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 id="2147483664" r:id="rId4"/>
  </p:sldMasterIdLst>
  <p:notesMasterIdLst>
    <p:notesMasterId r:id="rId54"/>
  </p:notesMasterIdLst>
  <p:sldIdLst>
    <p:sldId id="312" r:id="rId5"/>
    <p:sldId id="313" r:id="rId6"/>
    <p:sldId id="314"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Georgia" panose="02040502050405020303" pitchFamily="18" charset="0"/>
      <p:regular r:id="rId59"/>
      <p:bold r:id="rId60"/>
      <p:italic r:id="rId61"/>
      <p:boldItalic r:id="rId62"/>
    </p:embeddedFont>
    <p:embeddedFont>
      <p:font typeface="Pyidaungsu" panose="020B0502040204020203" pitchFamily="34" charset="0"/>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juMRbaI+fFmyMv2hCkMNTNWr+C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31" autoAdjust="0"/>
  </p:normalViewPr>
  <p:slideViewPr>
    <p:cSldViewPr snapToGrid="0">
      <p:cViewPr varScale="1">
        <p:scale>
          <a:sx n="41" d="100"/>
          <a:sy n="41" d="100"/>
        </p:scale>
        <p:origin x="1536" y="2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19-responder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800">
                <a:effectLst/>
                <a:latin typeface="Georgia" panose="02040502050405020303" pitchFamily="18" charset="0"/>
                <a:ea typeface="Calibri" panose="020F0502020204030204" pitchFamily="34" charset="0"/>
                <a:cs typeface="Pyidaungsu Numbers" panose="020B0502040204020203" pitchFamily="34" charset="0"/>
              </a:rPr>
              <a:t>တၢ်သ့ဖံးမၤအခီၣ်တဃၥ်လၢတၢ်ဟ့ၣ်မၤစၢၤဆီၣ်ထွဲလၢ သးတၢ်ရ့လိၥ်ဘၣ်ထွဲတကပၤ</a:t>
            </a:r>
            <a:r>
              <a:rPr lang="my-MM" sz="1800">
                <a:effectLst/>
                <a:ea typeface="Calibri" panose="020F0502020204030204" pitchFamily="34" charset="0"/>
                <a:cs typeface="Georgia" panose="02040502050405020303" pitchFamily="18" charset="0"/>
              </a:rPr>
              <a:t> </a:t>
            </a:r>
            <a:r>
              <a:rPr lang="my-MM" sz="1800">
                <a:effectLst/>
                <a:latin typeface="Georgia" panose="02040502050405020303" pitchFamily="18" charset="0"/>
                <a:ea typeface="Calibri" panose="020F0502020204030204" pitchFamily="34" charset="0"/>
                <a:cs typeface="Pyidaungsu Numbers" panose="020B0502040204020203" pitchFamily="34" charset="0"/>
              </a:rPr>
              <a:t>မ့ၢ်ဝဲဒၣ် တၢ်မၤလိသီဖုၣ်လၢ ကီၢ်ပယီၤ လီၢ်ကဝီၤပှၤမၤတၢ်ဖိတဖၣ်အဂီၢ်န့ၣ်လီၤ</a:t>
            </a:r>
            <a:endParaRPr/>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y-MM" sz="1200" b="0" i="0" u="none" strike="noStrike" cap="none">
                <a:solidFill>
                  <a:schemeClr val="dk1"/>
                </a:solidFill>
                <a:latin typeface="Calibri"/>
                <a:ea typeface="Calibri"/>
                <a:cs typeface="Calibri"/>
                <a:sym typeface="Calibri"/>
              </a:rPr>
              <a:t>တၢ်ဟ့ၣ်တၢ်ကစီၣ်ဒီး တၢ်ပီးတၢ်လီအခီၣ်တဃၥ်တဖၣ် လၢနနီၢ်ကစၢ်ဒၣ်ဝဲ</a:t>
            </a:r>
          </a:p>
          <a:p>
            <a:pPr marL="0" marR="0" lvl="0" indent="0" algn="l" rtl="0">
              <a:lnSpc>
                <a:spcPct val="100000"/>
              </a:lnSpc>
              <a:spcBef>
                <a:spcPts val="0"/>
              </a:spcBef>
              <a:spcAft>
                <a:spcPts val="0"/>
              </a:spcAft>
              <a:buClr>
                <a:srgbClr val="000000"/>
              </a:buClr>
              <a:buSzPts val="1400"/>
              <a:buFont typeface="Arial"/>
              <a:buNone/>
            </a:pPr>
            <a:r>
              <a:rPr lang="my-MM" sz="1200" b="0" i="0" u="none" strike="noStrike" cap="none">
                <a:solidFill>
                  <a:schemeClr val="dk1"/>
                </a:solidFill>
                <a:latin typeface="Calibri"/>
                <a:ea typeface="Calibri"/>
                <a:cs typeface="Calibri"/>
                <a:sym typeface="Calibri"/>
              </a:rPr>
              <a:t>ဒူဖိသဝီဖိတဖၣ်လိၣ်ဘၣ်တၢ်မၤစၢၤအကတီၢ် ဘၣ်သ့ၣ်သ့ၣ် နကမ့ၢ်ဝဲဒၣ် ပှၤအဆိကတၢၢ်တဂၤလၢ အဝဲသ့ၣ်ဆဲးကျိးဝဲသ့န့ၣ်လီၤ. ဘၣ်ဆၣ် ဘၣ်သ့ၣ်သ့ၣ် နဟ့ၣ်အဝဲသ့ၣ်တၢ်ကစီၣ် လၢအဝဲသ့ၣ်လိၣ်ဘၣ်ဝဲခဲလၢၥ် တသ့ကအိၣ်ဝဲဒၣ်လီၤ.</a:t>
            </a:r>
          </a:p>
        </p:txBody>
      </p:sp>
      <p:sp>
        <p:nvSpPr>
          <p:cNvPr id="209" name="Google Shape;20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တၢ်အကါဒိၣ်လၢ တၢ်အိၣ်သးဒ်အံၤန့ၣ် လၢနဂီၢ်တၢ်အဒူၣ်အဆၢအိၣ်ဝဲန့ၣ် နကဘၣ်သ့ၣ်ညါဝဲလီၤ.</a:t>
            </a:r>
          </a:p>
          <a:p>
            <a:pPr marL="171450" lvl="0" indent="-171450" algn="l" rtl="0">
              <a:lnSpc>
                <a:spcPct val="100000"/>
              </a:lnSpc>
              <a:spcBef>
                <a:spcPts val="0"/>
              </a:spcBef>
              <a:spcAft>
                <a:spcPts val="0"/>
              </a:spcAft>
              <a:buSzPts val="1400"/>
              <a:buFont typeface="Arial" panose="020B0604020202020204" pitchFamily="34" charset="0"/>
              <a:buChar char="•"/>
            </a:pPr>
            <a:r>
              <a:rPr lang="my-MM" sz="1200" b="0" i="0" u="none" strike="noStrike" cap="none">
                <a:solidFill>
                  <a:schemeClr val="dk1"/>
                </a:solidFill>
                <a:latin typeface="Calibri"/>
                <a:ea typeface="Calibri"/>
                <a:cs typeface="Calibri"/>
                <a:sym typeface="Calibri"/>
              </a:rPr>
              <a:t>မ့ၢ်နသ့ၣ်ညါဒူသဝီလီၢ်ကဝီၤအတၢ်အိၣ်သးတဖၣ်ဧါ.</a:t>
            </a:r>
          </a:p>
          <a:p>
            <a:pPr marL="171450" lvl="0" indent="-171450" algn="l" rtl="0">
              <a:lnSpc>
                <a:spcPct val="100000"/>
              </a:lnSpc>
              <a:spcBef>
                <a:spcPts val="0"/>
              </a:spcBef>
              <a:spcAft>
                <a:spcPts val="0"/>
              </a:spcAft>
              <a:buSzPts val="1400"/>
              <a:buFont typeface="Arial" panose="020B0604020202020204" pitchFamily="34" charset="0"/>
              <a:buChar char="•"/>
            </a:pPr>
            <a:r>
              <a:rPr lang="my-MM" sz="1200" b="0" i="0" u="none" strike="noStrike" cap="none">
                <a:solidFill>
                  <a:schemeClr val="dk1"/>
                </a:solidFill>
                <a:latin typeface="Calibri"/>
                <a:ea typeface="Calibri"/>
                <a:cs typeface="Calibri"/>
                <a:sym typeface="Calibri"/>
              </a:rPr>
              <a:t>မ့ၢ်နစုကတုၤဃီၤ တၢ်ပီးတၢ်လီဒီးတၢ်မၤစၢၤလၢအဝဲသ့ၣ်လိၣ်ဘၣ်တဖၣ် ကသ့ဧါ.</a:t>
            </a:r>
          </a:p>
          <a:p>
            <a:pPr marL="171450" lvl="0" indent="-171450" algn="l" rtl="0">
              <a:lnSpc>
                <a:spcPct val="100000"/>
              </a:lnSpc>
              <a:spcBef>
                <a:spcPts val="0"/>
              </a:spcBef>
              <a:spcAft>
                <a:spcPts val="0"/>
              </a:spcAft>
              <a:buSzPts val="1400"/>
              <a:buFont typeface="Arial" panose="020B0604020202020204" pitchFamily="34" charset="0"/>
              <a:buChar char="•"/>
            </a:pPr>
            <a:r>
              <a:rPr lang="my-MM" sz="1200" b="0" i="0" u="none" strike="noStrike" cap="none">
                <a:solidFill>
                  <a:schemeClr val="dk1"/>
                </a:solidFill>
                <a:latin typeface="Calibri"/>
                <a:ea typeface="Calibri"/>
                <a:cs typeface="Calibri"/>
                <a:sym typeface="Calibri"/>
              </a:rPr>
              <a:t>နမၤစၢၤ ပှၤတဂၤ ဒ်သိးကဒိးန့ၢ်ဘၣ်ဝဲတၢ်လၢအဝဲသ့ၣ်လိၣ်ဘၣ်ဝဲကသ့ဧါ.</a:t>
            </a:r>
          </a:p>
        </p:txBody>
      </p:sp>
      <p:sp>
        <p:nvSpPr>
          <p:cNvPr id="219" name="Google Shape;2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y-MM" sz="1200" b="0" i="0" u="none" strike="noStrike" cap="none">
                <a:solidFill>
                  <a:schemeClr val="dk1"/>
                </a:solidFill>
                <a:latin typeface="Calibri"/>
                <a:ea typeface="Calibri"/>
                <a:cs typeface="Calibri"/>
                <a:sym typeface="Calibri"/>
              </a:rPr>
              <a:t>ဖဲနဟ့ၣ်တၢ်ကစီၣ်တဖၣ်လၢ အဘျုးအိၣ်အဆၢကတီၢ်</a:t>
            </a:r>
            <a:endParaRPr/>
          </a:p>
        </p:txBody>
      </p:sp>
      <p:sp>
        <p:nvSpPr>
          <p:cNvPr id="230" name="Google Shape;23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y-MM" sz="1200" b="0" i="0" u="none" strike="noStrike" cap="none">
                <a:solidFill>
                  <a:schemeClr val="dk1"/>
                </a:solidFill>
                <a:latin typeface="Calibri"/>
                <a:ea typeface="Calibri"/>
                <a:cs typeface="Calibri"/>
                <a:sym typeface="Calibri"/>
              </a:rPr>
              <a:t>နကဘၣ်ဟးဆှဲး တၢ်ကစီၣ်အကမၣ်တဖၣ်ဒီး တၢ်သီၣ်ဝံသဲကလၤတဖၣ် လၢအရၤလီၤအသး လၢဂ့ၢ်ဂီၢ်အူတၢ်အိၣ်သးတဖၣ်န့ၣ် မ့ၢ်တၢ်အကါဒိၣ်လီၤ.</a:t>
            </a:r>
            <a:endParaRPr/>
          </a:p>
        </p:txBody>
      </p:sp>
      <p:sp>
        <p:nvSpPr>
          <p:cNvPr id="239" name="Google Shape;23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အဃိ တၢ်ကစီၣ်လၢနဟ့ၣ်သ့ၣ်တဖၣ်န့ၣ် ပှၤနၢ်ပၢၢ်အီၤကဘၣ်ညီဒီး  ကဘၣ်မ့ၢ်တၢ်ကတိၤတဖၣ် လၢအရှဲ, လီၤတံၢ်လီၤဆဲးဝဲ မ့ၢ်တၢ်အကါဒိၣ်လီၤ.</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နကဘၣ်လီၤတံၢ်လၢနစူးကါ တၢ်ကတိၤအဖျၢၣ်တဖၣ်လၢအဘၣ်လိၥ်ဖိးမံလိၥ်သးဒီး အသးနံၣ်အလါဒီး တၢ်ဒိၣ်ထီၣ်ထီထီၣ်အပတီၢ်တဖၣ်တက့ၢ်.</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ဟးဆှဲး တၢ်ကတိၤတဃံလၤဒီးတၢ်ကတိၤလၢပှၤနၢ်ပၢၢ်သ့ထဲဒၣ်ပှၤသ့ပှၤဘၣ်တဖၣ် န့ၣ်တက့ၢ်.</a:t>
            </a:r>
          </a:p>
        </p:txBody>
      </p:sp>
      <p:sp>
        <p:nvSpPr>
          <p:cNvPr id="249" name="Google Shape;2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my-MM" sz="1800">
                <a:effectLst/>
                <a:latin typeface="Georgia" panose="02040502050405020303" pitchFamily="18" charset="0"/>
                <a:ea typeface="Calibri" panose="020F0502020204030204" pitchFamily="34" charset="0"/>
                <a:cs typeface="Pyidaungsu Numbers" panose="020B0502040204020203" pitchFamily="34" charset="0"/>
              </a:rPr>
              <a:t>ကျဲးစၢးစူးကါ တၢ်ဆီၣ်ထွဲမၤစၢၤအပီးအလီလၢ အဘၣ်တၢ်ကွဲးအီၤဒီး ထၢနုၥ်တၢ်ဂီၤတဖၣ်လၢ တၢ်ကတိၤကျိၥ်လၢအကြၢးအဘၣ်ဝဲတဖၣ်န့ၣ်တက့ၢ်.</a:t>
            </a:r>
            <a:endParaRPr>
              <a:latin typeface="Arial"/>
              <a:ea typeface="Arial"/>
              <a:cs typeface="Arial"/>
              <a:sym typeface="Arial"/>
            </a:endParaRPr>
          </a:p>
        </p:txBody>
      </p:sp>
      <p:sp>
        <p:nvSpPr>
          <p:cNvPr id="259" name="Google Shape;2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25400" algn="l" rtl="0">
              <a:lnSpc>
                <a:spcPct val="160000"/>
              </a:lnSpc>
              <a:spcBef>
                <a:spcPts val="0"/>
              </a:spcBef>
              <a:spcAft>
                <a:spcPts val="0"/>
              </a:spcAft>
              <a:buSzPts val="1400"/>
              <a:buNone/>
            </a:pPr>
            <a:r>
              <a:rPr lang="my-MM">
                <a:latin typeface="Arial"/>
                <a:ea typeface="Arial"/>
                <a:cs typeface="Arial"/>
                <a:sym typeface="Arial"/>
              </a:rPr>
              <a:t>မ့ၢ်လိၣ်န့ၣ် စူးကါပှၤလၢကျိၥ်ထံတၢ်ကတိၤတဂၤန့ၣ်တက့ၢ်.</a:t>
            </a:r>
            <a:endParaRPr>
              <a:latin typeface="Arial"/>
              <a:ea typeface="Arial"/>
              <a:cs typeface="Arial"/>
              <a:sym typeface="Arial"/>
            </a:endParaRPr>
          </a:p>
        </p:txBody>
      </p:sp>
      <p:sp>
        <p:nvSpPr>
          <p:cNvPr id="269" name="Google Shape;26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my-MM" sz="1200" b="0" i="0" u="none" strike="noStrike" cap="none">
                <a:solidFill>
                  <a:schemeClr val="dk1"/>
                </a:solidFill>
                <a:latin typeface="Calibri"/>
                <a:ea typeface="Calibri"/>
                <a:cs typeface="Calibri"/>
                <a:sym typeface="Calibri"/>
              </a:rPr>
              <a:t>နမ့ၢ်တသ့ၣ်ညါတၢ်ခါခါလၢအတကပၤန့ၣ် လၢနကတယၥ်အီၤဒီးတဲအီၤအလီၢ်န့ၣ် အၢၣ်လီၤနသးတီတီ လၢနတသ့ၣ်ညါန့ၣ်တက့ၢ်.</a:t>
            </a:r>
            <a:endParaRPr>
              <a:latin typeface="Arial"/>
              <a:ea typeface="Arial"/>
              <a:cs typeface="Arial"/>
              <a:sym typeface="Arial"/>
            </a:endParaRPr>
          </a:p>
        </p:txBody>
      </p:sp>
      <p:sp>
        <p:nvSpPr>
          <p:cNvPr id="278" name="Google Shape;27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400"/>
              <a:buFont typeface="Arial"/>
              <a:buNone/>
            </a:pPr>
            <a:r>
              <a:rPr lang="my-MM" sz="1200" b="0" i="0" u="none" strike="noStrike" cap="none">
                <a:solidFill>
                  <a:schemeClr val="dk1"/>
                </a:solidFill>
                <a:latin typeface="Calibri"/>
                <a:ea typeface="Calibri"/>
                <a:cs typeface="Calibri"/>
                <a:sym typeface="Calibri"/>
              </a:rPr>
              <a:t>အါန့ၢ်အန့ၣ် ဂ့ၢ်ဂီၤအူတၢ်အိၣ်သးတဖၣ် မ့ၢ်ဆီတလဲအသးချ့ချ့န့ၣ် ဃုသ့ၣ်ညါ ပၥ်သူၣ်ပၥ်သး ဘၢၣ်ကဝီၤတၢ်ကစီၣ်ချုးဆၢချုးကတီၢ်တဖၣ်န့ၣ်တက့ၢ်.</a:t>
            </a:r>
            <a:endParaRPr/>
          </a:p>
        </p:txBody>
      </p:sp>
      <p:sp>
        <p:nvSpPr>
          <p:cNvPr id="287" name="Google Shape;28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ဖဲတၢ်ဟ့ၣ်လီၤ တၢ်ပီးတၢ်လီအခီၣ်တဃၥ် မ့တမ့ၢ် တၢ်မၤစၢၤတဖၣ်အကတီၢ်</a:t>
            </a:r>
            <a:endParaRPr/>
          </a:p>
        </p:txBody>
      </p:sp>
      <p:sp>
        <p:nvSpPr>
          <p:cNvPr id="296" name="Google Shape;29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တၢ်မၤလိအံၤသန့ၤထီၣ်အသးလၢ "တၢ်သ့ဖံးမၤအခီၣ်တဃၣ်လၢ တၢ်မၤစၢၤဆီၣ်ထွဲ သးတၢ်ရ့လိၥ်ဘၣ်ထွဲ တကပၤ တၢ်မၤလိသီဖုၣ်လၢ ကီၢ်သံၣ်ရံးလ့ၣ်ကၣ် လီၢ်ကဝီၤပှၤမၤတၢ်ဖိတဖၣ်" လၢ </a:t>
            </a:r>
            <a:r>
              <a:rPr lang="en-US" sz="1100">
                <a:effectLst/>
                <a:latin typeface="Georgia" panose="02040502050405020303" pitchFamily="18" charset="0"/>
                <a:ea typeface="Calibri" panose="020F0502020204030204" pitchFamily="34" charset="0"/>
                <a:cs typeface="Pyidaungsu Numbers" panose="020B0502040204020203" pitchFamily="34" charset="0"/>
              </a:rPr>
              <a:t>Asia Foundation </a:t>
            </a:r>
            <a:r>
              <a:rPr lang="my-MM" sz="1100">
                <a:effectLst/>
                <a:latin typeface="Georgia" panose="02040502050405020303" pitchFamily="18" charset="0"/>
                <a:ea typeface="Calibri" panose="020F0502020204030204" pitchFamily="34" charset="0"/>
                <a:cs typeface="Pyidaungsu Numbers" panose="020B0502040204020203" pitchFamily="34" charset="0"/>
              </a:rPr>
              <a:t>ဒီး </a:t>
            </a:r>
            <a:r>
              <a:rPr lang="en-US" sz="1100">
                <a:effectLst/>
                <a:latin typeface="Georgia" panose="02040502050405020303" pitchFamily="18" charset="0"/>
                <a:ea typeface="Calibri" panose="020F0502020204030204" pitchFamily="34" charset="0"/>
                <a:cs typeface="Pyidaungsu Numbers" panose="020B0502040204020203" pitchFamily="34" charset="0"/>
              </a:rPr>
              <a:t>Good Practice Group </a:t>
            </a:r>
            <a:r>
              <a:rPr lang="my-MM" sz="1100">
                <a:effectLst/>
                <a:latin typeface="Georgia" panose="02040502050405020303" pitchFamily="18" charset="0"/>
                <a:ea typeface="Calibri" panose="020F0502020204030204" pitchFamily="34" charset="0"/>
                <a:cs typeface="Pyidaungsu Numbers" panose="020B0502040204020203" pitchFamily="34" charset="0"/>
              </a:rPr>
              <a:t>တဖၣ်ပၥ်ဖှိၣ်ကွဲးဝဲဒီး သိၣ်လိဝဲလၢ ဆဲးကျိးန့ၢ်တီၤ ခီဖျိ </a:t>
            </a:r>
            <a:r>
              <a:rPr lang="en-US" sz="1100">
                <a:effectLst/>
                <a:latin typeface="Georgia" panose="02040502050405020303" pitchFamily="18" charset="0"/>
                <a:ea typeface="Calibri" panose="020F0502020204030204" pitchFamily="34" charset="0"/>
                <a:cs typeface="Pyidaungsu Numbers" panose="020B0502040204020203" pitchFamily="34" charset="0"/>
              </a:rPr>
              <a:t>Lotus Circle </a:t>
            </a:r>
            <a:r>
              <a:rPr lang="my-MM" sz="1100">
                <a:effectLst/>
                <a:latin typeface="Georgia" panose="02040502050405020303" pitchFamily="18" charset="0"/>
                <a:ea typeface="Calibri" panose="020F0502020204030204" pitchFamily="34" charset="0"/>
                <a:cs typeface="Pyidaungsu Numbers" panose="020B0502040204020203" pitchFamily="34" charset="0"/>
              </a:rPr>
              <a:t>အတၢ်ဆီၣ်ထွဲ န့ၣ်လီၤ. တၢ်ဂ့ၢ်တၢ်ကျိၤတဖၣ်လၢ အအိၣ်လၢ သံၣ်ရံးလ့ၣ်ကၣ်အတၢ်မၤလိအပူၤ (</a:t>
            </a:r>
            <a:r>
              <a:rPr lang="en-US" sz="11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3"/>
              </a:rPr>
              <a:t>https://psychosocialskills.teachable.com/</a:t>
            </a:r>
            <a:r>
              <a:rPr lang="en-US" sz="1100">
                <a:effectLst/>
                <a:latin typeface="Georgia" panose="02040502050405020303" pitchFamily="18" charset="0"/>
                <a:ea typeface="Calibri" panose="020F0502020204030204" pitchFamily="34" charset="0"/>
                <a:cs typeface="Pyidaungsu Numbers" panose="020B0502040204020203" pitchFamily="34" charset="0"/>
              </a:rPr>
              <a:t> )  </a:t>
            </a:r>
            <a:r>
              <a:rPr lang="my-MM" sz="1100">
                <a:effectLst/>
                <a:latin typeface="Georgia" panose="02040502050405020303" pitchFamily="18" charset="0"/>
                <a:ea typeface="Calibri" panose="020F0502020204030204" pitchFamily="34" charset="0"/>
                <a:cs typeface="Pyidaungsu Numbers" panose="020B0502040204020203" pitchFamily="34" charset="0"/>
              </a:rPr>
              <a:t>န့ၣ် ဘၣ်တၢ်ပၥ်ဖှိၣ်အီၤလၢ " တၢ်သ့ဖံးမၤအခီၣ်တဃၣ်လၢ တၢ်မၤစၢၤဆီၣ်ထွဲ သးတၢ်ရ့လိၥ်ဘၣ်ထွဲတကပၤ - တၢ်နဲၣ်ကျဲလၢ ပှၤမၤတၢ်ဖိလၢ ခိၣ်ဘ့း-၁၉တဖၣ်အဂီၢ်" လၢအဘၣ်တၢ်ထုးထီၣ်အီၤလၢ တၢ်ကရၢကရိပၥ်ဖှိၣ်ကမံးတံၥ်ဂၢၢ်ကျၢၤ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န့ၣ်လီၤ.</a:t>
            </a:r>
          </a:p>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တၢ်ကျိၥ်ထံ/ပၥ်ဖှိၣ်အံၤန့ၣ် တဘၣ်တၢ်ကွဲးအီၤလၢ တၢ်ကရၢကရိပၥ်ဖှိၣ်ကမံးတံၥ်ဂၢၢ်ကျၢၤ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န့ၣ်ဘၣ်.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တအိၣ်ဒီးမူဒါလၢ တၢ်ကျိၥ်ထံ/ပၥ်ဖှိၣ်အံၤ အဂ့ၢ်အကျိၤတဖၣ် မ့တမ့ၢ် တၢ်ဂ့ၢ်အမ့ၢ်အတီ အဖီခိၣ်န့ၣ်ဘၣ်. လၢတၢ်ကွဲးပၥ်ဖှိၣ်အံၤအပူၤန့ၣ် တၢ်ထၢနုၥ်အါထီၣ် တၢ်ကွဲးတဖၣ်ဒီးတၢ်ဂ့ၢ်တၢ်ကျိၤတဖၣ်န့ၣ်လီၤ. "တၢ်ကျိၥ်ထံ/တၢ်ကွဲးပၥ်ဖှိၣ်အံၤန့ၣ် တမ့ၢ် တၢ်ကရၢကရိပၥ်ဖှိၣ် 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သုးကျဲၤကတဲၥ်ကတီၤဝဲဘၣ်.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တအိၣ်ဒီးမူဒါလၢ တၢ်ဂ့ၢ်တၢ်ကျိၤ မ့တမ့ၢ် တၢ်ဂ့ၢ်အမ့ၢ်အတီလၢ တၢ်ကွဲးကျိၥ်ထံ/တၢ်ကွဲးပၥ်ဖှိၣ်ဒ်အကြၢးဘၣ်ဝဲအသိး အံၤအဖီခိၣ်န့ၣ်ဘၣ်. ထဲဒၣ်တၢ်ကွဲးခီၣ်ထံးလၢအဲကလံးကျိၥ် လၢတၢ်ထုးထီၣ်အီၤဖဲ ၂၀၂၀ လၢအမ့ၢ်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Basic Psychosocial Skills: A Guide for COVID-19 Responders.’ License: CC BY-NC-SA 3.0 IGO </a:t>
            </a:r>
            <a:r>
              <a:rPr lang="my-MM" sz="1100">
                <a:effectLst/>
                <a:latin typeface="Georgia" panose="02040502050405020303" pitchFamily="18" charset="0"/>
                <a:ea typeface="Calibri" panose="020F0502020204030204" pitchFamily="34" charset="0"/>
                <a:cs typeface="Pyidaungsu Numbers" panose="020B0502040204020203" pitchFamily="34" charset="0"/>
              </a:rPr>
              <a:t>မ့ၢ်တၢ်ကွဲးအမ့ၢ်အတီလၢ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သုးကျဲၤထုးထီၣ်ဝဲဒီးဟံးန့ၢ်မူဒါန့ၣ်လီၤ. </a:t>
            </a:r>
            <a:r>
              <a:rPr lang="en-US" sz="1100" i="1"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4"/>
              </a:rPr>
              <a:t>https://app.mhpss.net/resource/basic-psychosocial-skills-a-guide-for-covid-19-responders</a:t>
            </a:r>
            <a:r>
              <a:rPr lang="en-US" sz="1100" i="1">
                <a:effectLst/>
                <a:latin typeface="Georgia" panose="02040502050405020303" pitchFamily="18" charset="0"/>
                <a:ea typeface="Calibri" panose="020F0502020204030204" pitchFamily="34" charset="0"/>
                <a:cs typeface="Pyidaungsu Numbers" panose="020B0502040204020203" pitchFamily="34" charset="0"/>
              </a:rPr>
              <a:t> </a:t>
            </a:r>
            <a:endParaRPr lang="en-US" sz="11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တၢ်ကွဲးကျိၥ်ထံ/တၢ်ကွဲးပၥ်ဖှိၣ် ဒ်အကြၢးဝဲအသိးအံၤန့ၣ် ဘၣ်တၢ်ထုးထီၣ်အီၤလၢ လံၥ်အုၣ်သးလၢအဒ်သိး လိၥ်သးဒီး တၢ်ထုးထီၣ်အခီၣ်ထံးဒီးတၢ်ဘှီက့ၤဘၣ်ထွဲအလံၥ်အုၣ်သး အသိးန့ၣ်လီၤ. </a:t>
            </a:r>
            <a:r>
              <a:rPr lang="en-US" sz="1100">
                <a:effectLst/>
                <a:latin typeface="Georgia" panose="02040502050405020303" pitchFamily="18" charset="0"/>
                <a:ea typeface="Calibri" panose="020F0502020204030204" pitchFamily="34" charset="0"/>
                <a:cs typeface="Pyidaungsu Numbers" panose="020B0502040204020203" pitchFamily="34" charset="0"/>
              </a:rPr>
              <a:t>CC BY-NC-SA 3.0 IGO (</a:t>
            </a:r>
            <a:r>
              <a:rPr lang="en-US" sz="11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https://creativecommons.org/licenses/by-nc-sa/3.0/</a:t>
            </a:r>
            <a:r>
              <a:rPr lang="en-US" sz="1100">
                <a:effectLst/>
                <a:latin typeface="Georgia" panose="02040502050405020303" pitchFamily="18" charset="0"/>
                <a:ea typeface="Calibri" panose="020F0502020204030204" pitchFamily="34" charset="0"/>
                <a:cs typeface="Pyidaungsu Numbers" panose="020B0502040204020203" pitchFamily="34" charset="0"/>
              </a:rPr>
              <a:t>)</a:t>
            </a:r>
          </a:p>
          <a:p>
            <a:r>
              <a:rPr lang="my-MM" sz="1100">
                <a:effectLst/>
                <a:ea typeface="Calibri" panose="020F0502020204030204" pitchFamily="34" charset="0"/>
                <a:cs typeface="Pyidaungsu" panose="020B0502040204020203" pitchFamily="34" charset="0"/>
              </a:rPr>
              <a:t>တၢ်ဂီၤတဖၣ်လၢတၢ်မၤလိအဂီၢ်န့ၣ် ဘၣ်တၢ်ဟ့ၣ်အီၤလၢ ကီၢ်ပယီၤ </a:t>
            </a:r>
            <a:r>
              <a:rPr lang="en-US" sz="1100">
                <a:effectLst/>
                <a:latin typeface="Pyidaungsu" panose="020B0502040204020203" pitchFamily="34" charset="0"/>
                <a:ea typeface="Calibri" panose="020F0502020204030204" pitchFamily="34" charset="0"/>
              </a:rPr>
              <a:t>UNFPA </a:t>
            </a:r>
            <a:r>
              <a:rPr lang="my-MM" sz="1100">
                <a:effectLst/>
                <a:ea typeface="Calibri" panose="020F0502020204030204" pitchFamily="34" charset="0"/>
                <a:cs typeface="Pyidaungsu" panose="020B0502040204020203" pitchFamily="34" charset="0"/>
              </a:rPr>
              <a:t>န့ၣ်လီၤ.</a:t>
            </a:r>
            <a:endParaRPr lang="my-MM" sz="1100">
              <a:solidFill>
                <a:srgbClr val="3F3F3F"/>
              </a:solidFill>
              <a:latin typeface="Arial"/>
              <a:ea typeface="Arial"/>
              <a:cs typeface="Arial"/>
              <a:sym typeface="Arial"/>
            </a:endParaRPr>
          </a:p>
        </p:txBody>
      </p:sp>
      <p:sp>
        <p:nvSpPr>
          <p:cNvPr id="62" name="Google Shape;6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ctr" rtl="0">
              <a:lnSpc>
                <a:spcPct val="170000"/>
              </a:lnSpc>
              <a:spcBef>
                <a:spcPts val="0"/>
              </a:spcBef>
              <a:spcAft>
                <a:spcPts val="0"/>
              </a:spcAft>
              <a:buClr>
                <a:schemeClr val="lt1"/>
              </a:buClr>
              <a:buSzPts val="1200"/>
              <a:buNone/>
            </a:pPr>
            <a:r>
              <a:rPr lang="my-MM" sz="1200" b="1">
                <a:latin typeface="Arial"/>
                <a:ea typeface="Arial"/>
                <a:cs typeface="Arial"/>
                <a:sym typeface="Arial"/>
              </a:rPr>
              <a:t>နနီၢ်ကစၢ်ဒၣ်ဝဲနဟ့ၣ် တၢ်ပီးတၢ်လီအခီၣ်တဃၥ်ဒီး တၢ်မၤစၢၤ ဒ်အမ့ၢ်တၢ်အီၣ်တၢ်အီ, ထံ မ့တမ့ၢ် တၢ်ပှ့ၤန့ၢ် တၢ်ပီးတၢ်လီလၢပှၤဂၤအဂီၢ် သ့ဝဲဒၣ်လီၤ ဘၣ်ဆၣ် တဘၣ်ဆိကမိၣ်လၢ နဟ့ၣ်တၢ်သ့ၣ်တဖၣ်အံၤ ခဲလၢၥ် ကဘၣ်သ့ဝဲန့ၣ်ဘၣ်.</a:t>
            </a:r>
            <a:endParaRPr/>
          </a:p>
        </p:txBody>
      </p:sp>
      <p:sp>
        <p:nvSpPr>
          <p:cNvPr id="305" name="Google Shape;30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y-MM" sz="1200" b="0" i="0" u="none" strike="noStrike" cap="none">
                <a:solidFill>
                  <a:schemeClr val="dk1"/>
                </a:solidFill>
                <a:latin typeface="Calibri"/>
                <a:ea typeface="Calibri"/>
                <a:cs typeface="Calibri"/>
                <a:sym typeface="Calibri"/>
              </a:rPr>
              <a:t>ဒ်နဟ့ၣ်တၢ်ကစီၣ်အသိးလီၤ ဖဲနဟ့ၣ်တၢ်မၤစၢၤန့ၣ် ပၥ်သူၣ်ပၥ်သးတၢ်ဂ့ၢ်လၢလၥ်တဖၣ်အံၤတက့ၢ်.</a:t>
            </a:r>
          </a:p>
          <a:p>
            <a:pPr marL="0" marR="0" lvl="0" indent="0" algn="l" rtl="0">
              <a:lnSpc>
                <a:spcPct val="100000"/>
              </a:lnSpc>
              <a:spcBef>
                <a:spcPts val="0"/>
              </a:spcBef>
              <a:spcAft>
                <a:spcPts val="0"/>
              </a:spcAft>
              <a:buClr>
                <a:srgbClr val="000000"/>
              </a:buClr>
              <a:buSzPts val="1400"/>
              <a:buFont typeface="Arial"/>
              <a:buNone/>
            </a:pPr>
            <a:r>
              <a:rPr lang="my-MM" sz="1200" b="0" i="0" u="none" strike="noStrike" cap="none">
                <a:solidFill>
                  <a:schemeClr val="dk1"/>
                </a:solidFill>
                <a:latin typeface="Calibri"/>
                <a:ea typeface="Calibri"/>
                <a:cs typeface="Calibri"/>
                <a:sym typeface="Calibri"/>
              </a:rPr>
              <a:t>•	သ့ၣ်ညါပလီၢ်နသးလၢနဂီၢ် တၢ်မနုၤတဖၣ်န့ၣ် နမၤသ့ဒီး တၢ်မနုၤတဖၣ်န့ၣ် နမၤတသ့လဲၣ်န့ၣ်တက့ၢ်.</a:t>
            </a:r>
          </a:p>
          <a:p>
            <a:pPr marL="0" marR="0" lvl="0" indent="0" algn="l" rtl="0">
              <a:lnSpc>
                <a:spcPct val="100000"/>
              </a:lnSpc>
              <a:spcBef>
                <a:spcPts val="0"/>
              </a:spcBef>
              <a:spcAft>
                <a:spcPts val="0"/>
              </a:spcAft>
              <a:buClr>
                <a:srgbClr val="000000"/>
              </a:buClr>
              <a:buSzPts val="1400"/>
              <a:buFont typeface="Arial"/>
              <a:buNone/>
            </a:pPr>
            <a:r>
              <a:rPr lang="my-MM" sz="1200" b="0" i="0" u="none" strike="noStrike" cap="none">
                <a:solidFill>
                  <a:schemeClr val="dk1"/>
                </a:solidFill>
                <a:latin typeface="Calibri"/>
                <a:ea typeface="Calibri"/>
                <a:cs typeface="Calibri"/>
                <a:sym typeface="Calibri"/>
              </a:rPr>
              <a:t>•	တချုးနပှ့ၤတၢ်အပီးအလီတဖၣ်န့ၣ် ဟံးန့ၢ်အဝဲသ့ၣ်အတၢ်ဘၣ်သးန့ၣ်တက့ၢ်.</a:t>
            </a:r>
          </a:p>
        </p:txBody>
      </p:sp>
      <p:sp>
        <p:nvSpPr>
          <p:cNvPr id="314" name="Google Shape;31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1">
                <a:latin typeface="Arial"/>
                <a:ea typeface="Arial"/>
                <a:cs typeface="Arial"/>
                <a:sym typeface="Arial"/>
              </a:rPr>
              <a:t>ကိးဆၢကိးကတီၢ်ဒဲးန့ၣ် သ့ၣ်နီၣ်ထီၣ်လၢ နနီၢ်ကစၢ်ဒၣ်ဝဲအတၢ်အိၣ်ဆူၣ်အိၣ်ချ့ဒီး တၢ်ဘံၣ်တၢ်ဘၢအဂီၢ် နကဘၣ်မၤဝဲဒၣ်တၢ်ဒီတဒၢတဖၣ်န့ၣ်တက့ၢ်.</a:t>
            </a:r>
            <a:endParaRPr/>
          </a:p>
        </p:txBody>
      </p:sp>
      <p:sp>
        <p:nvSpPr>
          <p:cNvPr id="323" name="Google Shape;3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လၢတၢ်ဂီၤမူအံၤအပူၤန့ၣ် နကမၤလိဘၣ် တၢ်ဟ့ၣ်မၤစၢၤပှၤဂၤလၢအဘျုးအိၣ် ခီဖျိတၢ်ဘျးစဲန့ၣ်အဝဲသ့ၣ် ဆူပှၤဂၤန့ၣ်လီၤ.</a:t>
            </a:r>
            <a:endParaRPr/>
          </a:p>
        </p:txBody>
      </p:sp>
      <p:sp>
        <p:nvSpPr>
          <p:cNvPr id="332" name="Google Shape;332;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နဟ့ၣ်တၢ်မၤစၢၤလၢ အဘျုးအဖှိၣ်အိၣ် တဘျီဃီမ့ၢ်တသ့အဃိန့ၣ် နဘျးစဲန့ၢ်အဝဲသ့ၣ်ဒီး ပှၤလၢအဟ့ၣ်မၤစၢၤလၢတၢ်အိၣ်သးနီၢ်နီၢ်အဂၤတဖၣ် မ့ၢ်ကျဲလၢအဂ့ၤတဘိန့ၣ်လီၤ.</a:t>
            </a:r>
            <a:endParaRPr/>
          </a:p>
        </p:txBody>
      </p:sp>
      <p:sp>
        <p:nvSpPr>
          <p:cNvPr id="340" name="Google Shape;34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rgbClr val="FFFFFF"/>
              </a:buClr>
              <a:buSzPts val="2400"/>
              <a:buNone/>
            </a:pPr>
            <a:r>
              <a:rPr lang="my-MM" b="1">
                <a:solidFill>
                  <a:srgbClr val="FFFFFF"/>
                </a:solidFill>
                <a:latin typeface="Arial"/>
                <a:ea typeface="Arial"/>
                <a:cs typeface="Arial"/>
                <a:sym typeface="Arial"/>
              </a:rPr>
              <a:t>တၢ်အိၣ်သးလၢ တၢ်မၤစၢၤလၢအလိၣ်ဘၣ်တဖၣ် မ့တမ့ၢ် တၢ်ပီးတၢ်လီတဖၣ်န့ၣ် နဟ့ၣ်လိၤလိၤတသ့ ဘၣ်ဆၣ် ပှၤဟ့ၣ်မၤစၢၤတၢ်အဂၤတဖၣ်မၤလၢပှဲၤဝဲသ့ ကအိၣ်ဝဲဒၣ်န့ၣ်လီၤ.</a:t>
            </a:r>
            <a:endParaRPr/>
          </a:p>
        </p:txBody>
      </p:sp>
      <p:sp>
        <p:nvSpPr>
          <p:cNvPr id="347" name="Google Shape;34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Clr>
                <a:schemeClr val="dk1"/>
              </a:buClr>
              <a:buSzPts val="2000"/>
              <a:buNone/>
            </a:pPr>
            <a:r>
              <a:rPr lang="my-MM" sz="1200" b="1">
                <a:latin typeface="Arial"/>
                <a:ea typeface="Arial"/>
                <a:cs typeface="Arial"/>
                <a:sym typeface="Arial"/>
              </a:rPr>
              <a:t>တၢ်ဘျးစဲန့ၢ် ဒူသဝီကမျၢၢ်ဒီး တၢ်ဆီၣ်ထွဲ, တၢ်မၤစၢၤတဖၣ်န့ၣ် မ့ၢ်တၢ်အက့ၢ်အဂီၤအကါဒိၣ်တခါလၢ တၢ်ဆီၣ်ထွဲမၤစၢၤအဝဲသ့ၣ်အဂီၢ်လီၤ.</a:t>
            </a:r>
            <a:endParaRPr/>
          </a:p>
        </p:txBody>
      </p:sp>
      <p:sp>
        <p:nvSpPr>
          <p:cNvPr id="355" name="Google Shape;35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SzPts val="1400"/>
              <a:buNone/>
            </a:pPr>
            <a:r>
              <a:rPr lang="my-MM" sz="1200">
                <a:latin typeface="Arial"/>
                <a:ea typeface="Arial"/>
                <a:cs typeface="Arial"/>
                <a:sym typeface="Arial"/>
              </a:rPr>
              <a:t>လၢနကဘျးစဲန့ၢ်အဝဲသ့ၣ်တုၤလီၤတီၤလီၤအဂီၢ် တၢ်ကရၢကရိလၢအမၤဂ့ၤမၤစၢၤတၢ်လၢလီၢ်ကဝီၤတဖၣ်ဒီး နကဘၣ်ဆဲးကျိးတၢ်ကရၢကရိသ့ၣ်တဖၣ်အံၤဒ်လဲၣ်န့ၣ် မၤစရီတက့ၢ်.</a:t>
            </a:r>
            <a:endParaRPr sz="1200">
              <a:latin typeface="Arial"/>
              <a:ea typeface="Arial"/>
              <a:cs typeface="Arial"/>
              <a:sym typeface="Arial"/>
            </a:endParaRPr>
          </a:p>
        </p:txBody>
      </p:sp>
      <p:sp>
        <p:nvSpPr>
          <p:cNvPr id="366" name="Google Shape;36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ဒ်သိးနကဘျးစဲန့ၢ်ပှၤတဖၣ် ဆူတၢ်မၤစၢၤအကျိၤအကွၢ်အဂၤလၢအဘျုးအိၣ်တဖၣ်ဘၣ်လီၢ်ဘၣ်စးကသ့အဂီၢ် အဆိကတၢၢ်</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ပၥ်ဖျါထီၣ် ပှၤလၢအဘၣ်ထွဲဒီးအဝဲသ့ၣ်ဒီးတၢ်မၤစၢၤဆီၣ်ထွဲတဖၣ်တက့ၢ်. (အဒီ - ဟံၣ်ဖိဃီဖိ, တံၤသကိး ဒီးပှၤလၢဟံၣ်ဃၢၤတဖၣ်)</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ပၥ်ဖျါထီၣ် ပှၤဟ့ၣ်တၢ်ဆီၣ်ထွဲမၤစၢၤလၢ လီၢ်ကဝီၤန့ၣ်တက့ၢ်. (အဒိ. တၢ်ကရၢကရိလၢတမ့ၢ်ပဒိၣ်အတၢ် ကရၢကရိတဖၣ်, ကမျၢၢ်တၢ်မၤစၢၤကရၢကရိတဖၣ်, ဒီးတၢ်ဘူၣ်တၢ်ဘါကရၢကရိတဖၣ်)</a:t>
            </a:r>
          </a:p>
        </p:txBody>
      </p:sp>
      <p:sp>
        <p:nvSpPr>
          <p:cNvPr id="373" name="Google Shape;37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177800" algn="l" rtl="0">
              <a:lnSpc>
                <a:spcPct val="150000"/>
              </a:lnSpc>
              <a:spcBef>
                <a:spcPts val="0"/>
              </a:spcBef>
              <a:spcAft>
                <a:spcPts val="0"/>
              </a:spcAft>
              <a:buClr>
                <a:schemeClr val="dk1"/>
              </a:buClr>
              <a:buSzPts val="2800"/>
              <a:buChar char="•"/>
            </a:pPr>
            <a:r>
              <a:rPr lang="my-MM" sz="2800" b="1">
                <a:latin typeface="Arial"/>
                <a:ea typeface="Arial"/>
                <a:cs typeface="Arial"/>
                <a:sym typeface="Arial"/>
              </a:rPr>
              <a:t>သံကွၢ်သံဒိးအဝဲသ့ၣ်လၢ မ့ၢ်အအဲၣ်ဒိး/တအဲၣ်ဒိး လဲၤဝဲဒၣ်ဆူ တၢ်ဟ့ၣ်မၤစၢၤအလီၢ်တဖၣ်လၢအဘၣ်တၢ်ဃု ထံၣ်န့ၢ်အီၤတဖၣ်တက့ၢ်.</a:t>
            </a:r>
          </a:p>
          <a:p>
            <a:pPr marL="457200" lvl="1" indent="-177800" algn="l" rtl="0">
              <a:lnSpc>
                <a:spcPct val="150000"/>
              </a:lnSpc>
              <a:spcBef>
                <a:spcPts val="0"/>
              </a:spcBef>
              <a:spcAft>
                <a:spcPts val="0"/>
              </a:spcAft>
              <a:buClr>
                <a:schemeClr val="dk1"/>
              </a:buClr>
              <a:buSzPts val="2800"/>
              <a:buChar char="•"/>
            </a:pPr>
            <a:r>
              <a:rPr lang="my-MM" sz="2800" b="1">
                <a:latin typeface="Arial"/>
                <a:ea typeface="Arial"/>
                <a:cs typeface="Arial"/>
                <a:sym typeface="Arial"/>
              </a:rPr>
              <a:t>သံကွၢ်သံဒိး ပှၤလၢအဟ့ၣ်တၢ်မၤစၢၤ, တၢ်ကရၢကရိလၢ အဟ့ၣ်တၢ်မၤစၢၤတဖၣ် တက့ၢ်.</a:t>
            </a:r>
          </a:p>
        </p:txBody>
      </p:sp>
      <p:sp>
        <p:nvSpPr>
          <p:cNvPr id="381" name="Google Shape;38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200">
                <a:effectLst/>
                <a:latin typeface="Georgia" panose="02040502050405020303" pitchFamily="18" charset="0"/>
                <a:ea typeface="Calibri" panose="020F0502020204030204" pitchFamily="34" charset="0"/>
                <a:cs typeface="Pyidaungsu" panose="020B0502040204020203" pitchFamily="34" charset="0"/>
              </a:rPr>
              <a:t>တၢ်မၤလိအတကွီၢ်တၢ်နဲၣ်ကျဲ - လၢတၢ်မၤလိအံၤအပူၤ တၢ်မၤလိအတကွီၢ်အိၣ်ဝဲ (၅) ခါန့ၣ်လီၤ. တၢ်သ့ၣ်တဖၣ်မ့ၢ် တၢ်သူၣ်ခုသးခုလၢနနီၢ်ကစၢ်ဒၣ်ဝဲ, တၢ်ဆဲးကျိးစံးကတိၤတၢ်လၢအအိၣ်ဒီးတၢ်ဆီၣ်ထွဲမၤစၢၤလၢ ကိးမုၢ်နံၤတၢ်ရ့လိၥ်ဘၣ်ထွဲ, တၢ်ဟ့ၣ်တၢ်မၤစၢၤလၢ အဘျုးအိၣ်လၢတၢ်မၤအဂီၢ်, တၢ်မၤစၢၤဆီၣ်ထွဲပှၤလၢ အတူၢ်ဘၣ် သးအတၢ်ဆီၣ်သနံးတၢ်သူၣ်ကိၢ်သးဂီၤတဖၣ်, တၢ်မၤစၢၤဆီၣ်ထွဲလၢ တၢ်အိၣ်သးလီၤဆီအဂီၢ် တဖၣ်န့ၣ်လီၤ.</a:t>
            </a:r>
            <a:endParaRPr lang="en-US" sz="1200">
              <a:effectLst/>
              <a:latin typeface="Georgia" panose="02040502050405020303" pitchFamily="18" charset="0"/>
              <a:ea typeface="Calibri" panose="020F0502020204030204" pitchFamily="34" charset="0"/>
              <a:cs typeface="Pyidaungsu Numbers" panose="020B0502040204020203" pitchFamily="34" charset="0"/>
            </a:endParaRPr>
          </a:p>
          <a:p>
            <a:r>
              <a:rPr lang="my-MM" sz="1200">
                <a:effectLst/>
                <a:ea typeface="Calibri" panose="020F0502020204030204" pitchFamily="34" charset="0"/>
                <a:cs typeface="Pyidaungsu" panose="020B0502040204020203" pitchFamily="34" charset="0"/>
              </a:rPr>
              <a:t>တၢ်ဂ့ၢ်အခိၣ်တီတဖၣ်လၢ တၢ်မၤလိအတကွီၢ်တဖၣ်အံၤ ဘၣ်တၢ်တ့အီၤလီၤလီၤဆီဆီလၢ လီၢ်ကဝီၤ ပှၤမၤတၢ်ဖိလၢတၢ် မဲၥ်ညါတဖၣ်အဂီၢ်န့ၣ်လီၤ. တၢ်သ့တၢ်ဘၣ်တဖၣ်အံၤ တၢ်စူးကါအီၤလၢ ဒူသဝီပှၤကမျၢၢ်တဖၣ်ဒီး ပှၤတဂၤဘၣ်တဂၤ ဖဲဂ့ၢ်ဂီၢ်အူအဆၢကတီၢ်သ့စ့ၢ်ကီးအဃိန့ၣ်လီၤ.</a:t>
            </a:r>
            <a:endParaRPr sz="1200" b="0" i="0" u="none" strike="noStrike" cap="none">
              <a:solidFill>
                <a:schemeClr val="dk1"/>
              </a:solidFill>
              <a:latin typeface="Calibri"/>
              <a:ea typeface="Calibri"/>
              <a:cs typeface="Calibri"/>
              <a:sym typeface="Calibri"/>
            </a:endParaRPr>
          </a:p>
        </p:txBody>
      </p:sp>
      <p:sp>
        <p:nvSpPr>
          <p:cNvPr id="69" name="Google Shape;6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မ့ၢ်ဝံၤဒီး</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ဟ့ၣ်တၢ်ကစီၣ်အဂ့ၢ်အကျိၤလီၤတံၢ်လီၤဆဲးဆူ ပှၤကညီ/တၢ်ကရၢကရိလၢ ဆီၣ်ထွဲမၤစၢၤတၢ်တဖၣ်အအိၣ် တက့ၢ်.</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ဘျးစဲန့ၣ် ပှၤကညီ/တၢ်ကရၢကရိလၢ ဆီၣ်ထွဲမၤစၢၤတၢ်တဖၣ်ဒီး ပှၤလၢအဘၣ်သးအတၢ်ဆီၣ်သနံး သးတၢ်ကိၢ်တၢ်ဂီၤတဖၣ်တက့ၢ်.</a:t>
            </a:r>
          </a:p>
        </p:txBody>
      </p:sp>
      <p:sp>
        <p:nvSpPr>
          <p:cNvPr id="389" name="Google Shape;38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ဘျးစဲန့ၢ် ပှၤလၢအအိၣ်ဒီးသးအတၢ်ဆီၣ်သးနံးတၢ်သူၣ်ကိၢ်သးဂီၤတဖၣ် ဒီး တၢ်ကရၢကရိ မ့တမ့ၢ် ပှၤကညီလၢ အဆီၣ်ထွဲမၤစၢၤတၢ် အဆိအချ့တက့ၢ်. ဖဲနဘျးစဲန့ၢ် ပှၤလၢအလိၣ်ဘၣ် တၢ်အီၣ်တၢ်အီ, ထံ, တၢ်အိၣ်ကဒု အလီၢ် မ့တမ့ၢ် ဂ့ၢ်ဂီၢ်အူတၢ်ကူစါယါဘျါဒီး ပှၤဂ့ၢ်ဝီတၢ်ဆီၣ်ထွဲတဖၣ်န့ၣ် ပၥ်သူၣ်ပၥ်သး ဒ်သိးအဝဲသ့ၣ် ကဒိးန့ၢ် အတၢ်ဘံၣ်တၢ်ဘၢဒီးတၢ်ဒီတဒၢအဝဲသ့ၣ်လီၤတံၢ်လီၤဆဲးန့ၣ်တက့ၢ်.</a:t>
            </a:r>
            <a:endParaRPr/>
          </a:p>
        </p:txBody>
      </p:sp>
      <p:sp>
        <p:nvSpPr>
          <p:cNvPr id="397" name="Google Shape;39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ဖဲနဘျးစဲန့ၢ်အဝဲသ့ၣ်ဝံၤအလီၢ်ခံန့ၣ် ဒ်သိးအဝဲသ့ၣ်ဒိးန့ၢ်တၢ်မၤစၢၤလၢအလိၣ်ဘၣ် ကလီၤတံၢ်အဂီၢ် တၢ်ဆီၣ်ထွဲမၤစၢၤဆူညါ မ့ၢ်တၢ်အကါဒိၣ်န့ၣ်လီၤ.</a:t>
            </a:r>
            <a:endParaRPr/>
          </a:p>
        </p:txBody>
      </p:sp>
      <p:sp>
        <p:nvSpPr>
          <p:cNvPr id="404" name="Google Shape;40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2" name="Google Shape;412;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ဖဲနဟ့ၣ်မၤစၢၤတၢ်မၤစၢၤလၢ အဘျုးအိၣ်တဖၣ်န့ၣ် နဆီၣ်ထွဲပှၤသ့ၣ်တဖၣ် ဒ်သိးကမၤစၢၤလီၤအသးဒၣ်ဝဲ အဂီၢ်စ့ၢ်ကီး သ့ဝဲလီၤ</a:t>
            </a:r>
            <a:endParaRPr/>
          </a:p>
        </p:txBody>
      </p:sp>
      <p:sp>
        <p:nvSpPr>
          <p:cNvPr id="420" name="Google Shape;42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FFFFFF"/>
              </a:buClr>
              <a:buSzPts val="1400"/>
              <a:buNone/>
            </a:pPr>
            <a:r>
              <a:rPr lang="my-MM">
                <a:solidFill>
                  <a:srgbClr val="FFFFFF"/>
                </a:solidFill>
                <a:latin typeface="Arial"/>
                <a:ea typeface="Arial"/>
                <a:cs typeface="Arial"/>
                <a:sym typeface="Arial"/>
              </a:rPr>
              <a:t>ပှၤကညီတဖၣ် ဒ်သိးကဟူးဂဲၤဖံးမၤဂ့ၤဂ့ၤဘၣ်ဘၣ်ကသ့အဂီၢ် အဝဲသ့ၣ်လိၣ်ဘၣ် သးအတၢ်ပလၢၢ်ဘၣ် လၢအဝဲသ့ၣ်ကွၢ်ထွဲပၢဆှၢတၢ်ဂ့ၢ်တနီၤလၢအတၢ်အိၣ်မူအပူၤဒၣ်ဝဲသ့အဖၢမုၥ်လီၤ န့ၣ်လီၤ.</a:t>
            </a:r>
            <a:endParaRPr>
              <a:solidFill>
                <a:srgbClr val="FFFFFF"/>
              </a:solidFill>
              <a:latin typeface="Arial"/>
              <a:ea typeface="Arial"/>
              <a:cs typeface="Arial"/>
              <a:sym typeface="Arial"/>
            </a:endParaRPr>
          </a:p>
        </p:txBody>
      </p:sp>
      <p:sp>
        <p:nvSpPr>
          <p:cNvPr id="429" name="Google Shape;42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latin typeface="Arial"/>
                <a:ea typeface="Arial"/>
                <a:cs typeface="Arial"/>
                <a:sym typeface="Arial"/>
              </a:rPr>
              <a:t>ကျဲအဂ့ၤကတၢၢ်လၢ ပဆီၣ်ထွဲမၤစၢၤပှၤဂၤသ့ဝဲဒၣ်မ့ၢ် တၢ်ဆီၣ်ထွဲမၤစၢၤအဝဲသ့ၣ်ဒ်သိးအအံးထွဲကွၢ်ထွဲလီၤ သးကသ့အဂီၢ်န့ၣ်လီၤ.</a:t>
            </a:r>
          </a:p>
          <a:p>
            <a:pPr marL="0" lvl="0" indent="0" algn="l" rtl="0">
              <a:lnSpc>
                <a:spcPct val="100000"/>
              </a:lnSpc>
              <a:spcBef>
                <a:spcPts val="0"/>
              </a:spcBef>
              <a:spcAft>
                <a:spcPts val="0"/>
              </a:spcAft>
              <a:buSzPts val="1400"/>
              <a:buNone/>
            </a:pPr>
            <a:r>
              <a:rPr lang="my-MM">
                <a:latin typeface="Arial"/>
                <a:ea typeface="Arial"/>
                <a:cs typeface="Arial"/>
                <a:sym typeface="Arial"/>
              </a:rPr>
              <a:t> လၢတၢ်အံၤအဃိန့ၣ် နကဒိးန့ၢ်ဘၣ်တၢ်ဂံၢ်တၢ်ဘါဒီးတၢ်ဆၢကတီၢ်လၢ နကမၤစၢၤပှၤဂၤဆူညါတဖၣ် န့ၣ်လီၤ.</a:t>
            </a:r>
          </a:p>
        </p:txBody>
      </p:sp>
      <p:sp>
        <p:nvSpPr>
          <p:cNvPr id="437" name="Google Shape;43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y-MM">
                <a:solidFill>
                  <a:srgbClr val="FFFFFF"/>
                </a:solidFill>
                <a:latin typeface="Arial"/>
                <a:ea typeface="Arial"/>
                <a:cs typeface="Arial"/>
                <a:sym typeface="Arial"/>
              </a:rPr>
              <a:t>လၢတၢ်အံၤအဃိ တၢ်နဲၣ်ကျဲအဝဲသ့ၣ်ဒ်သိးကဒိးန့ၢ်တၢ်ကစီၣ်ဒီး တၢ်မၤစၢၤ အနီၢ်ကစၢ်ဒၣ်ဝဲဒီး တၢ်ပိၥ်ထွဲ မၤစၢၤအဝဲသ့ၣ် မ့ၢ်တၢ်အကါဒိၣ်ဝဲန့ၣ်လီၤ.</a:t>
            </a:r>
            <a:endParaRPr/>
          </a:p>
        </p:txBody>
      </p:sp>
      <p:sp>
        <p:nvSpPr>
          <p:cNvPr id="445" name="Google Shape;44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ကျိၤကျဲအိၣ်ဝဲတဘိလၢ ပစူးကါဝဲသ့ ဖဲပဆီၣ်ထွဲပှၤဒ်သိးကမၤစၢၤလီၤအသးဒၣ်ဝဲန့ၣ်လီၤ. ကျိၤကျဲအဝဲန့ၣ် မ့ၢ် အိၣ်ပတုၥ် - ဆိကမိၣ် - လဲၤ န့ၣ်လီၤ. ကျိၤကျဲဝဲန့ၣ် ပစူးကါအီၤ</a:t>
            </a:r>
            <a:r>
              <a:rPr lang="en-US" sz="1200" b="0" i="0" u="none" strike="noStrike" cap="none">
                <a:solidFill>
                  <a:schemeClr val="dk1"/>
                </a:solidFill>
                <a:latin typeface="Calibri"/>
                <a:ea typeface="Calibri"/>
                <a:cs typeface="Calibri"/>
                <a:sym typeface="Calibri"/>
              </a:rPr>
              <a:t> </a:t>
            </a:r>
            <a:r>
              <a:rPr lang="my-MM" sz="1200" b="0" i="0" u="none" strike="noStrike" cap="none">
                <a:solidFill>
                  <a:schemeClr val="dk1"/>
                </a:solidFill>
                <a:latin typeface="Calibri"/>
                <a:ea typeface="Calibri"/>
                <a:cs typeface="Calibri"/>
                <a:sym typeface="Calibri"/>
              </a:rPr>
              <a:t>ဒ်သိးပကမၤစၢၤပှၤဂၤလၢကမၤဘၣ်လိၥ်ဘၣ် စးက့ၤအတၢ်ကီတၢ်ခဲသ့ၣ်တဖၣ်အနီၢ်ကစၢ်ဒၣ်ဝဲသ့န့ၣ်လီၤ.</a:t>
            </a:r>
            <a:endParaRPr/>
          </a:p>
        </p:txBody>
      </p:sp>
      <p:sp>
        <p:nvSpPr>
          <p:cNvPr id="453" name="Google Shape;45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လၢ အိၣ်ပတုၥ် အကတီၢ်န့ၣ် </a:t>
            </a:r>
            <a:endParaRPr lang="en-US"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မၤစၢၤပှၤတဂၤ ဒ်သိးကအိၣ်ပတုၥ်ဒီး ဆိကမိၣ်တၢ်ကီတၢ်ခဲလၢအကါဒိၣ် လၢကဘၣ်မၤဘၣ်လိၥ် ဘၣ်စးဝဲအဆိအချ့တဖၣ်န့ၣ်တက့ၢ်.</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ဒ်သိးကဃုထံၣ်န့ၢ် တၢ်ကီတၢ်ခဲလၢကမၤဘၣ်လိၥ်ဘၣ်စးဝဲကသ့အဂီၢ် ပဟ့ၣ်ကူၣ်အဝဲသ့ၣ် ဒ်သိးကစူးကါ တၢ်ပၢၤဃၣ်တၢ်အကဝီၤတဖၣ်လၢ နသ့ၣ်ညါတ့ၢ်ဝဲလၢ တၢ်မၤလိအတကွီၢ် (၁) အပူၤန့ၣ် သ့ဝဲလီၤ.</a:t>
            </a:r>
          </a:p>
        </p:txBody>
      </p:sp>
      <p:sp>
        <p:nvSpPr>
          <p:cNvPr id="466" name="Google Shape;46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800">
                <a:effectLst/>
                <a:latin typeface="Georgia" panose="02040502050405020303" pitchFamily="18" charset="0"/>
                <a:ea typeface="Calibri" panose="020F0502020204030204" pitchFamily="34" charset="0"/>
                <a:cs typeface="Pyidaungsu" panose="020B0502040204020203" pitchFamily="34" charset="0"/>
              </a:rPr>
              <a:t>ပတူၢ်လိၥ်ဘၣ်နၤလၢ တၢ်သ့ဖံးမၤအခီၣ်တဃၥ်လၢတၢ်ဟ့ၣ်မၤစၢၤဆီၣ်ထွဲလၢ သးတၢ်ရ့လိၥ် ဘၣ်ထွဲတကပၤ လၢ</a:t>
            </a:r>
            <a:r>
              <a:rPr lang="my-MM" sz="1800">
                <a:effectLst/>
                <a:latin typeface="Georgia" panose="02040502050405020303" pitchFamily="18" charset="0"/>
                <a:ea typeface="Calibri" panose="020F0502020204030204" pitchFamily="34" charset="0"/>
                <a:cs typeface="Pyidaungsu Numbers" panose="020B0502040204020203" pitchFamily="34" charset="0"/>
              </a:rPr>
              <a:t>လီၢ်ကဝီၤပှၤမၤတၢ်ဖိတဖၣ်အဂီၢ်</a:t>
            </a:r>
            <a:r>
              <a:rPr lang="my-MM" sz="1800">
                <a:effectLst/>
                <a:latin typeface="Georgia" panose="02040502050405020303" pitchFamily="18" charset="0"/>
                <a:ea typeface="Calibri" panose="020F0502020204030204" pitchFamily="34" charset="0"/>
                <a:cs typeface="Pyidaungsu" panose="020B0502040204020203" pitchFamily="34" charset="0"/>
              </a:rPr>
              <a:t> တၢ်မၤလိအတကွီၢ်နီၢ်ဂံၢ် (၃) န့ၣ်လီၤ. လၢတၢ်မၤလိအတကွီၢ်အံၤ ပကမၤလိသကိး တၢ်ဟ့ၣ်တၢ်မၤစၢၤလၢ အဘျုးအိၣ်လၢတၢ်မၤအဂီၢ်န့ၣ်လီၤ. လၢဂ့ၢ်ဂီၢ်အူတၢ်အိၣ်သးတဖၣ်အကတီၢ် န့ၣ် ပှၤကမျၢၢ်တဖၣ် လိၣ်ဘၣ်တၢ်မနုၤသ့ၣ်တဖၣ်ဒီး ဒ်နမ့ၢ်လီၢ်ကဝီၤပှၤမၤတၢ်ဖိအသိး နဟ့ၣ်တၢ်မၤစၢၤလၢအဘျုး အဖှိၣ်အိၣ်တဖၣ်ကသ့ဝဲဒ်လဲၣ်န့ၣ် ပကဃုထံၣ်မၤလိသကိးန့ၣ်လီၤ.</a:t>
            </a:r>
            <a:endParaRPr lang="en-US" sz="1800">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155" name="Google Shape;1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လၢ ဆိကမိၣ် အပတီၢ်အံၤန့ၣ် ဟ့ၣ်ဂံၢ်ဟ့ၣ်ဘါအဝဲ ဒ်သိးကဆိကမိၣ် ကျိၤကျဲတဖၣ်လၢ ကမၤဘၣ်လိၥ် ဘၣ်စး တၢ်ကီတၢ်ခဲလၢအဝဲဃုထံၣ်န့ၢ်ဝဲလၢအအိၣ်ဒီးအီၤန့ၣ်တက့ၢ်.</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တၢ်သံကွၢ်လၢလၥ်တဖၣ်အံၤ မၤစၢၤအီၤကသ့ဝဲလီၤ.</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လၢပျၢၤ ယမၤတၢ်မနုၤလၢ ယကလဲၤခီဖျိတၢ်ကီတၢ်ခဲဒ်အံၤသိးတဖၣ်န့ၣ်လဲၣ်.</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နမၤကွၢ်တၢ်မနုၤတဖၣ်ဝံၤလံလဲၣ်.</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ပှၤလၢကမၤစၢၤနၤ ဒ်သိးနကမၤဘၣ်လိၥ်ဘၣ်စးတၢ်ကီတၢ်ခဲအံၤ ကအိၣ်တဂၤဂၤဧါ. (အဒိ - တံၤသကိး, ပှၤလၢနအဲၣ်, တၢ်ကရၢကရိ)</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ပှၤလၢနသ့ၣ်ညါတဖၣ်အကျါ ပှၤလၢအကွၢ်ဆၢၣ်မဲၥ်ဘူတၢ်ကီတၢ်ခဲဒ်အံၤသိးတဖၣ် မ့ၢ်အအိၣ်ဧါ. မ့ၢ်အဝဲသ့ၣ်ကွၢ်ဆၢၣ်မဲၥ်လဲၤခီဖျိတၢ်အံၤဒ်လဲၣ်.</a:t>
            </a:r>
          </a:p>
        </p:txBody>
      </p:sp>
      <p:sp>
        <p:nvSpPr>
          <p:cNvPr id="480" name="Google Shape;48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တၢ်အပတီၢ်လၢခံကတၢၢ် လၢတၢ်ဆီၣ်ထွဲပှၤဂၤ ဒ်သိးမၤစၢၤလီၤအသးကသ့အဂီၢ်မ့ၢ် "လဲၤ" န့ၣ်လီၤ.</a:t>
            </a:r>
          </a:p>
          <a:p>
            <a:pPr marL="0" lvl="0" indent="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a:t>
            </a:r>
            <a:r>
              <a:rPr lang="en-US" sz="1200" b="0" i="0" u="none" strike="noStrike" cap="none">
                <a:solidFill>
                  <a:schemeClr val="dk1"/>
                </a:solidFill>
                <a:latin typeface="Calibri"/>
                <a:ea typeface="Calibri"/>
                <a:cs typeface="Calibri"/>
                <a:sym typeface="Calibri"/>
              </a:rPr>
              <a:t> </a:t>
            </a:r>
            <a:r>
              <a:rPr lang="my-MM" sz="1200" b="0" i="0" u="none" strike="noStrike" cap="none">
                <a:solidFill>
                  <a:schemeClr val="dk1"/>
                </a:solidFill>
                <a:latin typeface="Calibri"/>
                <a:ea typeface="Calibri"/>
                <a:cs typeface="Calibri"/>
                <a:sym typeface="Calibri"/>
              </a:rPr>
              <a:t>မၤစၢၤအဝဲသ့ၣ်ဒ်သိးကဃုထၢမၤကွၢ် ကျဲတဘိလၢကမၤဘၣ်လိၥ်ဘၣ်စးအတၢ်ကီတၢ်ခဲန့ၣ်တက့ၢ်.</a:t>
            </a:r>
          </a:p>
          <a:p>
            <a:pPr marL="0" lvl="0" indent="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a:t>
            </a:r>
            <a:r>
              <a:rPr lang="en-US" sz="1200" b="0" i="0" u="none" strike="noStrike" cap="none">
                <a:solidFill>
                  <a:schemeClr val="dk1"/>
                </a:solidFill>
                <a:latin typeface="Calibri"/>
                <a:ea typeface="Calibri"/>
                <a:cs typeface="Calibri"/>
                <a:sym typeface="Calibri"/>
              </a:rPr>
              <a:t> </a:t>
            </a:r>
            <a:r>
              <a:rPr lang="my-MM" sz="1200" b="0" i="0" u="none" strike="noStrike" cap="none">
                <a:solidFill>
                  <a:schemeClr val="dk1"/>
                </a:solidFill>
                <a:latin typeface="Calibri"/>
                <a:ea typeface="Calibri"/>
                <a:cs typeface="Calibri"/>
                <a:sym typeface="Calibri"/>
              </a:rPr>
              <a:t>တၢ်အံၤမ့ၢ်တမၤတၢ်န့ၣ် ဟ့ၣ်ဂံၢ်ဟ့ၣ်ဘါအီၤလၢ ကကျဲးစၢးကွၢ်ကျဲအဂၤတဘိန့ၣ်တက့ၢ်.</a:t>
            </a:r>
          </a:p>
          <a:p>
            <a:pPr marL="0" lvl="0" indent="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a:t>
            </a:r>
            <a:r>
              <a:rPr lang="en-US" sz="1200" b="0" i="0" u="none" strike="noStrike" cap="none">
                <a:solidFill>
                  <a:schemeClr val="dk1"/>
                </a:solidFill>
                <a:latin typeface="Calibri"/>
                <a:ea typeface="Calibri"/>
                <a:cs typeface="Calibri"/>
                <a:sym typeface="Calibri"/>
              </a:rPr>
              <a:t> </a:t>
            </a:r>
            <a:r>
              <a:rPr lang="my-MM" sz="1200" b="0" i="0" u="none" strike="noStrike" cap="none">
                <a:solidFill>
                  <a:schemeClr val="dk1"/>
                </a:solidFill>
                <a:latin typeface="Calibri"/>
                <a:ea typeface="Calibri"/>
                <a:cs typeface="Calibri"/>
                <a:sym typeface="Calibri"/>
              </a:rPr>
              <a:t>တၢ်လိၣ်မ့ၢ်အိၣ်န့ၣ် ပိၥ်ထွဲမၤစၢၤအဝဲသ့ၣ် ဒ်သိးကမၤန့ၢ် တၢ်မၤစၢၤအဂၤတဖၣ်န့ၣ်တက့ၢ်.</a:t>
            </a:r>
          </a:p>
        </p:txBody>
      </p:sp>
      <p:sp>
        <p:nvSpPr>
          <p:cNvPr id="494" name="Google Shape;49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03f16c98e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103f16c98e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07" name="Google Shape;507;g103f16c98e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03f16c98e9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103f16c98e9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my-MM"/>
              <a:t>မးစီအတၢ်ဂ့ၢ်တၢ်ကျိၤမ့ၢ် တၢ်ပၥ်ဖျါလၢတၢ်မၤလိအတကွီၢ် (၃) လၢပတၢ်ကတိၤသကိးတုၤခဲအံၤ လၢအမ့ၢ်  ပှၤလၢအဘၣ်ဒိဘၣ်ထံးလၢဂ့ၢ်ဂီၢ်အူတၢ်မၤအသးတဖၣ်အဂီၢ် တၢ်ကမၤလၢပှဲၤန့ၢ် အတၢ်လိၣ်ဘၣ်အခီၣ်တဃၥ်တဖၣ် ဒီး အတၢ်လိၣ်ဘၣ်လီၤဆီတဖၣ်အဂီၢ် ပကဘၣ်မၤစၢၤအီၤဒ်လဲၣ်န့ၣ် န့ၣ်လီၤ.</a:t>
            </a:r>
            <a:endParaRPr/>
          </a:p>
        </p:txBody>
      </p:sp>
      <p:sp>
        <p:nvSpPr>
          <p:cNvPr id="516" name="Google Shape;516;g103f16c98e9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မးစီမ့ၢ်ပှၤဟ့ၣ်ကူၣ်, ကူၣ်လိၥ်တၢ်တဂၤလၢ အမၤတၢ်လၢ လီၢ်ကဝီၤလၢပှၤကမျၢၢ်အနီၢ်ဂံၢ်အါန့ၣ်လီၤ. ပှၤတဂၤလၢအအိၣ်လၢလီၢ်ကဝီၤဖဲန့ၣ် လၢအမံၤမ့ၢ် အူအီၣ်ဘိၣ်န့ၣ် အသးပှၢ်ဝဲဒီး ဘၣ်အိၣ်ဆိးထဲတဂၤလၢ ခိၣ်ဘ့း-၁၉ တၢ်ဆူးတၢ်ဆါအကတီၢ်န့ၣ်လီၤ.</a:t>
            </a:r>
          </a:p>
          <a:p>
            <a:pPr marL="0" lvl="0" indent="0" algn="l" rtl="0">
              <a:lnSpc>
                <a:spcPct val="100000"/>
              </a:lnSpc>
              <a:spcBef>
                <a:spcPts val="0"/>
              </a:spcBef>
              <a:spcAft>
                <a:spcPts val="0"/>
              </a:spcAft>
              <a:buSzPts val="1400"/>
              <a:buNone/>
            </a:pPr>
            <a:r>
              <a:rPr lang="my-MM"/>
              <a:t>မးစီ ဆဲးကျိးအီၤလၢလီတဲစိ ဒီးသံကွၢ်အီၤလၢ အအိၣ်ဝဲဆိးဝဲဒ်လဲၣ်အဂ့ၢ်န့ၣ်လီၤ. အူအီၣ်ဘိၣ်စံးဘၣ်အီၤ အဝဲဟးဆူတၢ်ချၢ ဒ်သိးကပှ့ၤဝဲကသံၣ်ဖီၣ်လၢအီညီနုၥ်ဝဲဘၣ်ထွဲဒီး အသွံၣ်ထီၣ်တၢ်ဆူးတၢ်ဆါ တသ့အဂ့ၢ်န့ၣ်လီၤ.</a:t>
            </a:r>
          </a:p>
          <a:p>
            <a:pPr marL="0" lvl="0" indent="0" algn="l" rtl="0">
              <a:lnSpc>
                <a:spcPct val="100000"/>
              </a:lnSpc>
              <a:spcBef>
                <a:spcPts val="0"/>
              </a:spcBef>
              <a:spcAft>
                <a:spcPts val="0"/>
              </a:spcAft>
              <a:buSzPts val="1400"/>
              <a:buNone/>
            </a:pPr>
            <a:r>
              <a:rPr lang="my-MM"/>
              <a:t>မးစီစံးဆၢဝဲလၢ ဖဲအဝဲလဲၤပှ့ၤတၢ်အီၣ်တၢ်အီအကတီၢ်န့ၣ် လဲၤပှ့ၤန့ၢ် အူအီၣ်ဘိၣ် ကသံၣ်ဖီၣ်သ့ဝဲအဂ့ၢ်န့ၣ် လီၤ. အဝဲသ့ၣ်ဃုထၢပၥ်လီၤတၢ်လီၢ်တၢ်ကျဲအဂ့ၤလၢ အူအီၣ်ဘိၣ်အဟံၣ်ချၢ လၢအူအီၣ်ဘိၣ်ကပၥ်ဃၥ်ဝဲကသံၣ်ဖီၣ် အမံၤဒီးစ့ ဒီးမးစီကပၥ်က့ၤန့ၢ်ဝဲကသံၣ်ဖီၣ်အဂီၢ်န့ၣ်လီၤ.</a:t>
            </a:r>
          </a:p>
          <a:p>
            <a:pPr marL="0" lvl="0" indent="0" algn="l" rtl="0">
              <a:lnSpc>
                <a:spcPct val="100000"/>
              </a:lnSpc>
              <a:spcBef>
                <a:spcPts val="0"/>
              </a:spcBef>
              <a:spcAft>
                <a:spcPts val="0"/>
              </a:spcAft>
              <a:buSzPts val="1400"/>
              <a:buNone/>
            </a:pPr>
            <a:r>
              <a:rPr lang="my-MM"/>
              <a:t>လၢကျဲအံၤန့ၣ် တလိၣ်လၢအဝဲသ့ၣ်ထံၣ်လိၥ်သကိးအသးလၢၤဘၣ်. မးစီစံးလီၤတံၢ်ဝဲလၢ ဖဲအလဲၤပှ့ၤတၢ် အခါဒီး ဖဲအဟဲပၥ်န့ၢ်အူအီၣ်ဘိၣ်ကသံၣ်ဖီၣ်အခါန့ၣ် ကစူးကါဝဲတၢ်မၤဘၢနါစ့ၤဒီးထးခိၣ်ဒီး စုဖျီၣ်သ့ၣ်တဖၣ်န့ၣ်လီၤ.</a:t>
            </a:r>
          </a:p>
        </p:txBody>
      </p:sp>
      <p:sp>
        <p:nvSpPr>
          <p:cNvPr id="523" name="Google Shape;52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03f16c98e9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103f16c98e9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29" name="Google Shape;529;g103f16c98e9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my-MM"/>
              <a:t>ပကကွၢ်သကိး မိညိၣ် မၤစၢၤပှၤဂၤ ဒ်သိးကစူးကါ အိၣ်ပတုၥ် - ဆိကမိၣ် - လဲၤ အကျိၤကျဲလီၤဆီ ဒ်လဲၣ်န့ၣ်တက့ၢ်.</a:t>
            </a:r>
            <a:endParaRPr/>
          </a:p>
        </p:txBody>
      </p:sp>
      <p:sp>
        <p:nvSpPr>
          <p:cNvPr id="538" name="Google Shape;538;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ဇီၣ်ဝ့ အိၣ်ဝဲဒီး တၢ်သးဘၣ်ဒိလီၤဘှံးလၢအတၢ်ကီတၢ်ခဲအဃိဒီး မိညိၣ် မၤစၢၤအဝဲန့ၣ်လီၤ.</a:t>
            </a:r>
            <a:endParaRPr lang="en-US"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အိၣ်ပတုၥ် အပတီၢ် - မိညိၣ်မၤစၢၤ ဇီၣ်ဝ့ ဒ်သိးကဃုထံၣ်န့ၢ် တၢ်ကီတၢ်ခဲအဒိၣ်ကတၢၢ်လၢအဂီၢ်အခဲအံၤ (၂) မံၤန့ၣ်လီၤ. လၢကမၤလီၤတံၢ် တၢ်လၢအဝဲနၢ်ပၢၢ်ဝဲသ့ၣ်တဖၣ်အဂီၢ်</a:t>
            </a:r>
            <a:r>
              <a:rPr lang="en-US" sz="1200" b="0" i="0" u="none" strike="noStrike" cap="none">
                <a:solidFill>
                  <a:schemeClr val="dk1"/>
                </a:solidFill>
                <a:latin typeface="Calibri"/>
                <a:ea typeface="Calibri"/>
                <a:cs typeface="Calibri"/>
                <a:sym typeface="Calibri"/>
              </a:rPr>
              <a:t> </a:t>
            </a:r>
            <a:r>
              <a:rPr lang="my-MM" sz="1200" b="0" i="0" u="none" strike="noStrike" cap="none">
                <a:solidFill>
                  <a:schemeClr val="dk1"/>
                </a:solidFill>
                <a:latin typeface="Calibri"/>
                <a:ea typeface="Calibri"/>
                <a:cs typeface="Calibri"/>
                <a:sym typeface="Calibri"/>
              </a:rPr>
              <a:t>အဝဲရူးကဒါက့ၤဝဲန့ၣ်လီၤ. နသူၣ်ကိၣ်သးဂီၤ လၢနကလုၢ်အီၣ်နဟံၣ်ဖိဃီဖိလီၤ. နဘၣ်ယိၥ်ဘၣ်ဘီ လၢနမါ ဘၣ်ကူဘၣ်ဂၥ်လၢ ခိၣ်ဘ့း-၁၉ တၢ်ဆူးတၢ်ဆါလီၤ. ဒ်သိး ဇီၣ်ဝ့ ဃုထၢတၢ်ကီတၢ်ခဲတမံၤကသ့အဂီၢ် မိညိၣ် သံကွၢ်အီၤလီၤ. "လၢတၢ်အံၤအဂီၢ် နမၤမနုၤသ့လဲၣ်." ဇီၣ်ဝ့ ပၥ်လီၤအသးလၢ တၢ်ကီတၢ်ခဲခံမံၤအံၤအဂီၢ် အဝဲမၤတၢ်တမံၤမံၤကသ့ဝဲန့ၣ်လီၤ. ဘၣ်ဆၣ် အဝဲဃုထၢဝဲလၢ ကလုၢ်အီၣ်လုၢ်အီ အဟံၣ်ဖိဃီဖိမ့ၢ် နီၢ်ဂံၢ်တၢန့ၣ်လီၤ.</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ဆိကမိၣ် အပတီၢ် - မိညိၣ် တဲဘၣ် ဇီၣ်ဝ့ လၢကဆိကမိၣ် ကျိၤကျဲလၢ အလုၢ်အီၣ်အဟံၣ်ဖိဃီဖိသ့ ခဲလၢၥ်တဖၣ်န့ၣ်လီၤ. အဝဲတဲလၢ တၢ်အံၤဖျါလၢ အဘျုးအဖှိၣ်တအိၣ်ဒီးလီၤနံၤသနၥ်က့ ကဆိကမိၣ် ကျိၤကျဲတမံၤဂ့ၤတမံၤဂ့ၤန့ၣ်လီၤ. ဇီၣ်ဝ့ ဂုၥ်ကျဲးစၢးဒ်သိးကစးထီၣ်ဝဲဒီး တဲဘၣ်အမါလၢကဆိကမိၣ်စၢၤအီၤ ကျိၤကျဲတဖၣ်အဂီၢ်စ့ၢ်ကီးန့ၣ်လီၤ. အဝဲသ့ၣ်ဆိကမိၣ်သကိး ကျိၤကျဲလၢလၥ်တဖၣ်အံၤန့ၣ်လီၤ.</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ကဃ့ဝဲ တၢ်အီၣ်တၢ်အီအဂီၢ်/အနီၢ်ကစၢ်ဒၣ်ဝဲ ကသူၣ်လီၤဖျးလီၤတၢ်အီၣ်တၢ်အီအဂီၢ်/ ကဆဲးကျိးဝဲဆူ လီၢ်ကဝီၤ </a:t>
            </a:r>
            <a:r>
              <a:rPr lang="en-US" sz="1200" b="0" i="0" u="none" strike="noStrike" cap="none">
                <a:solidFill>
                  <a:schemeClr val="dk1"/>
                </a:solidFill>
                <a:latin typeface="Calibri"/>
                <a:ea typeface="Calibri"/>
                <a:cs typeface="Calibri"/>
                <a:sym typeface="Calibri"/>
              </a:rPr>
              <a:t>NGO </a:t>
            </a:r>
            <a:r>
              <a:rPr lang="my-MM" sz="1200" b="0" i="0" u="none" strike="noStrike" cap="none">
                <a:solidFill>
                  <a:schemeClr val="dk1"/>
                </a:solidFill>
                <a:latin typeface="Calibri"/>
                <a:ea typeface="Calibri"/>
                <a:cs typeface="Calibri"/>
                <a:sym typeface="Calibri"/>
              </a:rPr>
              <a:t>မ့တမ့ၢ် တၢ်အီၣ်တၢ်အီတၢ်ပၥ်ဖှိၣ်အတၢးအဂီၢ်/ ကဆှၢထီၣ်ဝဲပှၤလၢအဟံၣ်ဃၢၤတဖၣ် ဒ်သိးကဆီတလဲ တၢ်အီၣ်တၢ်အီဒီးတၢ်ဖံးတၢ်မၤဆၢန့ၢ်အဝဲသ့ၣ်အဂီၢ်</a:t>
            </a:r>
          </a:p>
        </p:txBody>
      </p:sp>
      <p:sp>
        <p:nvSpPr>
          <p:cNvPr id="546" name="Google Shape;54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လဲၤ အပတီၢ်န့ၣ် - </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မိညိၣ် တဲဘၣ်ဝဲ ဇီၣ်ဝ့ ဒ်သိးကဃုထၢကျိၤကျဲတဘိလၢ အစရီအပူၤ ဒီးကဂုၥ်ကျဲးစၢးမၤဝဲအဂီၢ်လီၤ. ဇီၣ်ဝ့အိၣ်ဒီး တၢ်သူတၤသၣ်အချံတနီၤ ဒီးအဲၣ်ဒိးသူၣ်လီၤဝဲ လၢကအီၣ်ဝဲအနီၢ်ကစၢ်အဂီၢ်လီၤ. ဘၣ်ဆၣ်တၢ်အံၤအဂီၢ် ကဘၣ်ဟံးန့ၢ်တၢ်ဆၢကတီၢ်လီၤ.</a:t>
            </a:r>
          </a:p>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	တၢ်ဃ့တၢ်အီၣ်တၢ်အီတဖၣ်စ့ၢ်ကီး တၢ်ဘၣ်ကူဘၣ်ဂၢ်မၤအသးသ့ဝဲဒၣ်န့ၣ်လီၤ. ဇီၣ်ဝ့ ဃုထၢဝဲ လၢကမၤန့ၢ် တၢ်အီၣ်တၢ်အီခဲအံၤအဂီၢ် ကဆဲးကျိးဝဲဆူ လီၢ်ကဝီၤ </a:t>
            </a:r>
            <a:r>
              <a:rPr lang="en-US" sz="1200" b="0" i="0" u="none" strike="noStrike" cap="none">
                <a:solidFill>
                  <a:schemeClr val="dk1"/>
                </a:solidFill>
                <a:latin typeface="Calibri"/>
                <a:ea typeface="Calibri"/>
                <a:cs typeface="Calibri"/>
                <a:sym typeface="Calibri"/>
              </a:rPr>
              <a:t>NGO </a:t>
            </a:r>
            <a:r>
              <a:rPr lang="my-MM" sz="1200" b="0" i="0" u="none" strike="noStrike" cap="none">
                <a:solidFill>
                  <a:schemeClr val="dk1"/>
                </a:solidFill>
                <a:latin typeface="Calibri"/>
                <a:ea typeface="Calibri"/>
                <a:cs typeface="Calibri"/>
                <a:sym typeface="Calibri"/>
              </a:rPr>
              <a:t>ဒီးဆူမဲၥ်ညါအဂီၢ် ကသူၣ်လီၤဖျးလီၤတၢ်ဒိးတၢ်လၣ် တနီၤလၢအကရၢၢ်ပူၤန့ၣ်လီၤ. အဝဲမ့ၢ်တဒိးန့ၢ် တၢ်မၤစၢၤတၢ်အီၣ်တၢ်အီလၢ လီၢ်ကဝီၤ </a:t>
            </a:r>
            <a:r>
              <a:rPr lang="en-US" sz="1200" b="0" i="0" u="none" strike="noStrike" cap="none">
                <a:solidFill>
                  <a:schemeClr val="dk1"/>
                </a:solidFill>
                <a:latin typeface="Calibri"/>
                <a:ea typeface="Calibri"/>
                <a:cs typeface="Calibri"/>
                <a:sym typeface="Calibri"/>
              </a:rPr>
              <a:t>NGO </a:t>
            </a:r>
            <a:r>
              <a:rPr lang="my-MM" sz="1200" b="0" i="0" u="none" strike="noStrike" cap="none">
                <a:solidFill>
                  <a:schemeClr val="dk1"/>
                </a:solidFill>
                <a:latin typeface="Calibri"/>
                <a:ea typeface="Calibri"/>
                <a:cs typeface="Calibri"/>
                <a:sym typeface="Calibri"/>
              </a:rPr>
              <a:t>ဘၣ်န့ၣ် ကကွၢ်က့ၤဝဲ ကျိၤကျဲလၢကမၤဘၣ်လိၣ်ဘၣ်စး အစရီန့ၣ်လီၤ. လၢတၢ်ဆဲးကျိးလီတဲစိအဂီၢ် မိညိၣ် ဟ့ၣ် ဇီၣ်ဝ့ </a:t>
            </a:r>
            <a:r>
              <a:rPr lang="en-US" sz="1200" b="0" i="0" u="none" strike="noStrike" cap="none">
                <a:solidFill>
                  <a:schemeClr val="dk1"/>
                </a:solidFill>
                <a:latin typeface="Calibri"/>
                <a:ea typeface="Calibri"/>
                <a:cs typeface="Calibri"/>
                <a:sym typeface="Calibri"/>
              </a:rPr>
              <a:t>NGO </a:t>
            </a:r>
            <a:r>
              <a:rPr lang="my-MM" sz="1200" b="0" i="0" u="none" strike="noStrike" cap="none">
                <a:solidFill>
                  <a:schemeClr val="dk1"/>
                </a:solidFill>
                <a:latin typeface="Calibri"/>
                <a:ea typeface="Calibri"/>
                <a:cs typeface="Calibri"/>
                <a:sym typeface="Calibri"/>
              </a:rPr>
              <a:t>အလီတဲစိ နီၢ်ဂံၢ်န့ၣ်လီၤ.</a:t>
            </a:r>
          </a:p>
        </p:txBody>
      </p:sp>
      <p:sp>
        <p:nvSpPr>
          <p:cNvPr id="554" name="Google Shape;55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0" u="none" strike="noStrike" cap="none">
                <a:solidFill>
                  <a:schemeClr val="dk1"/>
                </a:solidFill>
                <a:latin typeface="Calibri"/>
                <a:ea typeface="Calibri"/>
                <a:cs typeface="Calibri"/>
                <a:sym typeface="Calibri"/>
              </a:rPr>
              <a:t>တၢ်ဘျုးဒိၣ်မးလီၤ. ပမၤလိသကိး တၢ်သ့ဖံးမၤအခီၣ်တဃၥ်လၢတၢ်ဟ့ၣ်မၤစၢၤဆီၣ်ထွဲလၢ သးတၢ်ရ့လိၥ် ဘၣ်ထွဲတကပၤ လၢလီၢ်ကဝီၤပှၤမၤတၢ်ဖိအဂီၢ် တၢ်မၤလိအတကွီၢ်နီၢ်ဂံၢ် (၃) ဝံၤလံန့ၣ်လီၤ. လၢတၢ်မၤလိအတကွီၢ်အံၤ ပမၤလိဝဲ တၢ်ဂ့ၢ်ဘၣ်ထွဲဒီး "တၢ်ဟ့ၣ်တၢ်မၤစၢၤလၢ အဘျုးအိၣ်လၢတၢ်မၤအဂီၢ်" အဂ့ၢ်န့ၣ်လီၤ လၢဂ့ၢ်ဂီၢ်အူတၢ်အိၣ်သးတဖၣ်အကတီၢ် န့ၣ် ပှၤကမျၢၢ်တဖၣ် လိၣ်ဘၣ်တၢ်မနုၤသ့ၣ်တဖၣ်ဒီး ဒ်နမ့ၢ်လီၢ်ကဝီၤပှၤမၤတၢ်ဖိအသိး နဟ့ၣ်တၢ်မၤစၢၤလၢအဘျုး အဖှိၣ်အိၣ်တဖၣ်ကသ့ဝဲဒ်လဲၣ်န့ၣ် ပဃုထံၣ်မၤလိတ့ၢ်ဝဲန့ၣ်လီၤ. ပမုၢ်လၢ်လၢ နကဘၣ်သူၣ်ဘၣ်သး တၢ်မၤလိအတကွီၢ်တခါအံၤန့ၣ်လီၤ. ခံကွၢ်စီၤကွၢ်နသးလၢ တၢ်မၤလိအတကွီၢ် (၃) အဂီၢ်ဝံၤဒီး မၤလိဆူညါလၢ တၢ်မၤလိအတကွီၢ် (၄) တက့ၢ်.</a:t>
            </a:r>
            <a:endParaRPr/>
          </a:p>
        </p:txBody>
      </p:sp>
      <p:sp>
        <p:nvSpPr>
          <p:cNvPr id="561" name="Google Shape;56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800">
                <a:effectLst/>
                <a:latin typeface="Georgia" panose="02040502050405020303" pitchFamily="18" charset="0"/>
                <a:ea typeface="Calibri" panose="020F0502020204030204" pitchFamily="34" charset="0"/>
                <a:cs typeface="Pyidaungsu Numbers" panose="020B0502040204020203" pitchFamily="34" charset="0"/>
              </a:rPr>
              <a:t>ပှၤလၢအဘၣ်ဒိဘၣ်ထံးလၢ ဂ့ၢ်ဂီၢ်အူတၢ်မၤအသးတဖၣ် ဘၣ်သ့ၣ်သ့ၣ် ကအိၣ်ဒီးတၢ်လိၣ်လၢအလီၤဆီသ့ၣ်တဖၣ် န့ၣ်လီၤ. အဝဲသ့ၣ်တၢ်လိၣ်ဘၣ်တနီၤကမ့ၢ်ဝဲ - </a:t>
            </a:r>
            <a:endParaRPr/>
          </a:p>
        </p:txBody>
      </p:sp>
      <p:sp>
        <p:nvSpPr>
          <p:cNvPr id="163" name="Google Shape;16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a:latin typeface="Arial"/>
                <a:ea typeface="Arial"/>
                <a:cs typeface="Arial"/>
                <a:sym typeface="Arial"/>
              </a:rPr>
              <a:t>တၢ်ကစီၣ်အဂ့ၢ်အကျိၤဘၣ်ထွဲဒီး ဂ့ၢ်ဂီၢ်အူတၢ်အိၣ်သးတဖၣ် (အဒိ - တၢ်မၤပူၤဖျဲးတၢ်မၤတဖၣ်, တၢ်ဒိးန့ၢ်ဘၣ်တၢ်မၤစၢၤအဂီၢ်, ကျဲလၢပကအိၣ်ပူၤဖျဲးပသးအဂီၢ်, တၢ်ကစီၣ်ဘၣ်ထွဲဒီးလီၢ်ကဝီၤ, တၢ်ဂ့ၢ်လၢအမၤဘၣ်ဒိ တၢ်ဖံးတၢ်မၤသ့, တၢ်အံးထွဲကွၢ်ထွဲတၢ်အိၣ်ဆူၣ်အိၣ်ချ့လၢ ဂ့ၢ်ဂီၢ်အူတၢ်အိၣ်သးကတီၢ်, ကျဲလၢ ကတူၢ်လိၥ်ကွၢ် ဆၢၣ်မဲၥ်တၢ်လၢ အကပီၤတကပၤ, အဝဲသ့ၣ် တၢ်ခွဲးတၢ်ယၥ်လၢသဲစးအဖီခိၣ် သ့ၣ်တဖၣ်)</a:t>
            </a:r>
            <a:endParaRPr b="0"/>
          </a:p>
        </p:txBody>
      </p:sp>
      <p:sp>
        <p:nvSpPr>
          <p:cNvPr id="172" name="Google Shape;17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lt1"/>
              </a:buClr>
              <a:buSzPts val="3200"/>
              <a:buNone/>
            </a:pPr>
            <a:r>
              <a:rPr lang="my-MM" sz="1200">
                <a:solidFill>
                  <a:schemeClr val="lt1"/>
                </a:solidFill>
                <a:latin typeface="Arial"/>
                <a:ea typeface="Arial"/>
                <a:cs typeface="Arial"/>
                <a:sym typeface="Arial"/>
              </a:rPr>
              <a:t>တၢ်ကျဲးစၢးမၤန့ၢ် တၢ်အီၣ်တၢ်အီ, တၢ်ပီးတၢ်လီလၢတအိၣ်တသ့ တဖၣ်ဒီး တၢ်မၤစၢၤလၢတအိၣ်တသ့တဖၣ် ခီဖျိလၢ ဂ့ၢ်ဂီၢ်အူတၢ်အိၣ်သးတဖၣ်အတၢ်မၤဘၣ်ဒိအဃိ</a:t>
            </a:r>
            <a:endParaRPr sz="1200">
              <a:solidFill>
                <a:schemeClr val="lt1"/>
              </a:solidFill>
              <a:latin typeface="Arial"/>
              <a:ea typeface="Arial"/>
              <a:cs typeface="Arial"/>
              <a:sym typeface="Arial"/>
            </a:endParaRPr>
          </a:p>
        </p:txBody>
      </p:sp>
      <p:sp>
        <p:nvSpPr>
          <p:cNvPr id="181" name="Google Shape;1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y-MM" sz="1800">
                <a:effectLst/>
                <a:latin typeface="Georgia" panose="02040502050405020303" pitchFamily="18" charset="0"/>
                <a:ea typeface="Calibri" panose="020F0502020204030204" pitchFamily="34" charset="0"/>
                <a:cs typeface="Pyidaungsu Numbers" panose="020B0502040204020203" pitchFamily="34" charset="0"/>
              </a:rPr>
              <a:t>တၢ်မၤန့ၢ် ပှၤလၢအစူးကွံၥ်သးတဂၤ အတၢ်အိၣ်မူလၢခံကတၢၢ်တၢ်ရဲၣ်တၢ်ကျဲၤတဖၣ်</a:t>
            </a:r>
            <a:endParaRPr/>
          </a:p>
        </p:txBody>
      </p:sp>
      <p:sp>
        <p:nvSpPr>
          <p:cNvPr id="191" name="Google Shape;19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latin typeface="Arial"/>
                <a:ea typeface="Arial"/>
                <a:cs typeface="Arial"/>
                <a:sym typeface="Arial"/>
              </a:rPr>
              <a:t>ဂ့ၢ်ဂီၢ်အူတၢ်ဂ့ၢ်သ့ၣ်တဖၣ်အဃိ ပှၤအံးထွဲကွၢ်ထွဲတၢ်မိၢ်ပှၢ်သ့ၣ်တဖၣ် အံးထွဲကွၢ်ထွဲတၢ်တသ့အကတီၢ် (အဒိ - လီၤမၢ်ဝဲ, ဘၣ်ထီၣ်တၢ်ဆါဟံၣ်, ဘၣ်အိၣ်လီၤဆီတဂၤ) အဃိ တၢ်မၤလီၤတံၢ်ကျိၤကျဲလၢ တၢ်အံးထွဲကွၢ်ထွဲ ပှၤလၢ အဘၣ်သန့ၤသးတဖၣ် (အဒိ - ဖိဒံဖိသၣ်တဖၣ်)</a:t>
            </a:r>
            <a:endParaRPr/>
          </a:p>
        </p:txBody>
      </p:sp>
      <p:sp>
        <p:nvSpPr>
          <p:cNvPr id="200" name="Google Shape;2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54"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54"/>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4"/>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56"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56"/>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6"/>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7" name="Google Shape;10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5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5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19" name="Google Shape;11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5"/>
          <p:cNvSpPr>
            <a:spLocks noGrp="1"/>
          </p:cNvSpPr>
          <p:nvPr>
            <p:ph type="pic" idx="2"/>
          </p:nvPr>
        </p:nvSpPr>
        <p:spPr>
          <a:xfrm>
            <a:off x="5183188" y="987425"/>
            <a:ext cx="6172200" cy="4873625"/>
          </a:xfrm>
          <a:prstGeom prst="rect">
            <a:avLst/>
          </a:prstGeom>
          <a:noFill/>
          <a:ln>
            <a:noFill/>
          </a:ln>
        </p:spPr>
      </p:sp>
      <p:sp>
        <p:nvSpPr>
          <p:cNvPr id="68" name="Google Shape;68;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
        <p:cNvGrpSpPr/>
        <p:nvPr/>
      </p:nvGrpSpPr>
      <p:grpSpPr>
        <a:xfrm>
          <a:off x="0" y="0"/>
          <a:ext cx="0" cy="0"/>
          <a:chOff x="0" y="0"/>
          <a:chExt cx="0" cy="0"/>
        </a:xfrm>
      </p:grpSpPr>
      <p:sp>
        <p:nvSpPr>
          <p:cNvPr id="98" name="Google Shape;98;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1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1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00" name="Google Shape;10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1" name="Google Shape;10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2" name="Google Shape;10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0"/>
        <p:cNvGrpSpPr/>
        <p:nvPr/>
      </p:nvGrpSpPr>
      <p:grpSpPr>
        <a:xfrm>
          <a:off x="0" y="0"/>
          <a:ext cx="0" cy="0"/>
          <a:chOff x="0" y="0"/>
          <a:chExt cx="0" cy="0"/>
        </a:xfrm>
      </p:grpSpPr>
      <p:sp>
        <p:nvSpPr>
          <p:cNvPr id="111" name="Google Shape;111;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2" name="Google Shape;112;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13" name="Google Shape;11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14" name="Google Shape;11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15" name="Google Shape;11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19-respond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title"/>
          </p:nvPr>
        </p:nvSpPr>
        <p:spPr>
          <a:xfrm>
            <a:off x="831850" y="425938"/>
            <a:ext cx="9391650" cy="2510693"/>
          </a:xfrm>
          <a:prstGeom prst="rect">
            <a:avLst/>
          </a:prstGeom>
          <a:noFill/>
          <a:ln>
            <a:noFill/>
          </a:ln>
        </p:spPr>
        <p:txBody>
          <a:bodyPr spcFirstLastPara="1" wrap="square" lIns="91425" tIns="45700" rIns="91425" bIns="45700" anchor="b" anchorCtr="0">
            <a:normAutofit/>
          </a:bodyPr>
          <a:lstStyle/>
          <a:p>
            <a:pPr marL="0" marR="0" indent="0">
              <a:lnSpc>
                <a:spcPct val="150000"/>
              </a:lnSpc>
              <a:spcBef>
                <a:spcPts val="0"/>
              </a:spcBef>
              <a:spcAft>
                <a:spcPts val="0"/>
              </a:spcAft>
            </a:pPr>
            <a:r>
              <a:rPr lang="my-MM" sz="4400" b="1">
                <a:solidFill>
                  <a:srgbClr val="002060"/>
                </a:solidFill>
                <a:effectLst/>
                <a:latin typeface="Georgia" panose="02040502050405020303" pitchFamily="18" charset="0"/>
                <a:ea typeface="Calibri" panose="020F0502020204030204" pitchFamily="34" charset="0"/>
                <a:cs typeface="Pyidaungsu Numbers" panose="020B0502040204020203" pitchFamily="34" charset="0"/>
              </a:rPr>
              <a:t>တၢ်သ့ဖံးမၤအခီၣ်တဃၥ်လၢတၢ်ဟ့ၣ်မၤစၢၤဆီၣ်ထွဲလၢသးတၢ်ရ့လိၥ်ဘၣ်ထွဲတကပၤ</a:t>
            </a:r>
            <a:endParaRPr lang="en-US" sz="4400" b="1">
              <a:solidFill>
                <a:srgbClr val="002060"/>
              </a:solidFill>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57" name="Google Shape;57;p1"/>
          <p:cNvSpPr txBox="1">
            <a:spLocks noGrp="1"/>
          </p:cNvSpPr>
          <p:nvPr>
            <p:ph type="body" idx="1"/>
          </p:nvPr>
        </p:nvSpPr>
        <p:spPr>
          <a:xfrm>
            <a:off x="374650" y="3400853"/>
            <a:ext cx="10515600" cy="998415"/>
          </a:xfrm>
          <a:prstGeom prst="rect">
            <a:avLst/>
          </a:prstGeom>
          <a:noFill/>
          <a:ln>
            <a:noFill/>
          </a:ln>
        </p:spPr>
        <p:txBody>
          <a:bodyPr spcFirstLastPara="1" wrap="square" lIns="91425" tIns="45700" rIns="91425" bIns="45700" anchor="t" anchorCtr="0">
            <a:normAutofit/>
          </a:bodyPr>
          <a:lstStyle/>
          <a:p>
            <a:pPr marL="0" marR="0" indent="457200">
              <a:lnSpc>
                <a:spcPct val="150000"/>
              </a:lnSpc>
              <a:spcBef>
                <a:spcPts val="0"/>
              </a:spcBef>
              <a:spcAft>
                <a:spcPts val="0"/>
              </a:spcAft>
            </a:pPr>
            <a:r>
              <a:rPr lang="my-MM" sz="3400" b="1">
                <a:solidFill>
                  <a:schemeClr val="tx1"/>
                </a:solidFill>
                <a:effectLst/>
                <a:latin typeface="Georgia" panose="02040502050405020303" pitchFamily="18" charset="0"/>
                <a:ea typeface="Calibri" panose="020F0502020204030204" pitchFamily="34" charset="0"/>
                <a:cs typeface="Pyidaungsu Numbers" panose="020B0502040204020203" pitchFamily="34" charset="0"/>
              </a:rPr>
              <a:t>တၢ်မၤလိသီဖုၣ်လၢ ကီၢ်ပယီၤ လီၢ်ကဝီၤပှၤမၤတၢ်ဖိတဖၣ်</a:t>
            </a:r>
            <a:endParaRPr lang="en-US" sz="3400" b="1">
              <a:solidFill>
                <a:schemeClr val="tx1"/>
              </a:solidFill>
              <a:effectLst/>
              <a:latin typeface="Georgia" panose="02040502050405020303" pitchFamily="18" charset="0"/>
              <a:ea typeface="Calibri" panose="020F0502020204030204" pitchFamily="34" charset="0"/>
              <a:cs typeface="Pyidaungsu Numbers" panose="020B0502040204020203" pitchFamily="34" charset="0"/>
            </a:endParaRPr>
          </a:p>
        </p:txBody>
      </p:sp>
      <p:pic>
        <p:nvPicPr>
          <p:cNvPr id="58" name="Google Shape;58;p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10"/>
          <p:cNvSpPr/>
          <p:nvPr/>
        </p:nvSpPr>
        <p:spPr>
          <a:xfrm>
            <a:off x="0" y="0"/>
            <a:ext cx="1218900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 name="Google Shape;212;p10"/>
          <p:cNvSpPr txBox="1">
            <a:spLocks noGrp="1"/>
          </p:cNvSpPr>
          <p:nvPr>
            <p:ph type="ctrTitle"/>
          </p:nvPr>
        </p:nvSpPr>
        <p:spPr>
          <a:xfrm>
            <a:off x="355688" y="338223"/>
            <a:ext cx="5120079" cy="2670258"/>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SzPts val="3600"/>
              <a:buNone/>
            </a:pPr>
            <a:r>
              <a:rPr lang="my-MM" sz="3600" b="1">
                <a:solidFill>
                  <a:srgbClr val="595959"/>
                </a:solidFill>
                <a:latin typeface="Arial"/>
                <a:ea typeface="Arial"/>
                <a:cs typeface="Arial"/>
                <a:sym typeface="Arial"/>
              </a:rPr>
              <a:t>တၢ်ဟ့ၣ်တၢ်ကစီၣ်ဒီး တၢ်ပီးတၢ်လီအခီၣ်တဃၥ်</a:t>
            </a:r>
            <a:r>
              <a:rPr lang="en-US" sz="3600" b="1">
                <a:solidFill>
                  <a:srgbClr val="595959"/>
                </a:solidFill>
                <a:latin typeface="Arial"/>
                <a:ea typeface="Arial"/>
                <a:cs typeface="Arial"/>
                <a:sym typeface="Arial"/>
              </a:rPr>
              <a:t> </a:t>
            </a:r>
            <a:r>
              <a:rPr lang="my-MM" sz="3600" b="1">
                <a:solidFill>
                  <a:srgbClr val="595959"/>
                </a:solidFill>
                <a:latin typeface="Arial"/>
                <a:ea typeface="Arial"/>
                <a:cs typeface="Arial"/>
                <a:sym typeface="Arial"/>
              </a:rPr>
              <a:t>တဖၣ် လၢနနီၢ်ကစၢ်ဒၣ်ဝဲ</a:t>
            </a:r>
            <a:endParaRPr sz="3600" b="1">
              <a:latin typeface="Arial"/>
              <a:ea typeface="Arial"/>
              <a:cs typeface="Arial"/>
              <a:sym typeface="Arial"/>
            </a:endParaRPr>
          </a:p>
        </p:txBody>
      </p:sp>
      <p:sp>
        <p:nvSpPr>
          <p:cNvPr id="213" name="Google Shape;213;p10"/>
          <p:cNvSpPr/>
          <p:nvPr/>
        </p:nvSpPr>
        <p:spPr>
          <a:xfrm>
            <a:off x="918491" y="346593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007AD5"/>
          </a:solidFill>
          <a:ln w="38100" cap="rnd" cmpd="sng">
            <a:solidFill>
              <a:srgbClr val="007A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4" name="Google Shape;214;p10" descr="A close up of a green field&#10;&#10;Description automatically generated"/>
          <p:cNvPicPr preferRelativeResize="0"/>
          <p:nvPr/>
        </p:nvPicPr>
        <p:blipFill rotWithShape="1">
          <a:blip r:embed="rId3">
            <a:alphaModFix/>
          </a:blip>
          <a:srcRect l="18724" r="24854"/>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15" name="Google Shape;215;p10"/>
          <p:cNvSpPr txBox="1"/>
          <p:nvPr/>
        </p:nvSpPr>
        <p:spPr>
          <a:xfrm>
            <a:off x="273656" y="3606044"/>
            <a:ext cx="5120078" cy="31392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200"/>
              <a:buFont typeface="Arial"/>
              <a:buNone/>
            </a:pPr>
            <a:r>
              <a:rPr lang="my-MM" sz="2200" b="0" i="0" u="none" strike="noStrike" cap="none">
                <a:solidFill>
                  <a:schemeClr val="dk1"/>
                </a:solidFill>
                <a:latin typeface="Arial"/>
                <a:ea typeface="Arial"/>
                <a:cs typeface="Arial"/>
                <a:sym typeface="Arial"/>
              </a:rPr>
              <a:t>ဒူဖိသဝီဖိတဖၣ်လိၣ်ဘၣ်တၢ်မၤစၢၤအကတီၢ် ဘၣ်သ့ၣ်သ့ၣ် နကမ့ၢ်ဝဲဒၣ် ပှၤအဆိကတၢၢ်</a:t>
            </a:r>
            <a:r>
              <a:rPr lang="en-US" sz="2200" b="0" i="0" u="none" strike="noStrike" cap="none">
                <a:solidFill>
                  <a:schemeClr val="dk1"/>
                </a:solidFill>
                <a:latin typeface="Arial"/>
                <a:ea typeface="Arial"/>
                <a:cs typeface="Arial"/>
                <a:sym typeface="Arial"/>
              </a:rPr>
              <a:t> </a:t>
            </a:r>
            <a:r>
              <a:rPr lang="my-MM" sz="2200" b="0" i="0" u="none" strike="noStrike" cap="none">
                <a:solidFill>
                  <a:schemeClr val="dk1"/>
                </a:solidFill>
                <a:latin typeface="Arial"/>
                <a:ea typeface="Arial"/>
                <a:cs typeface="Arial"/>
                <a:sym typeface="Arial"/>
              </a:rPr>
              <a:t>တဂၤလၢ အဝဲသ့ၣ်ဆဲးကျိးဝဲသ့န့ၣ်လီၤ. ဘၣ်ဆၣ် ဘၣ်သ့ၣ်သ့ၣ် နဟ့ၣ်အဝဲသ့ၣ်</a:t>
            </a:r>
            <a:r>
              <a:rPr lang="en-US" sz="2200" b="0" i="0" u="none" strike="noStrike" cap="none">
                <a:solidFill>
                  <a:schemeClr val="dk1"/>
                </a:solidFill>
                <a:latin typeface="Arial"/>
                <a:ea typeface="Arial"/>
                <a:cs typeface="Arial"/>
                <a:sym typeface="Arial"/>
              </a:rPr>
              <a:t> </a:t>
            </a:r>
            <a:r>
              <a:rPr lang="my-MM" sz="2200" b="0" i="0" u="none" strike="noStrike" cap="none">
                <a:solidFill>
                  <a:schemeClr val="dk1"/>
                </a:solidFill>
                <a:latin typeface="Arial"/>
                <a:ea typeface="Arial"/>
                <a:cs typeface="Arial"/>
                <a:sym typeface="Arial"/>
              </a:rPr>
              <a:t>တၢ်ကစီၣ် လၢအဝဲသ့ၣ်လိၣ်ဘၣ်ဝဲခဲလၢၥ် တသ့ကအိၣ်ဝဲဒၣ်လီၤ.</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11"/>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1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 name="Google Shape;223;p11"/>
          <p:cNvSpPr txBox="1">
            <a:spLocks noGrp="1"/>
          </p:cNvSpPr>
          <p:nvPr>
            <p:ph type="ctrTitle"/>
          </p:nvPr>
        </p:nvSpPr>
        <p:spPr>
          <a:xfrm>
            <a:off x="241952" y="466125"/>
            <a:ext cx="6069201" cy="19569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3200"/>
              <a:buFont typeface="Arial"/>
              <a:buNone/>
            </a:pPr>
            <a:r>
              <a:rPr lang="my-MM" sz="3200" b="1">
                <a:latin typeface="Arial"/>
                <a:ea typeface="Arial"/>
                <a:cs typeface="Arial"/>
                <a:sym typeface="Arial"/>
              </a:rPr>
              <a:t>တၢ်အကါဒိၣ်လၢ တၢ်အိၣ်သးဒ်အံၤန့ၣ် လၢနဂီၢ်တၢ်အဒူၣ်အဆၢအိၣ်ဝဲန့ၣ် နကဘၣ်သ့ၣ်ညါဝဲလီၤ.</a:t>
            </a:r>
            <a:endParaRPr sz="3200">
              <a:latin typeface="Arial"/>
              <a:ea typeface="Arial"/>
              <a:cs typeface="Arial"/>
              <a:sym typeface="Arial"/>
            </a:endParaRPr>
          </a:p>
        </p:txBody>
      </p:sp>
      <p:sp>
        <p:nvSpPr>
          <p:cNvPr id="224" name="Google Shape;224;p11"/>
          <p:cNvSpPr/>
          <p:nvPr/>
        </p:nvSpPr>
        <p:spPr>
          <a:xfrm>
            <a:off x="765093" y="2563839"/>
            <a:ext cx="3931920" cy="27432"/>
          </a:xfrm>
          <a:custGeom>
            <a:avLst/>
            <a:gdLst/>
            <a:ahLst/>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BFB6D"/>
          </a:solidFill>
          <a:ln w="38100" cap="rnd" cmpd="sng">
            <a:solidFill>
              <a:srgbClr val="FBFB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 name="Google Shape;225;p11"/>
          <p:cNvSpPr txBox="1"/>
          <p:nvPr/>
        </p:nvSpPr>
        <p:spPr>
          <a:xfrm>
            <a:off x="300082" y="2732085"/>
            <a:ext cx="4861941" cy="3985101"/>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60000"/>
              </a:lnSpc>
              <a:spcBef>
                <a:spcPts val="0"/>
              </a:spcBef>
              <a:spcAft>
                <a:spcPts val="0"/>
              </a:spcAft>
              <a:buClr>
                <a:schemeClr val="dk1"/>
              </a:buClr>
              <a:buSzPct val="108108"/>
              <a:buFont typeface="Arial" panose="020B0604020202020204" pitchFamily="34" charset="0"/>
              <a:buChar char="•"/>
            </a:pPr>
            <a:r>
              <a:rPr lang="my-MM" sz="2400" b="0" i="0" u="none" strike="noStrike" cap="none">
                <a:solidFill>
                  <a:schemeClr val="dk1"/>
                </a:solidFill>
                <a:latin typeface="Arial"/>
                <a:ea typeface="Arial"/>
                <a:cs typeface="Arial"/>
                <a:sym typeface="Arial"/>
              </a:rPr>
              <a:t>မ့ၢ်နသ့ၣ်ညါဒူသဝီလီၢ်ကဝီၤအတၢ်အိၣ်သးတဖၣ်ဧါ.</a:t>
            </a:r>
          </a:p>
          <a:p>
            <a:pPr marL="342900" marR="0" lvl="0" indent="-342900" algn="l" rtl="0">
              <a:lnSpc>
                <a:spcPct val="160000"/>
              </a:lnSpc>
              <a:spcBef>
                <a:spcPts val="0"/>
              </a:spcBef>
              <a:spcAft>
                <a:spcPts val="0"/>
              </a:spcAft>
              <a:buClr>
                <a:schemeClr val="dk1"/>
              </a:buClr>
              <a:buSzPct val="108108"/>
              <a:buFont typeface="Arial" panose="020B0604020202020204" pitchFamily="34" charset="0"/>
              <a:buChar char="•"/>
            </a:pPr>
            <a:r>
              <a:rPr lang="my-MM" sz="2400" b="0" i="0" u="none" strike="noStrike" cap="none">
                <a:solidFill>
                  <a:schemeClr val="dk1"/>
                </a:solidFill>
                <a:latin typeface="Arial"/>
                <a:ea typeface="Arial"/>
                <a:cs typeface="Arial"/>
                <a:sym typeface="Arial"/>
              </a:rPr>
              <a:t>မ့ၢ်နစုကတုၤဃီၤ တၢ်ပီးတၢ်လီဒီး</a:t>
            </a:r>
            <a:r>
              <a:rPr lang="en-US" sz="2400" b="0" i="0" u="none" strike="noStrike" cap="none">
                <a:solidFill>
                  <a:schemeClr val="dk1"/>
                </a:solidFill>
                <a:latin typeface="Arial"/>
                <a:ea typeface="Arial"/>
                <a:cs typeface="Arial"/>
                <a:sym typeface="Arial"/>
              </a:rPr>
              <a:t> </a:t>
            </a:r>
            <a:r>
              <a:rPr lang="my-MM" sz="2400" b="0" i="0" u="none" strike="noStrike" cap="none">
                <a:solidFill>
                  <a:schemeClr val="dk1"/>
                </a:solidFill>
                <a:latin typeface="Arial"/>
                <a:ea typeface="Arial"/>
                <a:cs typeface="Arial"/>
                <a:sym typeface="Arial"/>
              </a:rPr>
              <a:t>တၢ်မၤစၢၤလၢအဝဲသ့ၣ်လိၣ်ဘၣ်တဖၣ် ကသ့ဧါ.</a:t>
            </a:r>
          </a:p>
          <a:p>
            <a:pPr marL="342900" marR="0" lvl="0" indent="-342900" algn="l" rtl="0">
              <a:lnSpc>
                <a:spcPct val="160000"/>
              </a:lnSpc>
              <a:spcBef>
                <a:spcPts val="0"/>
              </a:spcBef>
              <a:spcAft>
                <a:spcPts val="0"/>
              </a:spcAft>
              <a:buClr>
                <a:schemeClr val="dk1"/>
              </a:buClr>
              <a:buSzPct val="108108"/>
              <a:buFont typeface="Arial" panose="020B0604020202020204" pitchFamily="34" charset="0"/>
              <a:buChar char="•"/>
            </a:pPr>
            <a:r>
              <a:rPr lang="my-MM" sz="2400" b="0" i="0" u="none" strike="noStrike" cap="none">
                <a:solidFill>
                  <a:schemeClr val="dk1"/>
                </a:solidFill>
                <a:latin typeface="Arial"/>
                <a:ea typeface="Arial"/>
                <a:cs typeface="Arial"/>
                <a:sym typeface="Arial"/>
              </a:rPr>
              <a:t>နမၤစၢၤ ပှၤတဂၤ ဒ်သိးကဒိးန့ၢ်ဘၣ်ဝဲ</a:t>
            </a:r>
            <a:r>
              <a:rPr lang="en-US" sz="2400" b="0" i="0" u="none" strike="noStrike" cap="none">
                <a:solidFill>
                  <a:schemeClr val="dk1"/>
                </a:solidFill>
                <a:latin typeface="Arial"/>
                <a:ea typeface="Arial"/>
                <a:cs typeface="Arial"/>
                <a:sym typeface="Arial"/>
              </a:rPr>
              <a:t> </a:t>
            </a:r>
            <a:r>
              <a:rPr lang="my-MM" sz="2400" b="0" i="0" u="none" strike="noStrike" cap="none">
                <a:solidFill>
                  <a:schemeClr val="dk1"/>
                </a:solidFill>
                <a:latin typeface="Arial"/>
                <a:ea typeface="Arial"/>
                <a:cs typeface="Arial"/>
                <a:sym typeface="Arial"/>
              </a:rPr>
              <a:t>တၢ်လၢအဝဲသ့ၣ်လိၣ်ဘၣ်ဝဲကသ့ဧါ.</a:t>
            </a:r>
          </a:p>
        </p:txBody>
      </p:sp>
      <p:pic>
        <p:nvPicPr>
          <p:cNvPr id="226" name="Google Shape;226;p11" descr="A person holding a baby&#10;&#10;Description automatically generated"/>
          <p:cNvPicPr preferRelativeResize="0"/>
          <p:nvPr/>
        </p:nvPicPr>
        <p:blipFill rotWithShape="1">
          <a:blip r:embed="rId3">
            <a:alphaModFix/>
          </a:blip>
          <a:srcRect l="3751" r="21020"/>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p1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12"/>
          <p:cNvSpPr txBox="1">
            <a:spLocks noGrp="1"/>
          </p:cNvSpPr>
          <p:nvPr>
            <p:ph type="ctrTitle"/>
          </p:nvPr>
        </p:nvSpPr>
        <p:spPr>
          <a:xfrm>
            <a:off x="340660" y="640075"/>
            <a:ext cx="4572000" cy="3566100"/>
          </a:xfrm>
          <a:prstGeom prst="rect">
            <a:avLst/>
          </a:prstGeom>
          <a:noFill/>
          <a:ln>
            <a:noFill/>
          </a:ln>
        </p:spPr>
        <p:txBody>
          <a:bodyPr spcFirstLastPara="1" wrap="square" lIns="91425" tIns="45700" rIns="91425" bIns="45700" anchor="b" anchorCtr="0">
            <a:normAutofit/>
          </a:bodyPr>
          <a:lstStyle/>
          <a:p>
            <a:pPr lvl="0">
              <a:lnSpc>
                <a:spcPct val="150000"/>
              </a:lnSpc>
              <a:buSzPts val="4400"/>
            </a:pPr>
            <a:r>
              <a:rPr lang="my-MM" sz="4400"/>
              <a:t>တၢ်ဟ့ၣ်တၢ်ကစီၣ်</a:t>
            </a:r>
            <a:r>
              <a:rPr lang="en-US" sz="4400"/>
              <a:t> </a:t>
            </a:r>
            <a:r>
              <a:rPr lang="my-MM" sz="4400"/>
              <a:t>တဖၣ်</a:t>
            </a:r>
            <a:endParaRPr sz="4400">
              <a:latin typeface="Arial"/>
              <a:ea typeface="Arial"/>
              <a:cs typeface="Arial"/>
              <a:sym typeface="Arial"/>
            </a:endParaRPr>
          </a:p>
        </p:txBody>
      </p:sp>
      <p:sp>
        <p:nvSpPr>
          <p:cNvPr id="234" name="Google Shape;234;p12"/>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D816B"/>
          </a:solidFill>
          <a:ln w="38100" cap="rnd" cmpd="sng">
            <a:solidFill>
              <a:srgbClr val="DD816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5" name="Google Shape;235;p12" descr="A group of women posing for a photo&#10;&#10;Description automatically generated"/>
          <p:cNvPicPr preferRelativeResize="0"/>
          <p:nvPr/>
        </p:nvPicPr>
        <p:blipFill rotWithShape="1">
          <a:blip r:embed="rId3">
            <a:alphaModFix/>
          </a:blip>
          <a:srcRect l="9189" r="2385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2" name="Google Shape;242;p13" descr="A close up of a logo&#10;&#10;Description automatically generated"/>
          <p:cNvPicPr preferRelativeResize="0"/>
          <p:nvPr/>
        </p:nvPicPr>
        <p:blipFill rotWithShape="1">
          <a:blip r:embed="rId3">
            <a:alphaModFix/>
          </a:blip>
          <a:srcRect t="25908" r="1" b="17813"/>
          <a:stretch/>
        </p:blipFill>
        <p:spPr>
          <a:xfrm>
            <a:off x="20" y="10"/>
            <a:ext cx="12185884" cy="6857990"/>
          </a:xfrm>
          <a:prstGeom prst="rect">
            <a:avLst/>
          </a:prstGeom>
          <a:noFill/>
          <a:ln>
            <a:noFill/>
          </a:ln>
        </p:spPr>
      </p:pic>
      <p:sp>
        <p:nvSpPr>
          <p:cNvPr id="243" name="Google Shape;243;p13"/>
          <p:cNvSpPr/>
          <p:nvPr/>
        </p:nvSpPr>
        <p:spPr>
          <a:xfrm>
            <a:off x="2852794" y="0"/>
            <a:ext cx="9339206" cy="6858000"/>
          </a:xfrm>
          <a:prstGeom prst="rect">
            <a:avLst/>
          </a:prstGeom>
          <a:gradFill>
            <a:gsLst>
              <a:gs pos="0">
                <a:srgbClr val="000000">
                  <a:alpha val="0"/>
                </a:srgbClr>
              </a:gs>
              <a:gs pos="33000">
                <a:srgbClr val="000000">
                  <a:alpha val="20000"/>
                </a:srgbClr>
              </a:gs>
              <a:gs pos="58000">
                <a:srgbClr val="000000">
                  <a:alpha val="28627"/>
                </a:srgbClr>
              </a:gs>
              <a:gs pos="100000">
                <a:srgbClr val="000000">
                  <a:alpha val="28627"/>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 name="Google Shape;244;p13"/>
          <p:cNvSpPr txBox="1">
            <a:spLocks noGrp="1"/>
          </p:cNvSpPr>
          <p:nvPr>
            <p:ph type="subTitle" idx="1"/>
          </p:nvPr>
        </p:nvSpPr>
        <p:spPr>
          <a:xfrm>
            <a:off x="3603655" y="5012526"/>
            <a:ext cx="7837484" cy="1572768"/>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lt1"/>
              </a:buClr>
              <a:buSzPts val="2800"/>
              <a:buNone/>
            </a:pPr>
            <a:r>
              <a:rPr lang="my-MM" b="1">
                <a:solidFill>
                  <a:schemeClr val="lt1"/>
                </a:solidFill>
                <a:latin typeface="Arial"/>
                <a:ea typeface="Arial"/>
                <a:cs typeface="Arial"/>
                <a:sym typeface="Arial"/>
              </a:rPr>
              <a:t>လၢဂ့ၢ်ဂီၢ်အူတၢ်အိၣ်သးန့ၣ် တၢ်ကစီၣ်အကမၣ်တဖၣ်ဒီး တၢ်သီၣ်ဝံသဲကလၤတဖၣ် ရၤလီၤအသးသ့ဝဲဒၣ်လီၤ.</a:t>
            </a:r>
            <a:endParaRPr b="1">
              <a:solidFill>
                <a:schemeClr val="lt1"/>
              </a:solidFill>
              <a:latin typeface="Arial"/>
              <a:ea typeface="Arial"/>
              <a:cs typeface="Arial"/>
              <a:sym typeface="Arial"/>
            </a:endParaRPr>
          </a:p>
        </p:txBody>
      </p:sp>
      <p:sp>
        <p:nvSpPr>
          <p:cNvPr id="245" name="Google Shape;245;p13"/>
          <p:cNvSpPr/>
          <p:nvPr/>
        </p:nvSpPr>
        <p:spPr>
          <a:xfrm>
            <a:off x="4657641" y="440926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4800"/>
          </a:solidFill>
          <a:ln w="38100" cap="rnd" cmpd="sng">
            <a:solidFill>
              <a:srgbClr val="FF48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1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 name="Google Shape;252;p14"/>
          <p:cNvSpPr txBox="1">
            <a:spLocks noGrp="1"/>
          </p:cNvSpPr>
          <p:nvPr>
            <p:ph type="ctrTitle"/>
          </p:nvPr>
        </p:nvSpPr>
        <p:spPr>
          <a:xfrm>
            <a:off x="454575" y="640075"/>
            <a:ext cx="5354554" cy="2641007"/>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6200"/>
              <a:buFont typeface="Arial"/>
              <a:buNone/>
            </a:pPr>
            <a:r>
              <a:rPr lang="my-MM" sz="3200">
                <a:latin typeface="Arial"/>
                <a:ea typeface="Arial"/>
                <a:cs typeface="Arial"/>
                <a:sym typeface="Arial"/>
              </a:rPr>
              <a:t>တၢ်ဟ့ၣ်တၢ်ကစီၣ်လၢ အရှဲဒီး လီၤတံၢ်လီၤဆဲးအမ့ၢ်အတီတဖၣ်</a:t>
            </a:r>
            <a:endParaRPr sz="3200">
              <a:latin typeface="Arial"/>
              <a:ea typeface="Arial"/>
              <a:cs typeface="Arial"/>
              <a:sym typeface="Arial"/>
            </a:endParaRPr>
          </a:p>
        </p:txBody>
      </p:sp>
      <p:sp>
        <p:nvSpPr>
          <p:cNvPr id="253" name="Google Shape;253;p14"/>
          <p:cNvSpPr txBox="1">
            <a:spLocks noGrp="1"/>
          </p:cNvSpPr>
          <p:nvPr>
            <p:ph type="subTitle" idx="1"/>
          </p:nvPr>
        </p:nvSpPr>
        <p:spPr>
          <a:xfrm>
            <a:off x="286871" y="3053166"/>
            <a:ext cx="5023306" cy="3753897"/>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ct val="73710"/>
              <a:buNone/>
            </a:pPr>
            <a:r>
              <a:rPr lang="my-MM" sz="2100">
                <a:latin typeface="Arial"/>
                <a:ea typeface="Arial"/>
                <a:cs typeface="Arial"/>
                <a:sym typeface="Arial"/>
              </a:rPr>
              <a:t>စူးကါတၢ်ကတိၤအဖျၢၣ်လၢ အရှဲ, လီၤတံၢ်</a:t>
            </a:r>
            <a:r>
              <a:rPr lang="en-US" sz="2100">
                <a:latin typeface="Arial"/>
                <a:ea typeface="Arial"/>
                <a:cs typeface="Arial"/>
                <a:sym typeface="Arial"/>
              </a:rPr>
              <a:t> </a:t>
            </a:r>
            <a:r>
              <a:rPr lang="my-MM" sz="2100">
                <a:latin typeface="Arial"/>
                <a:ea typeface="Arial"/>
                <a:cs typeface="Arial"/>
                <a:sym typeface="Arial"/>
              </a:rPr>
              <a:t>လီၤဆဲး, ဒီးတၢ်နၢ်ပၢၢ်အီၤညီတဖၣ်တက့ၢ်. မၤလီၤတံၢ်လၢနစူးကါ တၢ်ကတိၤအဖျၢၣ်တဖၣ်</a:t>
            </a:r>
            <a:r>
              <a:rPr lang="en-US" sz="2100">
                <a:latin typeface="Arial"/>
                <a:ea typeface="Arial"/>
                <a:cs typeface="Arial"/>
                <a:sym typeface="Arial"/>
              </a:rPr>
              <a:t> </a:t>
            </a:r>
            <a:r>
              <a:rPr lang="my-MM" sz="2100">
                <a:latin typeface="Arial"/>
                <a:ea typeface="Arial"/>
                <a:cs typeface="Arial"/>
                <a:sym typeface="Arial"/>
              </a:rPr>
              <a:t>လၢအဘၣ်လိၥ်ဖိးမံလိၥ်သးဒီး အသးနံၣ်အလါ</a:t>
            </a:r>
            <a:r>
              <a:rPr lang="en-US" sz="2100">
                <a:latin typeface="Arial"/>
                <a:ea typeface="Arial"/>
                <a:cs typeface="Arial"/>
                <a:sym typeface="Arial"/>
              </a:rPr>
              <a:t> </a:t>
            </a:r>
            <a:r>
              <a:rPr lang="my-MM" sz="2100">
                <a:latin typeface="Arial"/>
                <a:ea typeface="Arial"/>
                <a:cs typeface="Arial"/>
                <a:sym typeface="Arial"/>
              </a:rPr>
              <a:t>ဒီးတၢ်ဒိၣ်ထီၣ်ထီထီၣ်အပတီၢ်တဖၣ်တက့ၢ်. မၤလီၤတံၢ်လၢနတၢ်ကစီၣ်တဖၣ်န့ၣ် ဘၣ်တၢ်နၢ်န့ၢ်အီၤသ့ဝဲဒၣ်လီၤ.</a:t>
            </a:r>
            <a:endParaRPr sz="2100"/>
          </a:p>
        </p:txBody>
      </p:sp>
      <p:sp>
        <p:nvSpPr>
          <p:cNvPr id="254" name="Google Shape;254;p14"/>
          <p:cNvSpPr/>
          <p:nvPr/>
        </p:nvSpPr>
        <p:spPr>
          <a:xfrm>
            <a:off x="797349" y="2643676"/>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52BAC8"/>
          </a:solidFill>
          <a:ln w="38100" cap="rnd" cmpd="sng">
            <a:solidFill>
              <a:srgbClr val="52BA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55" name="Google Shape;255;p14" descr="A picture containing person&#10;&#10;Description automatically generated"/>
          <p:cNvPicPr preferRelativeResize="0"/>
          <p:nvPr/>
        </p:nvPicPr>
        <p:blipFill rotWithShape="1">
          <a:blip r:embed="rId3">
            <a:alphaModFix/>
          </a:blip>
          <a:srcRect l="21285" r="12014"/>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2" name="Google Shape;262;p15"/>
          <p:cNvSpPr txBox="1">
            <a:spLocks noGrp="1"/>
          </p:cNvSpPr>
          <p:nvPr>
            <p:ph type="subTitle" idx="1"/>
          </p:nvPr>
        </p:nvSpPr>
        <p:spPr>
          <a:xfrm>
            <a:off x="346364" y="4293899"/>
            <a:ext cx="4864514" cy="2221992"/>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ct val="110599"/>
              <a:buNone/>
            </a:pPr>
            <a:r>
              <a:rPr lang="my-MM" sz="2200">
                <a:latin typeface="Arial"/>
                <a:ea typeface="Arial"/>
                <a:cs typeface="Arial"/>
                <a:sym typeface="Arial"/>
              </a:rPr>
              <a:t>ကျဲးစၢးစူးကါ တၢ်ဆီၣ်ထွဲမၤစၢၤအပီးအလီ</a:t>
            </a:r>
            <a:r>
              <a:rPr lang="en-US" sz="2200">
                <a:latin typeface="Arial"/>
                <a:ea typeface="Arial"/>
                <a:cs typeface="Arial"/>
                <a:sym typeface="Arial"/>
              </a:rPr>
              <a:t> </a:t>
            </a:r>
            <a:r>
              <a:rPr lang="my-MM" sz="2200">
                <a:latin typeface="Arial"/>
                <a:ea typeface="Arial"/>
                <a:cs typeface="Arial"/>
                <a:sym typeface="Arial"/>
              </a:rPr>
              <a:t>လၢ အဘၣ်တၢ်ကွဲးအီၤဒီး ထၢနုၥ်တၢ်ဂီၤတဖၣ်</a:t>
            </a:r>
            <a:r>
              <a:rPr lang="en-US" sz="2200">
                <a:latin typeface="Arial"/>
                <a:ea typeface="Arial"/>
                <a:cs typeface="Arial"/>
                <a:sym typeface="Arial"/>
              </a:rPr>
              <a:t> </a:t>
            </a:r>
            <a:r>
              <a:rPr lang="my-MM" sz="2200">
                <a:latin typeface="Arial"/>
                <a:ea typeface="Arial"/>
                <a:cs typeface="Arial"/>
                <a:sym typeface="Arial"/>
              </a:rPr>
              <a:t>လၢ တၢ်ကတိၤကျိၥ်လၢအကြၢးအဘၣ်ဝဲ</a:t>
            </a:r>
            <a:r>
              <a:rPr lang="en-US" sz="2200">
                <a:latin typeface="Arial"/>
                <a:ea typeface="Arial"/>
                <a:cs typeface="Arial"/>
                <a:sym typeface="Arial"/>
              </a:rPr>
              <a:t> </a:t>
            </a:r>
            <a:r>
              <a:rPr lang="my-MM" sz="2200">
                <a:latin typeface="Arial"/>
                <a:ea typeface="Arial"/>
                <a:cs typeface="Arial"/>
                <a:sym typeface="Arial"/>
              </a:rPr>
              <a:t>တဖၣ်န့ၣ်တက့ၢ်.</a:t>
            </a:r>
            <a:endParaRPr sz="2200">
              <a:latin typeface="Arial"/>
              <a:ea typeface="Arial"/>
              <a:cs typeface="Arial"/>
              <a:sym typeface="Arial"/>
            </a:endParaRPr>
          </a:p>
        </p:txBody>
      </p:sp>
      <p:sp>
        <p:nvSpPr>
          <p:cNvPr id="263" name="Google Shape;263;p15"/>
          <p:cNvSpPr/>
          <p:nvPr/>
        </p:nvSpPr>
        <p:spPr>
          <a:xfrm>
            <a:off x="918491" y="392435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17B18"/>
          </a:solidFill>
          <a:ln w="38100" cap="rnd" cmpd="sng">
            <a:solidFill>
              <a:srgbClr val="C17B1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4" name="Google Shape;264;p15" descr="A close up of a piece of paper&#10;&#10;Description automatically generated"/>
          <p:cNvPicPr preferRelativeResize="0"/>
          <p:nvPr/>
        </p:nvPicPr>
        <p:blipFill rotWithShape="1">
          <a:blip r:embed="rId3">
            <a:alphaModFix/>
          </a:blip>
          <a:srcRect l="23598" r="24997"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265" name="Google Shape;265;p15" descr="A picture containing text&#10;&#10;Description automatically generated"/>
          <p:cNvPicPr preferRelativeResize="0"/>
          <p:nvPr/>
        </p:nvPicPr>
        <p:blipFill rotWithShape="1">
          <a:blip r:embed="rId4">
            <a:alphaModFix/>
          </a:blip>
          <a:srcRect/>
          <a:stretch/>
        </p:blipFill>
        <p:spPr>
          <a:xfrm>
            <a:off x="44518" y="605522"/>
            <a:ext cx="5166360" cy="31982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2" name="Google Shape;272;p16"/>
          <p:cNvSpPr txBox="1">
            <a:spLocks noGrp="1"/>
          </p:cNvSpPr>
          <p:nvPr>
            <p:ph type="subTitle" idx="1"/>
          </p:nvPr>
        </p:nvSpPr>
        <p:spPr>
          <a:xfrm>
            <a:off x="434715" y="4636008"/>
            <a:ext cx="4875462" cy="1572768"/>
          </a:xfrm>
          <a:prstGeom prst="rect">
            <a:avLst/>
          </a:prstGeom>
          <a:noFill/>
          <a:ln>
            <a:noFill/>
          </a:ln>
        </p:spPr>
        <p:txBody>
          <a:bodyPr spcFirstLastPara="1" wrap="square" lIns="91425" tIns="45700" rIns="91425" bIns="45700" anchor="t" anchorCtr="0">
            <a:noAutofit/>
          </a:bodyPr>
          <a:lstStyle/>
          <a:p>
            <a:pPr marL="0" lvl="0" indent="25400" algn="l" rtl="0">
              <a:lnSpc>
                <a:spcPct val="160000"/>
              </a:lnSpc>
              <a:spcBef>
                <a:spcPts val="0"/>
              </a:spcBef>
              <a:spcAft>
                <a:spcPts val="0"/>
              </a:spcAft>
              <a:buSzPct val="108108"/>
              <a:buNone/>
            </a:pPr>
            <a:r>
              <a:rPr lang="my-MM">
                <a:latin typeface="Arial"/>
                <a:ea typeface="Arial"/>
                <a:cs typeface="Arial"/>
                <a:sym typeface="Arial"/>
              </a:rPr>
              <a:t>မ့ၢ်လိၣ်န့ၣ် စူးကါပှၤလၢကျိၥ်ထံ</a:t>
            </a:r>
            <a:r>
              <a:rPr lang="en-US">
                <a:latin typeface="Arial"/>
                <a:ea typeface="Arial"/>
                <a:cs typeface="Arial"/>
                <a:sym typeface="Arial"/>
              </a:rPr>
              <a:t> </a:t>
            </a:r>
            <a:r>
              <a:rPr lang="my-MM">
                <a:latin typeface="Arial"/>
                <a:ea typeface="Arial"/>
                <a:cs typeface="Arial"/>
                <a:sym typeface="Arial"/>
              </a:rPr>
              <a:t>တၢ်ကတိၤတဂၤန့ၣ်တက့ၢ်.</a:t>
            </a:r>
            <a:endParaRPr>
              <a:latin typeface="Arial"/>
              <a:ea typeface="Arial"/>
              <a:cs typeface="Arial"/>
              <a:sym typeface="Arial"/>
            </a:endParaRPr>
          </a:p>
        </p:txBody>
      </p:sp>
      <p:sp>
        <p:nvSpPr>
          <p:cNvPr id="273" name="Google Shape;273;p16"/>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7A931"/>
          </a:solidFill>
          <a:ln w="38100" cap="rnd" cmpd="sng">
            <a:solidFill>
              <a:srgbClr val="F7A9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4" name="Google Shape;274;p16"/>
          <p:cNvPicPr preferRelativeResize="0"/>
          <p:nvPr/>
        </p:nvPicPr>
        <p:blipFill rotWithShape="1">
          <a:blip r:embed="rId3">
            <a:alphaModFix/>
          </a:blip>
          <a:srcRect l="12050" r="11719"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1" name="Google Shape;281;p17"/>
          <p:cNvSpPr txBox="1">
            <a:spLocks noGrp="1"/>
          </p:cNvSpPr>
          <p:nvPr>
            <p:ph type="subTitle" idx="1"/>
          </p:nvPr>
        </p:nvSpPr>
        <p:spPr>
          <a:xfrm>
            <a:off x="4872411" y="4372537"/>
            <a:ext cx="7101475" cy="1572768"/>
          </a:xfrm>
          <a:prstGeom prst="rect">
            <a:avLst/>
          </a:prstGeom>
          <a:noFill/>
          <a:ln>
            <a:noFill/>
          </a:ln>
        </p:spPr>
        <p:txBody>
          <a:bodyPr spcFirstLastPara="1" wrap="square" lIns="91425" tIns="45700" rIns="91425" bIns="45700" anchor="t" anchorCtr="0">
            <a:noAutofit/>
          </a:bodyPr>
          <a:lstStyle/>
          <a:p>
            <a:pPr marL="0" lvl="0" indent="0">
              <a:lnSpc>
                <a:spcPct val="150000"/>
              </a:lnSpc>
              <a:spcBef>
                <a:spcPts val="0"/>
              </a:spcBef>
            </a:pPr>
            <a:r>
              <a:rPr lang="my-MM"/>
              <a:t>နမ့ၢ်တသ့ၣ်ညါတၢ်ခါခါန့ၣ် လၢနကတယၥ်အီၤ</a:t>
            </a:r>
            <a:r>
              <a:rPr lang="en-US"/>
              <a:t> </a:t>
            </a:r>
            <a:r>
              <a:rPr lang="my-MM"/>
              <a:t>ဒီးတဲအီၤအလီၢ်န့ၣ် အၢၣ်လီၤနသးတီတီ</a:t>
            </a:r>
            <a:r>
              <a:rPr lang="en-US"/>
              <a:t> </a:t>
            </a:r>
            <a:r>
              <a:rPr lang="my-MM"/>
              <a:t>လၢနတသ့ၣ်ညါ န့ၣ်တက့ၢ်.</a:t>
            </a:r>
            <a:endParaRPr>
              <a:sym typeface="Arial"/>
            </a:endParaRPr>
          </a:p>
        </p:txBody>
      </p:sp>
      <p:sp>
        <p:nvSpPr>
          <p:cNvPr id="282" name="Google Shape;282;p17"/>
          <p:cNvSpPr/>
          <p:nvPr/>
        </p:nvSpPr>
        <p:spPr>
          <a:xfrm>
            <a:off x="5304374" y="3986784"/>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2B1E9"/>
          </a:solidFill>
          <a:ln w="38100" cap="rnd" cmpd="sng">
            <a:solidFill>
              <a:srgbClr val="82B1E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3" name="Google Shape;283;p17" descr="A picture containing person, wall, indoor, hat&#10;&#10;Description automatically generated"/>
          <p:cNvPicPr preferRelativeResize="0"/>
          <p:nvPr/>
        </p:nvPicPr>
        <p:blipFill rotWithShape="1">
          <a:blip r:embed="rId3">
            <a:alphaModFix/>
          </a:blip>
          <a:srcRect r="1" b="207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animEffect transition="in" filter="fade">
                                      <p:cBhvr>
                                        <p:cTn id="7" dur="500"/>
                                        <p:tgtEl>
                                          <p:spTgt spid="2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1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0" name="Google Shape;290;p18"/>
          <p:cNvSpPr txBox="1">
            <a:spLocks noGrp="1"/>
          </p:cNvSpPr>
          <p:nvPr>
            <p:ph type="subTitle" idx="1"/>
          </p:nvPr>
        </p:nvSpPr>
        <p:spPr>
          <a:xfrm>
            <a:off x="250735" y="4248343"/>
            <a:ext cx="4388826" cy="2069592"/>
          </a:xfrm>
          <a:prstGeom prst="rect">
            <a:avLst/>
          </a:prstGeom>
          <a:noFill/>
          <a:ln>
            <a:noFill/>
          </a:ln>
        </p:spPr>
        <p:txBody>
          <a:bodyPr spcFirstLastPara="1" wrap="square" lIns="91425" tIns="45700" rIns="91425" bIns="45700" anchor="t" anchorCtr="0">
            <a:normAutofit fontScale="92500" lnSpcReduction="10000"/>
          </a:bodyPr>
          <a:lstStyle/>
          <a:p>
            <a:pPr marL="0" lvl="0" indent="0">
              <a:lnSpc>
                <a:spcPct val="150000"/>
              </a:lnSpc>
              <a:spcBef>
                <a:spcPts val="0"/>
              </a:spcBef>
              <a:buSzPct val="117646"/>
            </a:pPr>
            <a:r>
              <a:rPr lang="my-MM" sz="2400"/>
              <a:t>ဂ့ၢ်ဂီၤအူတၢ်အိၣ်သးတဖၣ် မ့ၢ်ဆီတလဲအသးချ့ချ့န့ၣ် ဃုသ့ၣ်ညါ ပၥ်သူၣ်ပၥ်သး ဘၢၣ်ကဝီၤတၢ်ကစီၣ် ချုးဆၢချုးကတီၢ်တဖၣ်န့ၣ်တက့ၢ်.</a:t>
            </a:r>
            <a:endParaRPr sz="2400">
              <a:latin typeface="Arial"/>
              <a:ea typeface="Arial"/>
              <a:cs typeface="Arial"/>
              <a:sym typeface="Arial"/>
            </a:endParaRPr>
          </a:p>
        </p:txBody>
      </p:sp>
      <p:sp>
        <p:nvSpPr>
          <p:cNvPr id="291" name="Google Shape;291;p18"/>
          <p:cNvSpPr/>
          <p:nvPr/>
        </p:nvSpPr>
        <p:spPr>
          <a:xfrm>
            <a:off x="890337" y="368084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D98DF"/>
          </a:solidFill>
          <a:ln w="38100" cap="rnd" cmpd="sng">
            <a:solidFill>
              <a:srgbClr val="8D98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2" name="Google Shape;292;p18" descr="A picture containing person, indoor, computer, people&#10;&#10;Description automatically generated"/>
          <p:cNvPicPr preferRelativeResize="0"/>
          <p:nvPr/>
        </p:nvPicPr>
        <p:blipFill rotWithShape="1">
          <a:blip r:embed="rId3">
            <a:alphaModFix/>
          </a:blip>
          <a:srcRect/>
          <a:stretch/>
        </p:blipFill>
        <p:spPr>
          <a:xfrm>
            <a:off x="4914064" y="1191254"/>
            <a:ext cx="6725881" cy="4475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0">
                                            <p:txEl>
                                              <p:pRg st="0" end="0"/>
                                            </p:txEl>
                                          </p:spTgt>
                                        </p:tgtEl>
                                        <p:attrNameLst>
                                          <p:attrName>style.visibility</p:attrName>
                                        </p:attrNameLst>
                                      </p:cBhvr>
                                      <p:to>
                                        <p:strVal val="visible"/>
                                      </p:to>
                                    </p:set>
                                    <p:animEffect transition="in" filter="fade">
                                      <p:cBhvr>
                                        <p:cTn id="7" dur="500"/>
                                        <p:tgtEl>
                                          <p:spTgt spid="2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p1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9" name="Google Shape;299;p19"/>
          <p:cNvSpPr txBox="1">
            <a:spLocks noGrp="1"/>
          </p:cNvSpPr>
          <p:nvPr>
            <p:ph type="ctrTitle"/>
          </p:nvPr>
        </p:nvSpPr>
        <p:spPr>
          <a:xfrm>
            <a:off x="356461" y="640075"/>
            <a:ext cx="4742481" cy="3566100"/>
          </a:xfrm>
          <a:prstGeom prst="rect">
            <a:avLst/>
          </a:prstGeom>
          <a:noFill/>
          <a:ln>
            <a:noFill/>
          </a:ln>
        </p:spPr>
        <p:txBody>
          <a:bodyPr spcFirstLastPara="1" wrap="square" lIns="91425" tIns="45700" rIns="91425" bIns="45700" anchor="b" anchorCtr="0">
            <a:normAutofit/>
          </a:bodyPr>
          <a:lstStyle/>
          <a:p>
            <a:pPr lvl="0">
              <a:lnSpc>
                <a:spcPct val="150000"/>
              </a:lnSpc>
              <a:buSzPts val="3600"/>
            </a:pPr>
            <a:r>
              <a:rPr lang="my-MM" sz="3600"/>
              <a:t>တၢ်ဟ့ၣ်လီၤ တၢ်ပီးတၢ်လီ</a:t>
            </a:r>
            <a:r>
              <a:rPr lang="en-US" sz="3600"/>
              <a:t> </a:t>
            </a:r>
            <a:r>
              <a:rPr lang="my-MM" sz="3600"/>
              <a:t>အခီၣ်တဃၥ် မ့တမ့ၢ် တၢ်မၤစၢၤတဖၣ်</a:t>
            </a:r>
            <a:endParaRPr sz="3600">
              <a:latin typeface="Arial"/>
              <a:ea typeface="Arial"/>
              <a:cs typeface="Arial"/>
              <a:sym typeface="Arial"/>
            </a:endParaRPr>
          </a:p>
        </p:txBody>
      </p:sp>
      <p:sp>
        <p:nvSpPr>
          <p:cNvPr id="300" name="Google Shape;300;p19"/>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B70A5"/>
          </a:solidFill>
          <a:ln w="38100" cap="rnd" cmpd="sng">
            <a:solidFill>
              <a:srgbClr val="FB70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1" name="Google Shape;301;p19" descr="A picture containing outdoor, person&#10;&#10;Description automatically generated"/>
          <p:cNvPicPr preferRelativeResize="0"/>
          <p:nvPr/>
        </p:nvPicPr>
        <p:blipFill rotWithShape="1">
          <a:blip r:embed="rId3">
            <a:alphaModFix/>
          </a:blip>
          <a:srcRect l="10524" r="22523"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body" idx="1"/>
          </p:nvPr>
        </p:nvSpPr>
        <p:spPr>
          <a:xfrm>
            <a:off x="270387" y="33108"/>
            <a:ext cx="11651226" cy="6824892"/>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တၢ်မၤလိအံၤသန့ၤထီၣ်အသးလၢ "တၢ်သ့ဖံးမၤအခီၣ်တဃၣ်လၢ တၢ်မၤစၢၤဆီၣ်ထွဲ သးတၢ်ရ့လိၥ်ဘၣ်ထွဲ တကပၤ တၢ်မၤလိသီဖုၣ်လၢ ကီၢ်သံၣ်ရံးလ့ၣ်ကၣ် လီၢ်ကဝီၤပှၤမၤတၢ်ဖိတဖၣ်" လၢ </a:t>
            </a:r>
            <a:r>
              <a:rPr lang="en-US" sz="1600">
                <a:effectLst/>
                <a:latin typeface="Georgia" panose="02040502050405020303" pitchFamily="18" charset="0"/>
                <a:ea typeface="Calibri" panose="020F0502020204030204" pitchFamily="34" charset="0"/>
                <a:cs typeface="Pyidaungsu Numbers" panose="020B0502040204020203" pitchFamily="34" charset="0"/>
              </a:rPr>
              <a:t>Asia Foundation </a:t>
            </a:r>
            <a:r>
              <a:rPr lang="my-MM" sz="1600">
                <a:effectLst/>
                <a:latin typeface="Georgia" panose="02040502050405020303" pitchFamily="18" charset="0"/>
                <a:ea typeface="Calibri" panose="020F0502020204030204" pitchFamily="34" charset="0"/>
                <a:cs typeface="Pyidaungsu Numbers" panose="020B0502040204020203" pitchFamily="34" charset="0"/>
              </a:rPr>
              <a:t>ဒီး </a:t>
            </a:r>
            <a:r>
              <a:rPr lang="en-US" sz="1600">
                <a:effectLst/>
                <a:latin typeface="Georgia" panose="02040502050405020303" pitchFamily="18" charset="0"/>
                <a:ea typeface="Calibri" panose="020F0502020204030204" pitchFamily="34" charset="0"/>
                <a:cs typeface="Pyidaungsu Numbers" panose="020B0502040204020203" pitchFamily="34" charset="0"/>
              </a:rPr>
              <a:t>Good Practice Group </a:t>
            </a:r>
            <a:r>
              <a:rPr lang="my-MM" sz="1600">
                <a:effectLst/>
                <a:latin typeface="Georgia" panose="02040502050405020303" pitchFamily="18" charset="0"/>
                <a:ea typeface="Calibri" panose="020F0502020204030204" pitchFamily="34" charset="0"/>
                <a:cs typeface="Pyidaungsu Numbers" panose="020B0502040204020203" pitchFamily="34" charset="0"/>
              </a:rPr>
              <a:t>တဖၣ်ပၥ်ဖှိၣ်ကွဲးဝဲဒီး သိၣ်လိဝဲလၢ ဆဲးကျိးန့ၢ်တီၤ ခီဖျိ </a:t>
            </a:r>
            <a:r>
              <a:rPr lang="en-US" sz="1600">
                <a:effectLst/>
                <a:latin typeface="Georgia" panose="02040502050405020303" pitchFamily="18" charset="0"/>
                <a:ea typeface="Calibri" panose="020F0502020204030204" pitchFamily="34" charset="0"/>
                <a:cs typeface="Pyidaungsu Numbers" panose="020B0502040204020203" pitchFamily="34" charset="0"/>
              </a:rPr>
              <a:t>Lotus Circle</a:t>
            </a:r>
            <a:r>
              <a:rPr lang="my-MM" sz="1600">
                <a:effectLst/>
                <a:latin typeface="Georgia" panose="02040502050405020303" pitchFamily="18" charset="0"/>
                <a:ea typeface="Calibri" panose="020F0502020204030204" pitchFamily="34" charset="0"/>
                <a:cs typeface="Pyidaungsu Numbers" panose="020B0502040204020203" pitchFamily="34" charset="0"/>
              </a:rPr>
              <a:t> အတၢ်ဆီၣ်ထွဲ န့ၣ်လီၤ. တၢ်ဂ့ၢ်တၢ်ကျိၤတဖၣ်လၢ အအိၣ်လၢ သံၣ်ရံးလ့ၣ်ကၣ်အတၢ်မၤလိအပူၤ (</a:t>
            </a:r>
            <a:r>
              <a:rPr lang="en-US"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3"/>
              </a:rPr>
              <a:t>https://psychosocialskills.teachable.com/</a:t>
            </a:r>
            <a:r>
              <a:rPr lang="my-MM" sz="1600">
                <a:effectLst/>
                <a:latin typeface="Georgia" panose="02040502050405020303" pitchFamily="18" charset="0"/>
                <a:ea typeface="Calibri" panose="020F0502020204030204" pitchFamily="34" charset="0"/>
                <a:cs typeface="Pyidaungsu Numbers" panose="020B0502040204020203" pitchFamily="34" charset="0"/>
              </a:rPr>
              <a:t> )  န့ၣ် ဘၣ်တၢ်ပၥ်ဖှိၣ်အီၤလၢ " တၢ်သ့ဖံးမၤအခီၣ်တဃၣ်လၢ တၢ်မၤစၢၤဆီၣ်ထွဲ သးတၢ်ရ့လိၥ်ဘၣ်ထွဲတကပၤ - တၢ်နဲၣ်ကျဲလၢ ပှၤမၤတၢ်ဖိလၢ ခိၣ်ဘ့း-၁၉တဖၣ်အဂီၢ်" လၢအဘၣ်တၢ်ထုးထီၣ်အီၤလၢ တၢ်ကရၢကရိပၥ်ဖှိၣ်ကမံးတံၥ်ဂၢၢ်ကျၢၤ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န့ၣ်လီၤ.</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တၢ်ကျိၥ်ထံ/ပၥ်ဖှိၣ်အံၤန့ၣ် တဘၣ်တၢ်ကွဲးအီၤလၢ တၢ်ကရၢကရိပၥ်ဖှိၣ်ကမံးတံၥ်ဂၢၢ်ကျၢၤ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န့ၣ်ဘၣ်.</a:t>
            </a:r>
            <a:r>
              <a:rPr lang="en-US" sz="1600">
                <a:effectLst/>
                <a:latin typeface="Georgia" panose="02040502050405020303" pitchFamily="18" charset="0"/>
                <a:ea typeface="Calibri" panose="020F0502020204030204" pitchFamily="34" charset="0"/>
                <a:cs typeface="Pyidaungsu Numbers" panose="020B0502040204020203" pitchFamily="34" charset="0"/>
              </a:rPr>
              <a:t>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တအိၣ်ဒီးမူဒါလၢ တၢ်ကျိၥ်ထံ/ပၥ်ဖှိၣ်အံၤ အဂ့ၢ်အကျိၤတဖၣ် မ့တမ့ၢ် တၢ်ဂ့ၢ်အမ့ၢ်အတီ အဖီခိၣ်န့ၣ်ဘၣ်. လၢတၢ်ကွဲးပၥ်ဖှိၣ်အံၤအပူၤန့ၣ် တၢ်ထၢနုၥ်အါထီၣ် တၢ်ကွဲးတဖၣ်ဒီးတၢ်ဂ့ၢ်တၢ်ကျိၤတဖၣ်န့ၣ်လီၤ. "တၢ်ကျိၥ်ထံ/တၢ်ကွဲးပၥ်ဖှိၣ်အံၤန့ၣ် တမ့ၢ် တၢ်ကရၢကရိပၥ်ဖှိၣ် 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a:t>
            </a:r>
            <a:r>
              <a:rPr lang="my-MM" sz="1600">
                <a:effectLst/>
                <a:latin typeface="Georgia" panose="02040502050405020303" pitchFamily="18" charset="0"/>
                <a:ea typeface="Calibri" panose="020F0502020204030204" pitchFamily="34" charset="0"/>
                <a:cs typeface="Pyidaungsu Numbers" panose="020B0502040204020203" pitchFamily="34" charset="0"/>
              </a:rPr>
              <a:t> သုးကျဲၤကတဲၥ်ကတီၤဝဲဘၣ်. </a:t>
            </a:r>
            <a:r>
              <a:rPr lang="en-US" sz="1600">
                <a:effectLst/>
                <a:latin typeface="Georgia" panose="02040502050405020303" pitchFamily="18" charset="0"/>
                <a:ea typeface="Calibri" panose="020F0502020204030204" pitchFamily="34" charset="0"/>
                <a:cs typeface="Pyidaungsu Numbers" panose="020B0502040204020203" pitchFamily="34" charset="0"/>
              </a:rPr>
              <a:t>IASC</a:t>
            </a:r>
            <a:r>
              <a:rPr lang="my-MM" sz="1600">
                <a:effectLst/>
                <a:latin typeface="Georgia" panose="02040502050405020303" pitchFamily="18" charset="0"/>
                <a:ea typeface="Calibri" panose="020F0502020204030204" pitchFamily="34" charset="0"/>
                <a:cs typeface="Pyidaungsu Numbers" panose="020B0502040204020203" pitchFamily="34" charset="0"/>
              </a:rPr>
              <a:t> တအိၣ်ဒီးမူဒါလၢ တၢ်ဂ့ၢ်တၢ်ကျိၤ မ့တမ့ၢ် တၢ်ဂ့ၢ်အမ့ၢ်အတီလၢ တၢ်ကွဲးကျိၥ်ထံ/တၢ်ကွဲးပၥ်ဖှိၣ်ဒ်အကြၢးဘၣ်ဝဲအသိး အံၤအဖီခိၣ်န့ၣ်ဘၣ်. ထဲဒၣ်တၢ်ကွဲးခီၣ်ထံးလၢအဲကလံးကျိၥ် လၢတၢ်ထုးထီၣ်အီၤဖဲ ၂၀၂၀ လၢအမ့ၢ်</a:t>
            </a:r>
            <a:r>
              <a:rPr lang="en-US" sz="1600">
                <a:effectLst/>
                <a:latin typeface="Georgia" panose="02040502050405020303" pitchFamily="18" charset="0"/>
                <a:ea typeface="Calibri" panose="020F0502020204030204" pitchFamily="34" charset="0"/>
                <a:cs typeface="Pyidaungsu Numbers" panose="020B0502040204020203" pitchFamily="34" charset="0"/>
              </a:rPr>
              <a:t> Inter-Agency Standing Committee - Basic Psychosocial Skills: A Guide for COVID-</a:t>
            </a:r>
            <a:r>
              <a:rPr lang="my-MM" sz="1600">
                <a:effectLst/>
                <a:latin typeface="Georgia" panose="02040502050405020303" pitchFamily="18" charset="0"/>
                <a:ea typeface="Calibri" panose="020F0502020204030204" pitchFamily="34" charset="0"/>
                <a:cs typeface="Pyidaungsu Numbers" panose="020B0502040204020203" pitchFamily="34" charset="0"/>
              </a:rPr>
              <a:t>19 </a:t>
            </a:r>
            <a:r>
              <a:rPr lang="en-US" sz="1600">
                <a:effectLst/>
                <a:latin typeface="Georgia" panose="02040502050405020303" pitchFamily="18" charset="0"/>
                <a:ea typeface="Calibri" panose="020F0502020204030204" pitchFamily="34" charset="0"/>
                <a:cs typeface="Pyidaungsu Numbers" panose="020B0502040204020203" pitchFamily="34" charset="0"/>
              </a:rPr>
              <a:t>Responders.’ License: CC BY-NC-SA 3.0</a:t>
            </a:r>
            <a:r>
              <a:rPr lang="my-MM" sz="1600">
                <a:effectLst/>
                <a:latin typeface="Georgia" panose="02040502050405020303" pitchFamily="18" charset="0"/>
                <a:ea typeface="Calibri" panose="020F0502020204030204" pitchFamily="34" charset="0"/>
                <a:cs typeface="Pyidaungsu Numbers" panose="020B0502040204020203" pitchFamily="34" charset="0"/>
              </a:rPr>
              <a:t> </a:t>
            </a:r>
            <a:r>
              <a:rPr lang="en-US" sz="1600">
                <a:effectLst/>
                <a:latin typeface="Georgia" panose="02040502050405020303" pitchFamily="18" charset="0"/>
                <a:ea typeface="Calibri" panose="020F0502020204030204" pitchFamily="34" charset="0"/>
                <a:cs typeface="Pyidaungsu Numbers" panose="020B0502040204020203" pitchFamily="34" charset="0"/>
              </a:rPr>
              <a:t>IGO </a:t>
            </a:r>
            <a:r>
              <a:rPr lang="my-MM" sz="1600">
                <a:effectLst/>
                <a:latin typeface="Georgia" panose="02040502050405020303" pitchFamily="18" charset="0"/>
                <a:ea typeface="Calibri" panose="020F0502020204030204" pitchFamily="34" charset="0"/>
                <a:cs typeface="Pyidaungsu Numbers" panose="020B0502040204020203" pitchFamily="34" charset="0"/>
              </a:rPr>
              <a:t>မ့ၢ်တၢ်ကွဲးအမ့ၢ်အတီလၢ </a:t>
            </a:r>
            <a:r>
              <a:rPr lang="en-US" sz="1600">
                <a:effectLst/>
                <a:latin typeface="Georgia" panose="02040502050405020303" pitchFamily="18" charset="0"/>
                <a:ea typeface="Calibri" panose="020F0502020204030204" pitchFamily="34" charset="0"/>
                <a:cs typeface="Pyidaungsu Numbers" panose="020B0502040204020203" pitchFamily="34" charset="0"/>
              </a:rPr>
              <a:t>IASC </a:t>
            </a:r>
            <a:r>
              <a:rPr lang="my-MM" sz="1600">
                <a:effectLst/>
                <a:latin typeface="Georgia" panose="02040502050405020303" pitchFamily="18" charset="0"/>
                <a:ea typeface="Calibri" panose="020F0502020204030204" pitchFamily="34" charset="0"/>
                <a:cs typeface="Pyidaungsu Numbers" panose="020B0502040204020203" pitchFamily="34" charset="0"/>
              </a:rPr>
              <a:t>သုးကျဲၤထုးထီၣ်ဝဲဒီးဟံးန့ၢ်မူဒါန့ၣ်လီၤ. </a:t>
            </a:r>
            <a:r>
              <a:rPr lang="en-US" sz="1600" i="1"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4"/>
              </a:rPr>
              <a:t>https://app.mhpss.net/resource/basic-psychosocial-skills-a-guide-for-covid-19-responders</a:t>
            </a:r>
            <a:r>
              <a:rPr lang="my-MM" sz="1600" i="1">
                <a:effectLst/>
                <a:latin typeface="Georgia" panose="02040502050405020303" pitchFamily="18" charset="0"/>
                <a:ea typeface="Calibri" panose="020F0502020204030204" pitchFamily="34" charset="0"/>
                <a:cs typeface="Pyidaungsu Numbers" panose="020B0502040204020203" pitchFamily="34" charset="0"/>
              </a:rPr>
              <a:t> </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တၢ်ကွဲးကျိၥ်ထံ/တၢ်ကွဲးပၥ်ဖှိၣ် ဒ်အကြၢးဝဲအသိးအံၤန့ၣ် ဘၣ်တၢ်ထုးထီၣ်အီၤလၢ လံၥ်အုၣ်သးလၢအဒ်သိး လိၥ်သးဒီး တၢ်ထုးထီၣ်အခီၣ်ထံးဒီးတၢ်ဘှီက့ၤဘၣ်ထွဲအလံၥ်အုၣ်သး အသိးန့ၣ်လီၤ. </a:t>
            </a:r>
            <a:r>
              <a:rPr lang="en-US" sz="1600">
                <a:effectLst/>
                <a:latin typeface="Georgia" panose="02040502050405020303" pitchFamily="18" charset="0"/>
                <a:ea typeface="Calibri" panose="020F0502020204030204" pitchFamily="34" charset="0"/>
                <a:cs typeface="Pyidaungsu Numbers" panose="020B0502040204020203" pitchFamily="34" charset="0"/>
              </a:rPr>
              <a:t>CC BY-NC-SA 3.0</a:t>
            </a:r>
            <a:r>
              <a:rPr lang="my-MM" sz="1600">
                <a:effectLst/>
                <a:latin typeface="Georgia" panose="02040502050405020303" pitchFamily="18" charset="0"/>
                <a:ea typeface="Calibri" panose="020F0502020204030204" pitchFamily="34" charset="0"/>
                <a:cs typeface="Pyidaungsu Numbers" panose="020B0502040204020203" pitchFamily="34" charset="0"/>
              </a:rPr>
              <a:t> </a:t>
            </a:r>
            <a:r>
              <a:rPr lang="en-US" sz="1600">
                <a:effectLst/>
                <a:latin typeface="Georgia" panose="02040502050405020303" pitchFamily="18" charset="0"/>
                <a:ea typeface="Calibri" panose="020F0502020204030204" pitchFamily="34" charset="0"/>
                <a:cs typeface="Pyidaungsu Numbers" panose="020B0502040204020203" pitchFamily="34" charset="0"/>
              </a:rPr>
              <a:t>IGO (</a:t>
            </a:r>
            <a:r>
              <a:rPr lang="en-US"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https://creativecommons.org/licenses/by-nc-sa/3.0</a:t>
            </a:r>
            <a:r>
              <a:rPr lang="my-MM"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a:t>
            </a:r>
            <a:r>
              <a:rPr lang="my-MM" sz="1600">
                <a:effectLst/>
                <a:latin typeface="Georgia" panose="02040502050405020303" pitchFamily="18" charset="0"/>
                <a:ea typeface="Calibri" panose="020F0502020204030204" pitchFamily="34" charset="0"/>
                <a:cs typeface="Pyidaungsu Numbers" panose="020B0502040204020203" pitchFamily="34" charset="0"/>
              </a:rPr>
              <a:t>)</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r>
              <a:rPr lang="my-MM" sz="1600">
                <a:effectLst/>
                <a:ea typeface="Calibri" panose="020F0502020204030204" pitchFamily="34" charset="0"/>
                <a:cs typeface="Pyidaungsu" panose="020B0502040204020203" pitchFamily="34" charset="0"/>
              </a:rPr>
              <a:t>တၢ်ဂီၤတဖၣ်လၢတၢ်မၤလိအဂီၢ်န့ၣ် ဘၣ်တၢ်ဟ့ၣ်အီၤလၢ ကီၢ်ပယီၤ </a:t>
            </a:r>
            <a:r>
              <a:rPr lang="en-US" sz="1600">
                <a:effectLst/>
                <a:latin typeface="Pyidaungsu" panose="020B0502040204020203" pitchFamily="34" charset="0"/>
                <a:ea typeface="Calibri" panose="020F0502020204030204" pitchFamily="34" charset="0"/>
              </a:rPr>
              <a:t>UNFPA </a:t>
            </a:r>
            <a:r>
              <a:rPr lang="my-MM" sz="1600">
                <a:effectLst/>
                <a:ea typeface="Calibri" panose="020F0502020204030204" pitchFamily="34" charset="0"/>
                <a:cs typeface="Pyidaungsu" panose="020B0502040204020203" pitchFamily="34" charset="0"/>
              </a:rPr>
              <a:t>န့ၣ်လီၤ.</a:t>
            </a:r>
            <a:endParaRPr sz="1600">
              <a:solidFill>
                <a:srgbClr val="3F3F3F"/>
              </a:solidFill>
              <a:latin typeface="Arial"/>
              <a:ea typeface="Arial"/>
              <a:cs typeface="Arial"/>
              <a:sym typeface="Arial"/>
            </a:endParaRPr>
          </a:p>
        </p:txBody>
      </p:sp>
      <p:pic>
        <p:nvPicPr>
          <p:cNvPr id="65" name="Google Shape;65;p2" descr="A picture containing logo&#10;&#10;Description automatically generated"/>
          <p:cNvPicPr preferRelativeResize="0"/>
          <p:nvPr/>
        </p:nvPicPr>
        <p:blipFill rotWithShape="1">
          <a:blip r:embed="rId6">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6"/>
        <p:cNvGrpSpPr/>
        <p:nvPr/>
      </p:nvGrpSpPr>
      <p:grpSpPr>
        <a:xfrm>
          <a:off x="0" y="0"/>
          <a:ext cx="0" cy="0"/>
          <a:chOff x="0" y="0"/>
          <a:chExt cx="0" cy="0"/>
        </a:xfrm>
      </p:grpSpPr>
      <p:sp>
        <p:nvSpPr>
          <p:cNvPr id="307" name="Google Shape;307;p20"/>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8" name="Google Shape;308;p20" descr="A picture containing grass, outdoor, sitting, small&#10;&#10;Description automatically generated"/>
          <p:cNvPicPr preferRelativeResize="0"/>
          <p:nvPr/>
        </p:nvPicPr>
        <p:blipFill rotWithShape="1">
          <a:blip r:embed="rId3">
            <a:alphaModFix amt="50000"/>
          </a:blip>
          <a:srcRect t="6204" r="-1" b="9499"/>
          <a:stretch/>
        </p:blipFill>
        <p:spPr>
          <a:xfrm>
            <a:off x="20" y="10"/>
            <a:ext cx="12188930" cy="6857990"/>
          </a:xfrm>
          <a:prstGeom prst="rect">
            <a:avLst/>
          </a:prstGeom>
          <a:noFill/>
          <a:ln>
            <a:noFill/>
          </a:ln>
        </p:spPr>
      </p:pic>
      <p:sp>
        <p:nvSpPr>
          <p:cNvPr id="309" name="Google Shape;309;p20"/>
          <p:cNvSpPr txBox="1">
            <a:spLocks noGrp="1"/>
          </p:cNvSpPr>
          <p:nvPr>
            <p:ph type="subTitle" idx="1"/>
          </p:nvPr>
        </p:nvSpPr>
        <p:spPr>
          <a:xfrm>
            <a:off x="1177636" y="4599432"/>
            <a:ext cx="11014364" cy="1953768"/>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170000"/>
              </a:lnSpc>
              <a:spcBef>
                <a:spcPts val="0"/>
              </a:spcBef>
              <a:spcAft>
                <a:spcPts val="0"/>
              </a:spcAft>
              <a:buClr>
                <a:schemeClr val="lt1"/>
              </a:buClr>
              <a:buSzPct val="100000"/>
              <a:buNone/>
            </a:pPr>
            <a:r>
              <a:rPr lang="my-MM" sz="3200" b="1">
                <a:latin typeface="Arial"/>
                <a:ea typeface="Arial"/>
                <a:cs typeface="Arial"/>
                <a:sym typeface="Arial"/>
              </a:rPr>
              <a:t>နနီၢ်ကစၢ်ဒၣ်ဝဲနဟ့ၣ် တၢ်ပီးတၢ်လီအခီၣ်တဃၥ်ဒီး တၢ်မၤစၢၤ ဒ်အမ့ၢ်တၢ်အီၣ်တၢ်အီ, ထံ မ့တမ့ၢ် တၢ်ပှ့ၤန့ၢ် တၢ်ပီးတၢ်လီလၢပှၤဂၤအဂီၢ် သ့ဝဲဒၣ်လီၤ. ဘၣ်ဆၣ် တဘၣ်ဆိကမိၣ်လၢ နဟ့ၣ်တၢ်သ့ၣ်တဖၣ်အံၤ ခဲလၢၥ် ကဘၣ်သ့ဝဲန့ၣ်ဘၣ်.</a:t>
            </a:r>
            <a:endParaRPr/>
          </a:p>
        </p:txBody>
      </p:sp>
      <p:sp>
        <p:nvSpPr>
          <p:cNvPr id="310" name="Google Shape;310;p20"/>
          <p:cNvSpPr/>
          <p:nvPr/>
        </p:nvSpPr>
        <p:spPr>
          <a:xfrm>
            <a:off x="3974206" y="43686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2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 name="Google Shape;317;p21"/>
          <p:cNvSpPr txBox="1">
            <a:spLocks noGrp="1"/>
          </p:cNvSpPr>
          <p:nvPr>
            <p:ph type="subTitle" idx="1"/>
          </p:nvPr>
        </p:nvSpPr>
        <p:spPr>
          <a:xfrm>
            <a:off x="118011" y="2941696"/>
            <a:ext cx="5273291" cy="3719592"/>
          </a:xfrm>
          <a:prstGeom prst="rect">
            <a:avLst/>
          </a:prstGeom>
          <a:noFill/>
          <a:ln>
            <a:noFill/>
          </a:ln>
        </p:spPr>
        <p:txBody>
          <a:bodyPr spcFirstLastPara="1" wrap="square" lIns="91425" tIns="45700" rIns="91425" bIns="45700" anchor="t" anchorCtr="0">
            <a:noAutofit/>
          </a:bodyPr>
          <a:lstStyle/>
          <a:p>
            <a:pPr marL="342900" lvl="0" indent="-342900">
              <a:lnSpc>
                <a:spcPct val="150000"/>
              </a:lnSpc>
              <a:spcBef>
                <a:spcPts val="0"/>
              </a:spcBef>
              <a:buSzPts val="1300"/>
              <a:buFont typeface="Arial" panose="020B0604020202020204" pitchFamily="34" charset="0"/>
              <a:buChar char="•"/>
            </a:pPr>
            <a:r>
              <a:rPr lang="my-MM" sz="2400" b="1"/>
              <a:t>သ့ၣ်ညါပလီၢ်နသးလၢနဂီၢ် တၢ်မနုၤတဖၣ် န့ၣ် နမၤသ့ဒီး တၢ်မနုၤတဖၣ်န့ၣ် နမၤတသ့လဲၣ်န့ၣ်တက့ၢ်.</a:t>
            </a:r>
          </a:p>
          <a:p>
            <a:pPr marL="342900" lvl="0" indent="-342900">
              <a:lnSpc>
                <a:spcPct val="150000"/>
              </a:lnSpc>
              <a:spcBef>
                <a:spcPts val="0"/>
              </a:spcBef>
              <a:buSzPts val="1300"/>
              <a:buFont typeface="Arial" panose="020B0604020202020204" pitchFamily="34" charset="0"/>
              <a:buChar char="•"/>
            </a:pPr>
            <a:r>
              <a:rPr lang="my-MM" sz="2400" b="1"/>
              <a:t>တချုးနပှ့ၤတၢ်အပီးအလီတဖၣ်န့ၣ် ဟံးန့ၢ်အဝဲသ့ၣ်အတၢ်ဘၣ်သးန့ၣ်တက့ၢ်.</a:t>
            </a:r>
          </a:p>
        </p:txBody>
      </p:sp>
      <p:sp>
        <p:nvSpPr>
          <p:cNvPr id="318" name="Google Shape;318;p21"/>
          <p:cNvSpPr/>
          <p:nvPr/>
        </p:nvSpPr>
        <p:spPr>
          <a:xfrm rot="10800000" flipH="1">
            <a:off x="1017297" y="2377886"/>
            <a:ext cx="3474720" cy="45719"/>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B1462"/>
          </a:solidFill>
          <a:ln w="38100" cap="rnd" cmpd="sng">
            <a:solidFill>
              <a:srgbClr val="FB146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9" name="Google Shape;319;p21" descr="A picture containing text, food, items, cluttered&#10;&#10;Description automatically generated"/>
          <p:cNvPicPr preferRelativeResize="0"/>
          <p:nvPr/>
        </p:nvPicPr>
        <p:blipFill rotWithShape="1">
          <a:blip r:embed="rId3">
            <a:alphaModFix/>
          </a:blip>
          <a:srcRect l="6059" r="26986"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500"/>
                                        <p:tgtEl>
                                          <p:spTgt spid="3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7">
                                            <p:txEl>
                                              <p:pRg st="1" end="1"/>
                                            </p:txEl>
                                          </p:spTgt>
                                        </p:tgtEl>
                                        <p:attrNameLst>
                                          <p:attrName>style.visibility</p:attrName>
                                        </p:attrNameLst>
                                      </p:cBhvr>
                                      <p:to>
                                        <p:strVal val="visible"/>
                                      </p:to>
                                    </p:set>
                                    <p:animEffect transition="in" filter="fade">
                                      <p:cBhvr>
                                        <p:cTn id="10" dur="500"/>
                                        <p:tgtEl>
                                          <p:spTgt spid="3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5" name="Google Shape;325;p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6" name="Google Shape;326;p22"/>
          <p:cNvSpPr txBox="1">
            <a:spLocks noGrp="1"/>
          </p:cNvSpPr>
          <p:nvPr>
            <p:ph type="subTitle" idx="1"/>
          </p:nvPr>
        </p:nvSpPr>
        <p:spPr>
          <a:xfrm>
            <a:off x="277091" y="3898444"/>
            <a:ext cx="5033086" cy="2505920"/>
          </a:xfrm>
          <a:prstGeom prst="rect">
            <a:avLst/>
          </a:prstGeom>
          <a:noFill/>
          <a:ln>
            <a:noFill/>
          </a:ln>
        </p:spPr>
        <p:txBody>
          <a:bodyPr spcFirstLastPara="1" wrap="square" lIns="91425" tIns="45700" rIns="91425" bIns="45700" anchor="t" anchorCtr="0">
            <a:noAutofit/>
          </a:bodyPr>
          <a:lstStyle/>
          <a:p>
            <a:pPr marL="0" lvl="0" indent="0">
              <a:lnSpc>
                <a:spcPct val="150000"/>
              </a:lnSpc>
              <a:spcBef>
                <a:spcPts val="0"/>
              </a:spcBef>
              <a:buSzPts val="1800"/>
            </a:pPr>
            <a:r>
              <a:rPr lang="my-MM" sz="2400" b="1"/>
              <a:t>ကိးဆၢကိးကတီၢ်ဒဲးန့ၣ် သ့ၣ်နီၣ်ထီၣ်လၢ နနီၢ်ကစၢ်ဒၣ်ဝဲအတၢ်အိၣ်ဆူၣ်အိၣ်ချ့ဒီး တၢ်ဘံၣ်တၢ်ဘၢအဂီၢ် နကဘၣ်မၤဝဲဒၣ်တၢ်ဒီတဒၢတဖၣ်န့ၣ်တက့ၢ်.</a:t>
            </a:r>
            <a:endParaRPr sz="2400" b="1">
              <a:latin typeface="Arial"/>
              <a:ea typeface="Arial"/>
              <a:cs typeface="Arial"/>
              <a:sym typeface="Arial"/>
            </a:endParaRPr>
          </a:p>
        </p:txBody>
      </p:sp>
      <p:sp>
        <p:nvSpPr>
          <p:cNvPr id="327" name="Google Shape;327;p22"/>
          <p:cNvSpPr/>
          <p:nvPr/>
        </p:nvSpPr>
        <p:spPr>
          <a:xfrm>
            <a:off x="918491" y="3297014"/>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D98DF"/>
          </a:solidFill>
          <a:ln w="38100" cap="rnd" cmpd="sng">
            <a:solidFill>
              <a:srgbClr val="8D98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8" name="Google Shape;328;p22" descr="A picture containing person, indoor&#10;&#10;Description automatically generated"/>
          <p:cNvPicPr preferRelativeResize="0"/>
          <p:nvPr/>
        </p:nvPicPr>
        <p:blipFill rotWithShape="1">
          <a:blip r:embed="rId3">
            <a:alphaModFix/>
          </a:blip>
          <a:srcRect l="32460" r="836"/>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Effect transition="in" filter="fade">
                                      <p:cBhvr>
                                        <p:cTn id="7" dur="500"/>
                                        <p:tgtEl>
                                          <p:spTgt spid="3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70"/>
          <p:cNvSpPr txBox="1">
            <a:spLocks noGrp="1"/>
          </p:cNvSpPr>
          <p:nvPr>
            <p:ph type="title"/>
          </p:nvPr>
        </p:nvSpPr>
        <p:spPr>
          <a:xfrm>
            <a:off x="831850" y="0"/>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Calibri"/>
              <a:buNone/>
            </a:pPr>
            <a:r>
              <a:rPr lang="my-MM" sz="6600" b="1">
                <a:solidFill>
                  <a:srgbClr val="002060"/>
                </a:solidFill>
                <a:latin typeface="Arial"/>
                <a:ea typeface="Arial"/>
                <a:cs typeface="Arial"/>
                <a:sym typeface="Arial"/>
              </a:rPr>
              <a:t>တၢ်မၤလိအတကွီၢ် (၃)</a:t>
            </a:r>
            <a:endParaRPr>
              <a:latin typeface="Arial"/>
              <a:ea typeface="Arial"/>
              <a:cs typeface="Arial"/>
              <a:sym typeface="Arial"/>
            </a:endParaRPr>
          </a:p>
        </p:txBody>
      </p:sp>
      <p:sp>
        <p:nvSpPr>
          <p:cNvPr id="335" name="Google Shape;335;p70"/>
          <p:cNvSpPr txBox="1">
            <a:spLocks noGrp="1"/>
          </p:cNvSpPr>
          <p:nvPr>
            <p:ph type="body" idx="1"/>
          </p:nvPr>
        </p:nvSpPr>
        <p:spPr>
          <a:xfrm>
            <a:off x="831850" y="2936631"/>
            <a:ext cx="9889938" cy="3153019"/>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95959"/>
              </a:buClr>
              <a:buSzPts val="2800"/>
              <a:buNone/>
            </a:pPr>
            <a:r>
              <a:rPr lang="my-MM" sz="2800" b="1">
                <a:solidFill>
                  <a:srgbClr val="595959"/>
                </a:solidFill>
                <a:latin typeface="Arial"/>
                <a:ea typeface="Arial"/>
                <a:cs typeface="Arial"/>
                <a:sym typeface="Arial"/>
              </a:rPr>
              <a:t>၃.၂. တၢ်ဟ့ၣ်တၢ်မၤစၢၤလၢအဘျုးအိၣ်ဆူပှၤဂၤတဖၣ်အဂီၢ်</a:t>
            </a:r>
            <a:endParaRPr sz="2800" b="1">
              <a:solidFill>
                <a:srgbClr val="595959"/>
              </a:solidFill>
              <a:latin typeface="Arial"/>
              <a:ea typeface="Arial"/>
              <a:cs typeface="Arial"/>
              <a:sym typeface="Arial"/>
            </a:endParaRPr>
          </a:p>
        </p:txBody>
      </p:sp>
      <p:pic>
        <p:nvPicPr>
          <p:cNvPr id="336" name="Google Shape;336;p70"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4" descr="A picture containing cat, table, person, wearing&#10;&#10;Description automatically generated"/>
          <p:cNvPicPr preferRelativeResize="0"/>
          <p:nvPr/>
        </p:nvPicPr>
        <p:blipFill rotWithShape="1">
          <a:blip r:embed="rId3">
            <a:alphaModFix amt="50000"/>
          </a:blip>
          <a:srcRect t="10163" r="-1" b="5545"/>
          <a:stretch/>
        </p:blipFill>
        <p:spPr>
          <a:xfrm>
            <a:off x="20" y="10"/>
            <a:ext cx="12188930" cy="6857990"/>
          </a:xfrm>
          <a:prstGeom prst="rect">
            <a:avLst/>
          </a:prstGeom>
          <a:noFill/>
          <a:ln>
            <a:noFill/>
          </a:ln>
        </p:spPr>
      </p:pic>
      <p:sp>
        <p:nvSpPr>
          <p:cNvPr id="343" name="Google Shape;343;p24"/>
          <p:cNvSpPr txBox="1">
            <a:spLocks noGrp="1"/>
          </p:cNvSpPr>
          <p:nvPr>
            <p:ph type="ctrTitle"/>
          </p:nvPr>
        </p:nvSpPr>
        <p:spPr>
          <a:xfrm>
            <a:off x="359764" y="1124712"/>
            <a:ext cx="11692328" cy="3063240"/>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chemeClr val="dk1"/>
              </a:buClr>
              <a:buSzPts val="4800"/>
              <a:buFont typeface="Calibri"/>
              <a:buNone/>
            </a:pPr>
            <a:r>
              <a:rPr lang="my-MM" sz="4800" b="1">
                <a:latin typeface="Arial"/>
                <a:ea typeface="Arial"/>
                <a:cs typeface="Arial"/>
                <a:sym typeface="Arial"/>
              </a:rPr>
              <a:t>ဘျးစဲနသးဒီး ပှၤလၢအဟ့ၣ်မၤစၢၤလၢ</a:t>
            </a:r>
            <a:br>
              <a:rPr lang="my-MM" sz="4800" b="1">
                <a:latin typeface="Arial"/>
                <a:ea typeface="Arial"/>
                <a:cs typeface="Arial"/>
                <a:sym typeface="Arial"/>
              </a:rPr>
            </a:br>
            <a:r>
              <a:rPr lang="my-MM" sz="4800" b="1">
                <a:latin typeface="Arial"/>
                <a:ea typeface="Arial"/>
                <a:cs typeface="Arial"/>
                <a:sym typeface="Arial"/>
              </a:rPr>
              <a:t>တၢ်အိၣ်သးနီၢ်နီၢ်အဂၤတဖၣ်တက့ၢ်.</a:t>
            </a:r>
            <a:endParaRPr sz="48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8"/>
        <p:cNvGrpSpPr/>
        <p:nvPr/>
      </p:nvGrpSpPr>
      <p:grpSpPr>
        <a:xfrm>
          <a:off x="0" y="0"/>
          <a:ext cx="0" cy="0"/>
          <a:chOff x="0" y="0"/>
          <a:chExt cx="0" cy="0"/>
        </a:xfrm>
      </p:grpSpPr>
      <p:sp>
        <p:nvSpPr>
          <p:cNvPr id="349" name="Google Shape;349;p25"/>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0" name="Google Shape;350;p25" descr="A picture containing text, person&#10;&#10;Description automatically generated"/>
          <p:cNvPicPr preferRelativeResize="0"/>
          <p:nvPr/>
        </p:nvPicPr>
        <p:blipFill rotWithShape="1">
          <a:blip r:embed="rId3">
            <a:alphaModFix amt="50000"/>
          </a:blip>
          <a:srcRect t="9650" b="6077"/>
          <a:stretch/>
        </p:blipFill>
        <p:spPr>
          <a:xfrm>
            <a:off x="20" y="1"/>
            <a:ext cx="12191980" cy="6857999"/>
          </a:xfrm>
          <a:prstGeom prst="rect">
            <a:avLst/>
          </a:prstGeom>
          <a:noFill/>
          <a:ln>
            <a:noFill/>
          </a:ln>
        </p:spPr>
      </p:pic>
      <p:sp>
        <p:nvSpPr>
          <p:cNvPr id="351" name="Google Shape;351;p25"/>
          <p:cNvSpPr txBox="1">
            <a:spLocks noGrp="1"/>
          </p:cNvSpPr>
          <p:nvPr>
            <p:ph type="subTitle" idx="1"/>
          </p:nvPr>
        </p:nvSpPr>
        <p:spPr>
          <a:xfrm>
            <a:off x="1524000" y="4159404"/>
            <a:ext cx="9144000" cy="2301357"/>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rgbClr val="FFFFFF"/>
              </a:buClr>
              <a:buSzPts val="2400"/>
              <a:buNone/>
            </a:pPr>
            <a:r>
              <a:rPr lang="my-MM" sz="2800" b="1">
                <a:solidFill>
                  <a:srgbClr val="FFFFFF"/>
                </a:solidFill>
                <a:latin typeface="Arial"/>
                <a:ea typeface="Arial"/>
                <a:cs typeface="Arial"/>
                <a:sym typeface="Arial"/>
              </a:rPr>
              <a:t>တၢ်အိၣ်သးလၢ တၢ်မၤစၢၤလၢအလိၣ်ဘၣ်တဖၣ် မ့တမ့ၢ် တၢ်ပီးတၢ်လီတဖၣ်န့ၣ် နဟ့ၣ်လိၤလိၤတသ့ ဘၣ်ဆၣ် ပှၤဟ့ၣ်မၤစၢၤတၢ်အဂၤတဖၣ်မၤလၢပှဲၤဝဲသ့ ကအိၣ်ဝဲဒၣ်န့ၣ်လီၤ.</a:t>
            </a:r>
            <a:endParaRPr sz="2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8" name="Google Shape;358;p26" descr="A person wearing a stethoscope around the neck&#10;&#10;Description automatically generated with medium confidence"/>
          <p:cNvPicPr preferRelativeResize="0"/>
          <p:nvPr/>
        </p:nvPicPr>
        <p:blipFill rotWithShape="1">
          <a:blip r:embed="rId3">
            <a:alphaModFix/>
          </a:blip>
          <a:srcRect l="8062" r="15235" b="9091"/>
          <a:stretch/>
        </p:blipFill>
        <p:spPr>
          <a:xfrm>
            <a:off x="3523488" y="10"/>
            <a:ext cx="8668512" cy="6857990"/>
          </a:xfrm>
          <a:prstGeom prst="rect">
            <a:avLst/>
          </a:prstGeom>
          <a:noFill/>
          <a:ln>
            <a:noFill/>
          </a:ln>
        </p:spPr>
      </p:pic>
      <p:sp>
        <p:nvSpPr>
          <p:cNvPr id="359" name="Google Shape;359;p26"/>
          <p:cNvSpPr/>
          <p:nvPr/>
        </p:nvSpPr>
        <p:spPr>
          <a:xfrm>
            <a:off x="0" y="0"/>
            <a:ext cx="9756601" cy="6858000"/>
          </a:xfrm>
          <a:prstGeom prst="rect">
            <a:avLst/>
          </a:prstGeom>
          <a:gradFill>
            <a:gsLst>
              <a:gs pos="0">
                <a:srgbClr val="FFFFFF">
                  <a:alpha val="0"/>
                </a:srgbClr>
              </a:gs>
              <a:gs pos="19000">
                <a:srgbClr val="FFFFFF">
                  <a:alpha val="36470"/>
                </a:srgbClr>
              </a:gs>
              <a:gs pos="35000">
                <a:srgbClr val="FFFFFF">
                  <a:alpha val="77647"/>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 name="Google Shape;360;p26"/>
          <p:cNvSpPr txBox="1">
            <a:spLocks noGrp="1"/>
          </p:cNvSpPr>
          <p:nvPr>
            <p:ph type="subTitle" idx="1"/>
          </p:nvPr>
        </p:nvSpPr>
        <p:spPr>
          <a:xfrm>
            <a:off x="477980" y="4872922"/>
            <a:ext cx="5638007" cy="198507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60000"/>
              </a:lnSpc>
              <a:spcBef>
                <a:spcPts val="0"/>
              </a:spcBef>
              <a:spcAft>
                <a:spcPts val="0"/>
              </a:spcAft>
              <a:buClr>
                <a:schemeClr val="dk1"/>
              </a:buClr>
              <a:buSzPts val="2000"/>
              <a:buNone/>
            </a:pPr>
            <a:r>
              <a:rPr lang="my-MM" b="1">
                <a:latin typeface="Arial"/>
                <a:ea typeface="Arial"/>
                <a:cs typeface="Arial"/>
                <a:sym typeface="Arial"/>
              </a:rPr>
              <a:t>တၢ်ဘျးစဲန့ၢ် ဒူသဝီကမျၢၢ်ဒီး တၢ်ဆီၣ်ထွဲ, တၢ်မၤစၢၤတဖၣ်  န့ၣ် မ့ၢ်တၢ်အက့ၢ်အဂီၤအကါဒိၣ်တခါလၢ တၢ်ဆီၣ်ထွဲမၤစၢၤအဝဲသ့ၣ်အဂီၢ်လီၤ.</a:t>
            </a:r>
            <a:endParaRPr sz="2800"/>
          </a:p>
        </p:txBody>
      </p:sp>
      <p:sp>
        <p:nvSpPr>
          <p:cNvPr id="361" name="Google Shape;361;p26"/>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2" name="Google Shape;362;p26"/>
          <p:cNvSpPr/>
          <p:nvPr/>
        </p:nvSpPr>
        <p:spPr>
          <a:xfrm>
            <a:off x="481029" y="4546920"/>
            <a:ext cx="3977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7"/>
          <p:cNvSpPr txBox="1">
            <a:spLocks noGrp="1"/>
          </p:cNvSpPr>
          <p:nvPr>
            <p:ph type="subTitle" idx="1"/>
          </p:nvPr>
        </p:nvSpPr>
        <p:spPr>
          <a:xfrm>
            <a:off x="6610663" y="3178676"/>
            <a:ext cx="5137052" cy="2819169"/>
          </a:xfrm>
          <a:prstGeom prst="rect">
            <a:avLst/>
          </a:prstGeom>
          <a:noFill/>
          <a:ln>
            <a:noFill/>
          </a:ln>
        </p:spPr>
        <p:txBody>
          <a:bodyPr spcFirstLastPara="1" wrap="square" lIns="91425" tIns="45700" rIns="91425" bIns="45700" anchor="t" anchorCtr="0">
            <a:noAutofit/>
          </a:bodyPr>
          <a:lstStyle/>
          <a:p>
            <a:pPr marL="0" lvl="0" indent="0" algn="ctr" rtl="0">
              <a:lnSpc>
                <a:spcPct val="160000"/>
              </a:lnSpc>
              <a:spcBef>
                <a:spcPts val="0"/>
              </a:spcBef>
              <a:spcAft>
                <a:spcPts val="0"/>
              </a:spcAft>
              <a:buSzPct val="117646"/>
              <a:buNone/>
            </a:pPr>
            <a:r>
              <a:rPr lang="my-MM" sz="2200">
                <a:latin typeface="Arial"/>
                <a:ea typeface="Arial"/>
                <a:cs typeface="Arial"/>
                <a:sym typeface="Arial"/>
              </a:rPr>
              <a:t>လၢနကဘျးစဲန့ၢ်အဝဲသ့ၣ်တုၤလီၤတီၤလီၤအဂီၢ် တၢ်ကရၢကရိလၢအမၤဂ့ၤမၤစၢၤတၢ်လၢလီၢ်ကဝီၤတဖၣ်ဒီး နကဘၣ်ဆဲးကျိးတၢ်ကရၢကရိသ့ၣ် တဖၣ်အံၤဒ်လဲၣ်န့ၣ် မၤစရီတက့ၢ်.</a:t>
            </a:r>
          </a:p>
        </p:txBody>
      </p:sp>
      <p:pic>
        <p:nvPicPr>
          <p:cNvPr id="369" name="Google Shape;369;p27" descr="A picture containing clock, room, drawing&#10;&#10;Description automatically generated"/>
          <p:cNvPicPr preferRelativeResize="0"/>
          <p:nvPr/>
        </p:nvPicPr>
        <p:blipFill rotWithShape="1">
          <a:blip r:embed="rId3">
            <a:alphaModFix/>
          </a:blip>
          <a:srcRect t="9123" r="3" b="9197"/>
          <a:stretch/>
        </p:blipFill>
        <p:spPr>
          <a:xfrm>
            <a:off x="866691" y="1216968"/>
            <a:ext cx="5416261" cy="4424065"/>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ctrTitle"/>
          </p:nvPr>
        </p:nvSpPr>
        <p:spPr>
          <a:xfrm>
            <a:off x="640080" y="320041"/>
            <a:ext cx="6692827" cy="158371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my-MM" b="1">
                <a:latin typeface="Arial"/>
                <a:ea typeface="Arial"/>
                <a:cs typeface="Arial"/>
                <a:sym typeface="Arial"/>
              </a:rPr>
              <a:t>ပၥ်ဖျါထီၣ်တက့ၢ်.</a:t>
            </a:r>
            <a:endParaRPr>
              <a:latin typeface="Arial"/>
              <a:ea typeface="Arial"/>
              <a:cs typeface="Arial"/>
              <a:sym typeface="Arial"/>
            </a:endParaRPr>
          </a:p>
        </p:txBody>
      </p:sp>
      <p:sp>
        <p:nvSpPr>
          <p:cNvPr id="376" name="Google Shape;376;p28"/>
          <p:cNvSpPr txBox="1">
            <a:spLocks noGrp="1"/>
          </p:cNvSpPr>
          <p:nvPr>
            <p:ph type="subTitle" idx="1"/>
          </p:nvPr>
        </p:nvSpPr>
        <p:spPr>
          <a:xfrm>
            <a:off x="119922" y="2614584"/>
            <a:ext cx="10732957" cy="2945567"/>
          </a:xfrm>
          <a:prstGeom prst="rect">
            <a:avLst/>
          </a:prstGeom>
          <a:noFill/>
          <a:ln>
            <a:noFill/>
          </a:ln>
        </p:spPr>
        <p:txBody>
          <a:bodyPr spcFirstLastPara="1" wrap="square" lIns="91425" tIns="45700" rIns="91425" bIns="45700" anchor="t" anchorCtr="0">
            <a:noAutofit/>
          </a:bodyPr>
          <a:lstStyle/>
          <a:p>
            <a:pPr marL="800100" lvl="1" indent="-342900" algn="l" rtl="0">
              <a:lnSpc>
                <a:spcPct val="150000"/>
              </a:lnSpc>
              <a:spcBef>
                <a:spcPts val="0"/>
              </a:spcBef>
              <a:spcAft>
                <a:spcPts val="0"/>
              </a:spcAft>
              <a:buClr>
                <a:schemeClr val="dk1"/>
              </a:buClr>
              <a:buSzPts val="2800"/>
              <a:buChar char="•"/>
            </a:pPr>
            <a:r>
              <a:rPr lang="my-MM" sz="2800" b="1">
                <a:latin typeface="Arial"/>
                <a:ea typeface="Arial"/>
                <a:cs typeface="Arial"/>
                <a:sym typeface="Arial"/>
              </a:rPr>
              <a:t>ပၥ်ဖျါထီၣ် ပှၤလၢအဘၣ်ထွဲဒီးအဝဲသ့ၣ်ဒီးတၢ်မၤစၢၤဆီၣ်ထွဲတဖၣ်တက့ၢ်. (အဒိ - ဟံၣ်ဖိဃီဖိ, တံၤသကိး ဒီးပှၤလၢဟံၣ်ဃၢၤတဖၣ်)</a:t>
            </a:r>
          </a:p>
          <a:p>
            <a:pPr marL="800100" lvl="1" indent="-342900" algn="l" rtl="0">
              <a:lnSpc>
                <a:spcPct val="150000"/>
              </a:lnSpc>
              <a:spcBef>
                <a:spcPts val="0"/>
              </a:spcBef>
              <a:spcAft>
                <a:spcPts val="0"/>
              </a:spcAft>
              <a:buClr>
                <a:schemeClr val="dk1"/>
              </a:buClr>
              <a:buSzPts val="2800"/>
              <a:buChar char="•"/>
            </a:pPr>
            <a:r>
              <a:rPr lang="my-MM" sz="2800" b="1">
                <a:latin typeface="Arial"/>
                <a:ea typeface="Arial"/>
                <a:cs typeface="Arial"/>
                <a:sym typeface="Arial"/>
              </a:rPr>
              <a:t>ပၥ်ဖျါထီၣ် ပှၤဟ့ၣ်တၢ်ဆီၣ်ထွဲမၤစၢၤလၢ လီၢ်ကဝီၤန့ၣ်တက့ၢ်. (အဒိ. တၢ်ကရၢကရိလၢတမ့ၢ်ပဒိၣ်အတၢ် ကရၢကရိတဖၣ်, ကမျၢၢ်တၢ်မၤစၢၤကရၢကရိတဖၣ်, ဒီးတၢ်ဘူၣ်တၢ်ဘါကရၢကရိတဖၣ်)</a:t>
            </a:r>
          </a:p>
        </p:txBody>
      </p:sp>
      <p:pic>
        <p:nvPicPr>
          <p:cNvPr id="377" name="Google Shape;377;p28" descr="Magnifying glass"/>
          <p:cNvPicPr preferRelativeResize="0"/>
          <p:nvPr/>
        </p:nvPicPr>
        <p:blipFill rotWithShape="1">
          <a:blip r:embed="rId3">
            <a:alphaModFix/>
          </a:blip>
          <a:srcRect/>
          <a:stretch/>
        </p:blipFill>
        <p:spPr>
          <a:xfrm>
            <a:off x="8522550" y="-227950"/>
            <a:ext cx="3583625" cy="3583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9"/>
          <p:cNvSpPr txBox="1">
            <a:spLocks noGrp="1"/>
          </p:cNvSpPr>
          <p:nvPr>
            <p:ph type="ctrTitle"/>
          </p:nvPr>
        </p:nvSpPr>
        <p:spPr>
          <a:xfrm>
            <a:off x="640080" y="320041"/>
            <a:ext cx="6692827" cy="243814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ct val="100000"/>
              <a:buFont typeface="Calibri"/>
              <a:buNone/>
            </a:pPr>
            <a:r>
              <a:rPr lang="my-MM" b="1">
                <a:latin typeface="Arial"/>
                <a:ea typeface="Arial"/>
                <a:cs typeface="Arial"/>
                <a:sym typeface="Arial"/>
              </a:rPr>
              <a:t>သံကွၢ်သံဒိးတၢ်တက့ၢ်.</a:t>
            </a:r>
            <a:endParaRPr>
              <a:latin typeface="Arial"/>
              <a:ea typeface="Arial"/>
              <a:cs typeface="Arial"/>
              <a:sym typeface="Arial"/>
            </a:endParaRPr>
          </a:p>
        </p:txBody>
      </p:sp>
      <p:sp>
        <p:nvSpPr>
          <p:cNvPr id="384" name="Google Shape;384;p29"/>
          <p:cNvSpPr txBox="1">
            <a:spLocks noGrp="1"/>
          </p:cNvSpPr>
          <p:nvPr>
            <p:ph type="subTitle" idx="1"/>
          </p:nvPr>
        </p:nvSpPr>
        <p:spPr>
          <a:xfrm>
            <a:off x="329783" y="3222885"/>
            <a:ext cx="8550745" cy="3315074"/>
          </a:xfrm>
          <a:prstGeom prst="rect">
            <a:avLst/>
          </a:prstGeom>
          <a:noFill/>
          <a:ln>
            <a:noFill/>
          </a:ln>
        </p:spPr>
        <p:txBody>
          <a:bodyPr spcFirstLastPara="1" wrap="square" lIns="91425" tIns="45700" rIns="91425" bIns="45700" anchor="t" anchorCtr="0">
            <a:noAutofit/>
          </a:bodyPr>
          <a:lstStyle/>
          <a:p>
            <a:pPr marL="457200" lvl="1" indent="-177800" algn="l" rtl="0">
              <a:lnSpc>
                <a:spcPct val="150000"/>
              </a:lnSpc>
              <a:spcBef>
                <a:spcPts val="0"/>
              </a:spcBef>
              <a:spcAft>
                <a:spcPts val="0"/>
              </a:spcAft>
              <a:buClr>
                <a:schemeClr val="dk1"/>
              </a:buClr>
              <a:buSzPts val="2800"/>
              <a:buChar char="•"/>
            </a:pPr>
            <a:r>
              <a:rPr lang="my-MM" sz="2800" b="1">
                <a:latin typeface="Arial"/>
                <a:ea typeface="Arial"/>
                <a:cs typeface="Arial"/>
                <a:sym typeface="Arial"/>
              </a:rPr>
              <a:t>သံကွၢ်သံဒိးအဝဲသ့ၣ်လၢ မ့ၢ်အအဲၣ်ဒိး/တအဲၣ်ဒိး လဲၤဝဲဒၣ်ဆူ တၢ်ဟ့ၣ်မၤစၢၤအလီၢ်တဖၣ်လၢအဘၣ်တၢ်ဃု ထံၣ်န့ၢ်အီၤတဖၣ်တက့ၢ်.</a:t>
            </a:r>
          </a:p>
          <a:p>
            <a:pPr marL="457200" lvl="1" indent="-177800" algn="l" rtl="0">
              <a:lnSpc>
                <a:spcPct val="150000"/>
              </a:lnSpc>
              <a:spcBef>
                <a:spcPts val="0"/>
              </a:spcBef>
              <a:spcAft>
                <a:spcPts val="0"/>
              </a:spcAft>
              <a:buClr>
                <a:schemeClr val="dk1"/>
              </a:buClr>
              <a:buSzPts val="2800"/>
              <a:buChar char="•"/>
            </a:pPr>
            <a:r>
              <a:rPr lang="my-MM" sz="2800" b="1">
                <a:latin typeface="Arial"/>
                <a:ea typeface="Arial"/>
                <a:cs typeface="Arial"/>
                <a:sym typeface="Arial"/>
              </a:rPr>
              <a:t>သံကွၢ်သံဒိး ပှၤလၢအဟ့ၣ်တၢ်မၤစၢၤ, တၢ်ကရၢကရိလၢ အဟ့ၣ်တၢ်မၤစၢၤတဖၣ် တက့ၢ်.</a:t>
            </a:r>
          </a:p>
        </p:txBody>
      </p:sp>
      <p:pic>
        <p:nvPicPr>
          <p:cNvPr id="385" name="Google Shape;385;p29" descr="Question mark"/>
          <p:cNvPicPr preferRelativeResize="0"/>
          <p:nvPr/>
        </p:nvPicPr>
        <p:blipFill rotWithShape="1">
          <a:blip r:embed="rId3">
            <a:alphaModFix/>
          </a:blip>
          <a:srcRect/>
          <a:stretch/>
        </p:blipFill>
        <p:spPr>
          <a:xfrm>
            <a:off x="7781544" y="545889"/>
            <a:ext cx="4087368" cy="40873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endParaRPr>
              <a:latin typeface="Arial"/>
              <a:ea typeface="Arial"/>
              <a:cs typeface="Arial"/>
              <a:sym typeface="Arial"/>
            </a:endParaRPr>
          </a:p>
        </p:txBody>
      </p:sp>
      <p:sp>
        <p:nvSpPr>
          <p:cNvPr id="72" name="Google Shape;72;p3"/>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800"/>
              <a:buNone/>
            </a:pPr>
            <a:endParaRPr/>
          </a:p>
        </p:txBody>
      </p:sp>
      <p:pic>
        <p:nvPicPr>
          <p:cNvPr id="73" name="Google Shape;73;p3"/>
          <p:cNvPicPr preferRelativeResize="0"/>
          <p:nvPr/>
        </p:nvPicPr>
        <p:blipFill rotWithShape="1">
          <a:blip r:embed="rId3">
            <a:alphaModFix/>
          </a:blip>
          <a:srcRect/>
          <a:stretch/>
        </p:blipFill>
        <p:spPr>
          <a:xfrm>
            <a:off x="0" y="23173"/>
            <a:ext cx="12192000" cy="6838950"/>
          </a:xfrm>
          <a:prstGeom prst="rect">
            <a:avLst/>
          </a:prstGeom>
          <a:noFill/>
          <a:ln>
            <a:noFill/>
          </a:ln>
        </p:spPr>
      </p:pic>
      <p:sp>
        <p:nvSpPr>
          <p:cNvPr id="74" name="Google Shape;74;p3"/>
          <p:cNvSpPr/>
          <p:nvPr/>
        </p:nvSpPr>
        <p:spPr>
          <a:xfrm>
            <a:off x="491067" y="1981200"/>
            <a:ext cx="2421466" cy="4126992"/>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3"/>
          <p:cNvSpPr txBox="1"/>
          <p:nvPr/>
        </p:nvSpPr>
        <p:spPr>
          <a:xfrm>
            <a:off x="4096407" y="689662"/>
            <a:ext cx="4501493" cy="830956"/>
          </a:xfrm>
          <a:prstGeom prst="rect">
            <a:avLst/>
          </a:prstGeom>
          <a:solidFill>
            <a:schemeClr val="lt1"/>
          </a:solidFill>
          <a:ln>
            <a:noFill/>
          </a:ln>
        </p:spPr>
        <p:txBody>
          <a:bodyPr spcFirstLastPara="1" wrap="square" lIns="91425" tIns="45700" rIns="91425" bIns="45700" anchor="t" anchorCtr="0">
            <a:spAutoFit/>
          </a:bodyPr>
          <a:lstStyle/>
          <a:p>
            <a:pPr marL="0" marR="0" indent="0">
              <a:lnSpc>
                <a:spcPct val="150000"/>
              </a:lnSpc>
              <a:spcBef>
                <a:spcPts val="0"/>
              </a:spcBef>
              <a:spcAft>
                <a:spcPts val="0"/>
              </a:spcAft>
            </a:pPr>
            <a:r>
              <a:rPr lang="my-MM" sz="3200" b="1">
                <a:effectLst/>
                <a:latin typeface="Georgia" panose="02040502050405020303" pitchFamily="18" charset="0"/>
                <a:ea typeface="Calibri" panose="020F0502020204030204" pitchFamily="34" charset="0"/>
                <a:cs typeface="Pyidaungsu" panose="020B0502040204020203" pitchFamily="34" charset="0"/>
              </a:rPr>
              <a:t>တၢ်မၤလိအတကွီၢ်တၢ်နဲၣ်ကျဲ</a:t>
            </a:r>
            <a:endParaRPr lang="en-US" sz="32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6" name="Google Shape;76;p3"/>
          <p:cNvSpPr txBox="1"/>
          <p:nvPr/>
        </p:nvSpPr>
        <p:spPr>
          <a:xfrm>
            <a:off x="753492" y="5065267"/>
            <a:ext cx="2135060" cy="1015622"/>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2000" b="1">
                <a:effectLst/>
                <a:latin typeface="Georgia" panose="02040502050405020303" pitchFamily="18" charset="0"/>
                <a:ea typeface="Calibri" panose="020F0502020204030204" pitchFamily="34" charset="0"/>
                <a:cs typeface="Pyidaungsu" panose="020B0502040204020203" pitchFamily="34" charset="0"/>
              </a:rPr>
              <a:t>တၢ်သူၣ်ခုသးခုလၢနနီၢ်ကစၢ်ဒၣ်ဝဲ</a:t>
            </a:r>
            <a:endParaRPr lang="en-US" sz="20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7" name="Google Shape;77;p3"/>
          <p:cNvSpPr txBox="1"/>
          <p:nvPr/>
        </p:nvSpPr>
        <p:spPr>
          <a:xfrm>
            <a:off x="2912533" y="1667475"/>
            <a:ext cx="2790446" cy="1338788"/>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တၢ်ဆဲးကျိးစံးကတိၤတၢ်လၢအအိၣ်ဒီးတၢ်ဆီၣ်ထွဲမၤစၢၤလၢ ကိးမုၢ်နံၤတၢ်ရ့လိၥ်ဘၣ်ထွဲ </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8" name="Google Shape;78;p3"/>
          <p:cNvSpPr txBox="1"/>
          <p:nvPr/>
        </p:nvSpPr>
        <p:spPr>
          <a:xfrm>
            <a:off x="4999630" y="5130337"/>
            <a:ext cx="2135060" cy="1338788"/>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တၢ်ဟ့ၣ်တၢ်မၤစၢၤလၢ အဘျုးအိၣ်လၢတၢ်မၤအဂီၢ်</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9" name="Google Shape;79;p3"/>
          <p:cNvSpPr txBox="1"/>
          <p:nvPr/>
        </p:nvSpPr>
        <p:spPr>
          <a:xfrm>
            <a:off x="6863500" y="1813202"/>
            <a:ext cx="2790446" cy="1338788"/>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တၢ်မၤစၢၤဆီၣ်ထွဲပှၤလၢ အတူၢ်ဘၣ် သးအတၢ်ဆီၣ်သနံး</a:t>
            </a:r>
            <a:r>
              <a:rPr lang="en-US" sz="1800" b="1">
                <a:effectLst/>
                <a:latin typeface="Georgia" panose="02040502050405020303" pitchFamily="18" charset="0"/>
                <a:ea typeface="Calibri" panose="020F0502020204030204" pitchFamily="34" charset="0"/>
                <a:cs typeface="Pyidaungsu" panose="020B0502040204020203" pitchFamily="34" charset="0"/>
              </a:rPr>
              <a:t> </a:t>
            </a:r>
            <a:r>
              <a:rPr lang="my-MM" sz="1800" b="1">
                <a:effectLst/>
                <a:latin typeface="Georgia" panose="02040502050405020303" pitchFamily="18" charset="0"/>
                <a:ea typeface="Calibri" panose="020F0502020204030204" pitchFamily="34" charset="0"/>
                <a:cs typeface="Pyidaungsu" panose="020B0502040204020203" pitchFamily="34" charset="0"/>
              </a:rPr>
              <a:t>တၢ်သူၣ်ကိၢ်သးဂီၤတဖၣ်</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80" name="Google Shape;80;p3"/>
          <p:cNvSpPr txBox="1"/>
          <p:nvPr/>
        </p:nvSpPr>
        <p:spPr>
          <a:xfrm>
            <a:off x="8927081" y="5130337"/>
            <a:ext cx="2135060" cy="923289"/>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တၢ်မၤစၢၤဆီၣ်ထွဲလၢ တၢ်အိၣ်သးလီၤဆီအဂီၢ်</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ctrTitle"/>
          </p:nvPr>
        </p:nvSpPr>
        <p:spPr>
          <a:xfrm>
            <a:off x="767422" y="697424"/>
            <a:ext cx="6692827" cy="132650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ct val="100000"/>
              <a:buFont typeface="Calibri"/>
              <a:buNone/>
            </a:pPr>
            <a:r>
              <a:rPr lang="my-MM" b="1">
                <a:latin typeface="Arial"/>
                <a:ea typeface="Arial"/>
                <a:cs typeface="Arial"/>
                <a:sym typeface="Arial"/>
              </a:rPr>
              <a:t>ဘျးစဲတက့ၢ်.</a:t>
            </a:r>
            <a:endParaRPr>
              <a:latin typeface="Arial"/>
              <a:ea typeface="Arial"/>
              <a:cs typeface="Arial"/>
              <a:sym typeface="Arial"/>
            </a:endParaRPr>
          </a:p>
        </p:txBody>
      </p:sp>
      <p:sp>
        <p:nvSpPr>
          <p:cNvPr id="392" name="Google Shape;392;p30"/>
          <p:cNvSpPr txBox="1">
            <a:spLocks noGrp="1"/>
          </p:cNvSpPr>
          <p:nvPr>
            <p:ph type="subTitle" idx="1"/>
          </p:nvPr>
        </p:nvSpPr>
        <p:spPr>
          <a:xfrm>
            <a:off x="217238" y="2216764"/>
            <a:ext cx="9594137" cy="3781079"/>
          </a:xfrm>
          <a:prstGeom prst="rect">
            <a:avLst/>
          </a:prstGeom>
          <a:noFill/>
          <a:ln>
            <a:noFill/>
          </a:ln>
        </p:spPr>
        <p:txBody>
          <a:bodyPr spcFirstLastPara="1" wrap="square" lIns="91425" tIns="45700" rIns="91425" bIns="45700" anchor="t" anchorCtr="0">
            <a:noAutofit/>
          </a:bodyPr>
          <a:lstStyle/>
          <a:p>
            <a:pPr marL="457200" lvl="1" indent="-203200" algn="l" rtl="0">
              <a:lnSpc>
                <a:spcPct val="150000"/>
              </a:lnSpc>
              <a:spcBef>
                <a:spcPts val="0"/>
              </a:spcBef>
              <a:spcAft>
                <a:spcPts val="0"/>
              </a:spcAft>
              <a:buSzPts val="3200"/>
              <a:buChar char="•"/>
            </a:pPr>
            <a:r>
              <a:rPr lang="my-MM" sz="3200" b="1">
                <a:latin typeface="Arial"/>
                <a:ea typeface="Arial"/>
                <a:cs typeface="Arial"/>
                <a:sym typeface="Arial"/>
              </a:rPr>
              <a:t>ဟ့ၣ်တၢ်ကစီၣ်အဂ့ၢ်အကျိၤလီၤတံၢ်လီၤဆဲးဆူ ပှၤကညီ/တၢ်ကရၢကရိလၢ ဆီၣ်ထွဲမၤစၢၤတၢ်တဖၣ်အအိၣ် တက့ၢ်.</a:t>
            </a:r>
          </a:p>
          <a:p>
            <a:pPr marL="457200" lvl="1" indent="-203200" algn="l" rtl="0">
              <a:lnSpc>
                <a:spcPct val="150000"/>
              </a:lnSpc>
              <a:spcBef>
                <a:spcPts val="0"/>
              </a:spcBef>
              <a:spcAft>
                <a:spcPts val="0"/>
              </a:spcAft>
              <a:buSzPts val="3200"/>
              <a:buChar char="•"/>
            </a:pPr>
            <a:r>
              <a:rPr lang="my-MM" sz="3200" b="1">
                <a:latin typeface="Arial"/>
                <a:ea typeface="Arial"/>
                <a:cs typeface="Arial"/>
                <a:sym typeface="Arial"/>
              </a:rPr>
              <a:t>ဘျးစဲန့ၣ် ပှၤကညီ/တၢ်ကရၢကရိလၢ ဆီၣ်ထွဲမၤစၢၤတၢ်</a:t>
            </a:r>
            <a:r>
              <a:rPr lang="en-US" sz="3200" b="1">
                <a:latin typeface="Arial"/>
                <a:ea typeface="Arial"/>
                <a:cs typeface="Arial"/>
                <a:sym typeface="Arial"/>
              </a:rPr>
              <a:t> </a:t>
            </a:r>
            <a:r>
              <a:rPr lang="my-MM" sz="3200" b="1">
                <a:latin typeface="Arial"/>
                <a:ea typeface="Arial"/>
                <a:cs typeface="Arial"/>
                <a:sym typeface="Arial"/>
              </a:rPr>
              <a:t>တဖၣ်ဒီး ပှၤလၢအဘၣ်သးအတၢ်ဆီၣ်သနံး သးတၢ်ကိၢ်တၢ်ဂီၤတဖၣ်တက့ၢ်.</a:t>
            </a:r>
          </a:p>
        </p:txBody>
      </p:sp>
      <p:pic>
        <p:nvPicPr>
          <p:cNvPr id="393" name="Google Shape;393;p30" descr="Link"/>
          <p:cNvPicPr preferRelativeResize="0"/>
          <p:nvPr/>
        </p:nvPicPr>
        <p:blipFill rotWithShape="1">
          <a:blip r:embed="rId3">
            <a:alphaModFix/>
          </a:blip>
          <a:srcRect/>
          <a:stretch/>
        </p:blipFill>
        <p:spPr>
          <a:xfrm>
            <a:off x="7887394" y="545889"/>
            <a:ext cx="4087368" cy="40873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1" descr="A picture containing person, indoor, person, food&#10;&#10;Description automatically generated"/>
          <p:cNvPicPr preferRelativeResize="0"/>
          <p:nvPr/>
        </p:nvPicPr>
        <p:blipFill rotWithShape="1">
          <a:blip r:embed="rId3">
            <a:alphaModFix/>
          </a:blip>
          <a:srcRect t="9033" r="-1" b="10873"/>
          <a:stretch/>
        </p:blipFill>
        <p:spPr>
          <a:xfrm>
            <a:off x="0" y="0"/>
            <a:ext cx="12188952" cy="6858000"/>
          </a:xfrm>
          <a:prstGeom prst="rect">
            <a:avLst/>
          </a:prstGeom>
          <a:noFill/>
          <a:ln>
            <a:noFill/>
          </a:ln>
        </p:spPr>
      </p:pic>
      <p:sp>
        <p:nvSpPr>
          <p:cNvPr id="400" name="Google Shape;400;p31"/>
          <p:cNvSpPr txBox="1">
            <a:spLocks noGrp="1"/>
          </p:cNvSpPr>
          <p:nvPr>
            <p:ph type="subTitle" idx="1"/>
          </p:nvPr>
        </p:nvSpPr>
        <p:spPr>
          <a:xfrm>
            <a:off x="320040" y="4481375"/>
            <a:ext cx="11548872" cy="2376625"/>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chemeClr val="lt1"/>
              </a:buClr>
              <a:buSzPts val="2600"/>
              <a:buNone/>
            </a:pPr>
            <a:r>
              <a:rPr lang="my-MM" b="1">
                <a:solidFill>
                  <a:schemeClr val="lt1"/>
                </a:solidFill>
                <a:latin typeface="Arial"/>
                <a:ea typeface="Arial"/>
                <a:cs typeface="Arial"/>
                <a:sym typeface="Arial"/>
              </a:rPr>
              <a:t>ပှၤလၢအအိၣ်ဒီးသးအတၢ်ဆီၣ်သးနံးတၢ်သူၣ်ကိၢ်သးဂီၤတဖၣ် မ့တမ့ၢ် ပှၤလၢအလိၣ်ဘၣ် တၢ်အီၣ်တၢ်အီ, ထံ, တၢ်အိၣ်ကဒု အလီၢ် မ့တမ့ၢ် ဂ့ၢ်ဂီၢ်အူတၢ်ကူစါယါဘျါဒီး ပှၤဂ့ၢ်ဝီတၢ်ဆီၣ်ထွဲတဖၣ်အဂီၢ် ဘျးစဲန့ၢ်အဝဲသ့ၣ်ချ့ချ့ ဒ်သိးအဝဲသ့ၣ် ကဒိးန့ၢ် အတၢ်ဘံၣ်တၢ်ဘၢဒီးတၢ်ဒီတဒၢအဝဲသ့ၣ်လီၤတံၢ်အဂီၢ်န့ၣ်တက့ၢ်.</a:t>
            </a:r>
            <a:endParaRPr b="1">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05"/>
        <p:cNvGrpSpPr/>
        <p:nvPr/>
      </p:nvGrpSpPr>
      <p:grpSpPr>
        <a:xfrm>
          <a:off x="0" y="0"/>
          <a:ext cx="0" cy="0"/>
          <a:chOff x="0" y="0"/>
          <a:chExt cx="0" cy="0"/>
        </a:xfrm>
      </p:grpSpPr>
      <p:sp>
        <p:nvSpPr>
          <p:cNvPr id="406" name="Google Shape;406;p32"/>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7" name="Google Shape;407;p32" descr="A picture containing outdoor, person, ground&#10;&#10;Description automatically generated"/>
          <p:cNvPicPr preferRelativeResize="0"/>
          <p:nvPr/>
        </p:nvPicPr>
        <p:blipFill rotWithShape="1">
          <a:blip r:embed="rId3">
            <a:alphaModFix amt="50000"/>
          </a:blip>
          <a:srcRect b="15730"/>
          <a:stretch/>
        </p:blipFill>
        <p:spPr>
          <a:xfrm>
            <a:off x="20" y="1"/>
            <a:ext cx="12191980" cy="6857999"/>
          </a:xfrm>
          <a:prstGeom prst="rect">
            <a:avLst/>
          </a:prstGeom>
          <a:noFill/>
          <a:ln>
            <a:noFill/>
          </a:ln>
        </p:spPr>
      </p:pic>
      <p:sp>
        <p:nvSpPr>
          <p:cNvPr id="408" name="Google Shape;408;p32"/>
          <p:cNvSpPr txBox="1">
            <a:spLocks noGrp="1"/>
          </p:cNvSpPr>
          <p:nvPr>
            <p:ph type="subTitle" idx="1"/>
          </p:nvPr>
        </p:nvSpPr>
        <p:spPr>
          <a:xfrm>
            <a:off x="1369016" y="4903323"/>
            <a:ext cx="9898505" cy="908541"/>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rgbClr val="FFFFFF"/>
              </a:buClr>
              <a:buSzPts val="2400"/>
              <a:buNone/>
            </a:pPr>
            <a:r>
              <a:rPr lang="my-MM" sz="2800" b="1">
                <a:solidFill>
                  <a:srgbClr val="FFFFFF"/>
                </a:solidFill>
                <a:latin typeface="Arial"/>
                <a:ea typeface="Arial"/>
                <a:cs typeface="Arial"/>
                <a:sym typeface="Arial"/>
              </a:rPr>
              <a:t>နမ့ၢ်ဘၣ်နသးဒီး ဆီၣ်ထွဲမၤဆူညါလၢ ပှၤသ့ၣ်တဖၣ်အဂီၢ်တက့ၢ်.</a:t>
            </a:r>
            <a:endParaRPr sz="2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1"/>
          <p:cNvSpPr txBox="1">
            <a:spLocks noGrp="1"/>
          </p:cNvSpPr>
          <p:nvPr>
            <p:ph type="title"/>
          </p:nvPr>
        </p:nvSpPr>
        <p:spPr>
          <a:xfrm>
            <a:off x="831850" y="0"/>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Calibri"/>
              <a:buNone/>
            </a:pPr>
            <a:r>
              <a:rPr lang="my-MM" sz="6600" b="1">
                <a:solidFill>
                  <a:srgbClr val="002060"/>
                </a:solidFill>
                <a:latin typeface="Arial"/>
                <a:ea typeface="Arial"/>
                <a:cs typeface="Arial"/>
                <a:sym typeface="Arial"/>
              </a:rPr>
              <a:t>တၢ်မၤလိအတကွီၢ် (၃)</a:t>
            </a:r>
            <a:endParaRPr>
              <a:latin typeface="Arial"/>
              <a:ea typeface="Arial"/>
              <a:cs typeface="Arial"/>
              <a:sym typeface="Arial"/>
            </a:endParaRPr>
          </a:p>
        </p:txBody>
      </p:sp>
      <p:sp>
        <p:nvSpPr>
          <p:cNvPr id="415" name="Google Shape;415;p71"/>
          <p:cNvSpPr txBox="1">
            <a:spLocks noGrp="1"/>
          </p:cNvSpPr>
          <p:nvPr>
            <p:ph type="body" idx="1"/>
          </p:nvPr>
        </p:nvSpPr>
        <p:spPr>
          <a:xfrm>
            <a:off x="831850" y="2936631"/>
            <a:ext cx="10515600" cy="3153019"/>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95959"/>
              </a:buClr>
              <a:buSzPts val="2800"/>
              <a:buNone/>
            </a:pPr>
            <a:r>
              <a:rPr lang="my-MM" sz="2800" b="1">
                <a:solidFill>
                  <a:srgbClr val="595959"/>
                </a:solidFill>
                <a:latin typeface="Arial"/>
                <a:ea typeface="Arial"/>
                <a:cs typeface="Arial"/>
                <a:sym typeface="Arial"/>
              </a:rPr>
              <a:t>၃.၃. တၢ်ဟ့ၣ်တၢ်မၤစၢၤလၢ အဘျုးအိၣ်လၢတၢ်မၤအဂီၢ် - တၢ်ဆီၣ်ထွဲမၤစၢၤပှၤဂၤလၢ အံးထွဲကွၢ်ထွဲလီၤက့ၤအသး ကသ့အဂီၢ်</a:t>
            </a:r>
            <a:endParaRPr/>
          </a:p>
        </p:txBody>
      </p:sp>
      <p:pic>
        <p:nvPicPr>
          <p:cNvPr id="416" name="Google Shape;416;p7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Google Shape;422;p3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34"/>
          <p:cNvSpPr txBox="1">
            <a:spLocks noGrp="1"/>
          </p:cNvSpPr>
          <p:nvPr>
            <p:ph type="ctrTitle"/>
          </p:nvPr>
        </p:nvSpPr>
        <p:spPr>
          <a:xfrm>
            <a:off x="533631" y="503731"/>
            <a:ext cx="5560845" cy="3566160"/>
          </a:xfrm>
          <a:prstGeom prst="rect">
            <a:avLst/>
          </a:prstGeom>
          <a:noFill/>
          <a:ln>
            <a:noFill/>
          </a:ln>
        </p:spPr>
        <p:txBody>
          <a:bodyPr spcFirstLastPara="1" wrap="square" lIns="91425" tIns="45700" rIns="91425" bIns="45700" anchor="b" anchorCtr="0">
            <a:normAutofit/>
          </a:bodyPr>
          <a:lstStyle/>
          <a:p>
            <a:pPr lvl="0" algn="l">
              <a:lnSpc>
                <a:spcPct val="150000"/>
              </a:lnSpc>
              <a:buSzPts val="5400"/>
            </a:pPr>
            <a:r>
              <a:rPr lang="my-MM" sz="3600" b="1">
                <a:solidFill>
                  <a:srgbClr val="595959"/>
                </a:solidFill>
                <a:latin typeface="Arial"/>
                <a:ea typeface="Arial"/>
                <a:cs typeface="Arial"/>
                <a:sym typeface="Arial"/>
              </a:rPr>
              <a:t>တၢ်ဆီၣ်ထွဲမၤစၢၤပှၤဂၤလၢ အံးထွဲကွၢ်ထွဲလီၤက့ၤအသး ကသ့အဂီၢ်</a:t>
            </a:r>
            <a:endParaRPr sz="3600">
              <a:latin typeface="Arial"/>
              <a:ea typeface="Arial"/>
              <a:cs typeface="Arial"/>
              <a:sym typeface="Arial"/>
            </a:endParaRPr>
          </a:p>
        </p:txBody>
      </p:sp>
      <p:sp>
        <p:nvSpPr>
          <p:cNvPr id="424" name="Google Shape;424;p34"/>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5" name="Google Shape;425;p34" descr="A person wearing a cowboy hat&#10;&#10;Description automatically generated with medium confidence"/>
          <p:cNvPicPr preferRelativeResize="0"/>
          <p:nvPr/>
        </p:nvPicPr>
        <p:blipFill rotWithShape="1">
          <a:blip r:embed="rId3">
            <a:alphaModFix/>
          </a:blip>
          <a:srcRect l="25399" r="7897"/>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0"/>
        <p:cNvGrpSpPr/>
        <p:nvPr/>
      </p:nvGrpSpPr>
      <p:grpSpPr>
        <a:xfrm>
          <a:off x="0" y="0"/>
          <a:ext cx="0" cy="0"/>
          <a:chOff x="0" y="0"/>
          <a:chExt cx="0" cy="0"/>
        </a:xfrm>
      </p:grpSpPr>
      <p:sp>
        <p:nvSpPr>
          <p:cNvPr id="431" name="Google Shape;431;p35"/>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2" name="Google Shape;432;p35" descr="A group of women posing for a photo&#10;&#10;Description automatically generated with medium confidence"/>
          <p:cNvPicPr preferRelativeResize="0"/>
          <p:nvPr/>
        </p:nvPicPr>
        <p:blipFill rotWithShape="1">
          <a:blip r:embed="rId3">
            <a:alphaModFix amt="50000"/>
          </a:blip>
          <a:srcRect b="15730"/>
          <a:stretch/>
        </p:blipFill>
        <p:spPr>
          <a:xfrm>
            <a:off x="20" y="1"/>
            <a:ext cx="12191980" cy="6857999"/>
          </a:xfrm>
          <a:prstGeom prst="rect">
            <a:avLst/>
          </a:prstGeom>
          <a:noFill/>
          <a:ln>
            <a:noFill/>
          </a:ln>
        </p:spPr>
      </p:pic>
      <p:sp>
        <p:nvSpPr>
          <p:cNvPr id="433" name="Google Shape;433;p35"/>
          <p:cNvSpPr txBox="1">
            <a:spLocks noGrp="1"/>
          </p:cNvSpPr>
          <p:nvPr>
            <p:ph type="subTitle" idx="1"/>
          </p:nvPr>
        </p:nvSpPr>
        <p:spPr>
          <a:xfrm>
            <a:off x="1524000" y="4159404"/>
            <a:ext cx="9541790" cy="2346327"/>
          </a:xfrm>
          <a:prstGeom prst="rect">
            <a:avLst/>
          </a:prstGeom>
          <a:noFill/>
          <a:ln>
            <a:noFill/>
          </a:ln>
        </p:spPr>
        <p:txBody>
          <a:bodyPr spcFirstLastPara="1" wrap="square" lIns="91425" tIns="45700" rIns="91425" bIns="45700" anchor="t" anchorCtr="0">
            <a:noAutofit/>
          </a:bodyPr>
          <a:lstStyle/>
          <a:p>
            <a:pPr marL="0" lvl="0" indent="0">
              <a:lnSpc>
                <a:spcPct val="150000"/>
              </a:lnSpc>
              <a:spcBef>
                <a:spcPts val="0"/>
              </a:spcBef>
              <a:buClr>
                <a:srgbClr val="FFFFFF"/>
              </a:buClr>
            </a:pPr>
            <a:r>
              <a:rPr lang="my-MM" sz="2800">
                <a:solidFill>
                  <a:srgbClr val="FFFFFF"/>
                </a:solidFill>
                <a:latin typeface="Arial"/>
                <a:ea typeface="Arial"/>
                <a:cs typeface="Arial"/>
                <a:sym typeface="Arial"/>
              </a:rPr>
              <a:t>ပှၤကညီတဖၣ် ဒ်သိးကဟူးဂဲၤဖံးမၤဂ့ၤဂ့ၤဘၣ်ဘၣ်ကသ့အဂီၢ် အဝဲသ့ၣ်လိၣ်ဘၣ် သးအတၢ်ပလၢၢ်ဘၣ် လၢအဝဲသ့ၣ်ကွၢ်ထွဲ</a:t>
            </a:r>
            <a:r>
              <a:rPr lang="en-US" sz="2800">
                <a:solidFill>
                  <a:srgbClr val="FFFFFF"/>
                </a:solidFill>
                <a:latin typeface="Arial"/>
                <a:ea typeface="Arial"/>
                <a:cs typeface="Arial"/>
                <a:sym typeface="Arial"/>
              </a:rPr>
              <a:t> </a:t>
            </a:r>
            <a:r>
              <a:rPr lang="my-MM" sz="2800">
                <a:solidFill>
                  <a:srgbClr val="FFFFFF"/>
                </a:solidFill>
                <a:latin typeface="Arial"/>
                <a:ea typeface="Arial"/>
                <a:cs typeface="Arial"/>
                <a:sym typeface="Arial"/>
              </a:rPr>
              <a:t>ပၢဆှၢတၢ်ဂ့ၢ်တနီၤလၢ</a:t>
            </a:r>
            <a:r>
              <a:rPr lang="en-US" sz="2800">
                <a:solidFill>
                  <a:srgbClr val="FFFFFF"/>
                </a:solidFill>
                <a:latin typeface="Arial"/>
                <a:ea typeface="Arial"/>
                <a:cs typeface="Arial"/>
                <a:sym typeface="Arial"/>
              </a:rPr>
              <a:t> </a:t>
            </a:r>
            <a:r>
              <a:rPr lang="my-MM" sz="2800">
                <a:solidFill>
                  <a:srgbClr val="FFFFFF"/>
                </a:solidFill>
                <a:latin typeface="Arial"/>
                <a:ea typeface="Arial"/>
                <a:cs typeface="Arial"/>
                <a:sym typeface="Arial"/>
              </a:rPr>
              <a:t>အတၢ်အိၣ်မူအပူၤဒၣ်ဝဲသ့အဖၢမုၥ်လီၤ န့ၣ်လီၤ.</a:t>
            </a:r>
            <a:endParaRPr sz="280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3">
                                            <p:txEl>
                                              <p:pRg st="0" end="0"/>
                                            </p:txEl>
                                          </p:spTgt>
                                        </p:tgtEl>
                                        <p:attrNameLst>
                                          <p:attrName>style.visibility</p:attrName>
                                        </p:attrNameLst>
                                      </p:cBhvr>
                                      <p:to>
                                        <p:strVal val="visible"/>
                                      </p:to>
                                    </p:set>
                                    <p:animEffect transition="in" filter="fade">
                                      <p:cBhvr>
                                        <p:cTn id="7" dur="500"/>
                                        <p:tgtEl>
                                          <p:spTgt spid="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8"/>
        <p:cNvGrpSpPr/>
        <p:nvPr/>
      </p:nvGrpSpPr>
      <p:grpSpPr>
        <a:xfrm>
          <a:off x="0" y="0"/>
          <a:ext cx="0" cy="0"/>
          <a:chOff x="0" y="0"/>
          <a:chExt cx="0" cy="0"/>
        </a:xfrm>
      </p:grpSpPr>
      <p:sp>
        <p:nvSpPr>
          <p:cNvPr id="439" name="Google Shape;439;p36"/>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0" name="Google Shape;440;p36" descr="An old person sitting at a table&#10;&#10;Description automatically generated with medium confidence"/>
          <p:cNvPicPr preferRelativeResize="0"/>
          <p:nvPr/>
        </p:nvPicPr>
        <p:blipFill rotWithShape="1">
          <a:blip r:embed="rId3">
            <a:alphaModFix amt="50000"/>
          </a:blip>
          <a:srcRect t="1965" b="13764"/>
          <a:stretch/>
        </p:blipFill>
        <p:spPr>
          <a:xfrm>
            <a:off x="20" y="1"/>
            <a:ext cx="12191980" cy="6857999"/>
          </a:xfrm>
          <a:prstGeom prst="rect">
            <a:avLst/>
          </a:prstGeom>
          <a:noFill/>
          <a:ln>
            <a:noFill/>
          </a:ln>
        </p:spPr>
      </p:pic>
      <p:sp>
        <p:nvSpPr>
          <p:cNvPr id="441" name="Google Shape;441;p36"/>
          <p:cNvSpPr txBox="1">
            <a:spLocks noGrp="1"/>
          </p:cNvSpPr>
          <p:nvPr>
            <p:ph type="subTitle" idx="1"/>
          </p:nvPr>
        </p:nvSpPr>
        <p:spPr>
          <a:xfrm>
            <a:off x="1524000" y="4159404"/>
            <a:ext cx="9144000" cy="2586170"/>
          </a:xfrm>
          <a:prstGeom prst="rect">
            <a:avLst/>
          </a:prstGeom>
          <a:noFill/>
          <a:ln>
            <a:noFill/>
          </a:ln>
        </p:spPr>
        <p:txBody>
          <a:bodyPr spcFirstLastPara="1" wrap="square" lIns="91425" tIns="45700" rIns="91425" bIns="45700" anchor="t" anchorCtr="0">
            <a:normAutofit/>
          </a:bodyPr>
          <a:lstStyle/>
          <a:p>
            <a:pPr marL="0" lvl="0" indent="0">
              <a:lnSpc>
                <a:spcPct val="170000"/>
              </a:lnSpc>
              <a:spcBef>
                <a:spcPts val="0"/>
              </a:spcBef>
              <a:buClr>
                <a:srgbClr val="FFFFFF"/>
              </a:buClr>
            </a:pPr>
            <a:r>
              <a:rPr lang="my-MM" sz="2800">
                <a:latin typeface="Arial"/>
                <a:ea typeface="Arial"/>
                <a:cs typeface="Arial"/>
                <a:sym typeface="Arial"/>
              </a:rPr>
              <a:t>ကျဲအဂ့ၤကတၢၢ်လၢ ပဆီၣ်ထွဲမၤစၢၤပှၤဂၤသ့ဝဲဒၣ်မ့ၢ် တၢ်ဆီၣ်ထွဲမၤစၢၤအဝဲသ့ၣ်ဒ်သိးအအံးထွဲကွၢ်ထွဲလီၤ သးကသ့အဂီၢ်န့ၣ်လီၤ.</a:t>
            </a:r>
            <a:endParaRPr sz="280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1">
                                            <p:txEl>
                                              <p:pRg st="0" end="0"/>
                                            </p:txEl>
                                          </p:spTgt>
                                        </p:tgtEl>
                                        <p:attrNameLst>
                                          <p:attrName>style.visibility</p:attrName>
                                        </p:attrNameLst>
                                      </p:cBhvr>
                                      <p:to>
                                        <p:strVal val="visible"/>
                                      </p:to>
                                    </p:set>
                                    <p:animEffect transition="in" filter="fade">
                                      <p:cBhvr>
                                        <p:cTn id="7" dur="500"/>
                                        <p:tgtEl>
                                          <p:spTgt spid="4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6"/>
        <p:cNvGrpSpPr/>
        <p:nvPr/>
      </p:nvGrpSpPr>
      <p:grpSpPr>
        <a:xfrm>
          <a:off x="0" y="0"/>
          <a:ext cx="0" cy="0"/>
          <a:chOff x="0" y="0"/>
          <a:chExt cx="0" cy="0"/>
        </a:xfrm>
      </p:grpSpPr>
      <p:sp>
        <p:nvSpPr>
          <p:cNvPr id="447" name="Google Shape;447;p37"/>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8" name="Google Shape;448;p37"/>
          <p:cNvPicPr preferRelativeResize="0"/>
          <p:nvPr/>
        </p:nvPicPr>
        <p:blipFill rotWithShape="1">
          <a:blip r:embed="rId3">
            <a:alphaModFix amt="50000"/>
          </a:blip>
          <a:srcRect b="15730"/>
          <a:stretch/>
        </p:blipFill>
        <p:spPr>
          <a:xfrm>
            <a:off x="20" y="1"/>
            <a:ext cx="12191980" cy="6857999"/>
          </a:xfrm>
          <a:prstGeom prst="rect">
            <a:avLst/>
          </a:prstGeom>
          <a:noFill/>
          <a:ln>
            <a:noFill/>
          </a:ln>
        </p:spPr>
      </p:pic>
      <p:sp>
        <p:nvSpPr>
          <p:cNvPr id="449" name="Google Shape;449;p37"/>
          <p:cNvSpPr txBox="1">
            <a:spLocks noGrp="1"/>
          </p:cNvSpPr>
          <p:nvPr>
            <p:ph type="subTitle" idx="1"/>
          </p:nvPr>
        </p:nvSpPr>
        <p:spPr>
          <a:xfrm>
            <a:off x="1179226" y="4800600"/>
            <a:ext cx="10093377" cy="1555230"/>
          </a:xfrm>
          <a:prstGeom prst="rect">
            <a:avLst/>
          </a:prstGeom>
          <a:noFill/>
          <a:ln>
            <a:noFill/>
          </a:ln>
        </p:spPr>
        <p:txBody>
          <a:bodyPr spcFirstLastPara="1" wrap="square" lIns="91425" tIns="45700" rIns="91425" bIns="45700" anchor="t" anchorCtr="0">
            <a:normAutofit/>
          </a:bodyPr>
          <a:lstStyle/>
          <a:p>
            <a:pPr marL="0" lvl="0" indent="0">
              <a:lnSpc>
                <a:spcPct val="160000"/>
              </a:lnSpc>
              <a:spcBef>
                <a:spcPts val="0"/>
              </a:spcBef>
              <a:buClr>
                <a:srgbClr val="FFFFFF"/>
              </a:buClr>
              <a:buSzPct val="108108"/>
            </a:pPr>
            <a:r>
              <a:rPr lang="my-MM">
                <a:solidFill>
                  <a:srgbClr val="FFFFFF"/>
                </a:solidFill>
                <a:latin typeface="Arial"/>
                <a:ea typeface="Arial"/>
                <a:cs typeface="Arial"/>
                <a:sym typeface="Arial"/>
              </a:rPr>
              <a:t>လၢတၢ်အံၤအဃိ တၢ်နဲၣ်ကျဲအဝဲသ့ၣ်ဒ်သိးကဒိးန့ၢ်တၢ်ကစီၣ်ဒီး တၢ်မၤစၢၤ အနီၢ်ကစၢ်ဒၣ်ဝဲဒီး တၢ်ပိၥ်ထွဲ မၤစၢၤအဝဲသ့ၣ် မ့ၢ်တၢ်အကါဒိၣ်ဝဲန့ၣ်လီၤ.</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animEffect transition="in" filter="fade">
                                      <p:cBhvr>
                                        <p:cTn id="7" dur="500"/>
                                        <p:tgtEl>
                                          <p:spTgt spid="4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54"/>
        <p:cNvGrpSpPr/>
        <p:nvPr/>
      </p:nvGrpSpPr>
      <p:grpSpPr>
        <a:xfrm>
          <a:off x="0" y="0"/>
          <a:ext cx="0" cy="0"/>
          <a:chOff x="0" y="0"/>
          <a:chExt cx="0" cy="0"/>
        </a:xfrm>
      </p:grpSpPr>
      <p:sp>
        <p:nvSpPr>
          <p:cNvPr id="455" name="Google Shape;455;p38"/>
          <p:cNvSpPr txBox="1">
            <a:spLocks noGrp="1"/>
          </p:cNvSpPr>
          <p:nvPr>
            <p:ph type="ctrTitle"/>
          </p:nvPr>
        </p:nvSpPr>
        <p:spPr>
          <a:xfrm>
            <a:off x="1557213" y="5640324"/>
            <a:ext cx="8584676" cy="769563"/>
          </a:xfrm>
          <a:prstGeom prst="rect">
            <a:avLst/>
          </a:prstGeom>
          <a:noFill/>
          <a:ln>
            <a:noFill/>
          </a:ln>
        </p:spPr>
        <p:txBody>
          <a:bodyPr spcFirstLastPara="1" wrap="square" lIns="91425" tIns="45700" rIns="91425" bIns="45700" anchor="t" anchorCtr="0">
            <a:normAutofit/>
          </a:bodyPr>
          <a:lstStyle/>
          <a:p>
            <a:pPr lvl="0">
              <a:buSzPts val="4800"/>
            </a:pPr>
            <a:r>
              <a:rPr lang="my-MM" sz="4800">
                <a:latin typeface="Arial"/>
                <a:ea typeface="Arial"/>
                <a:cs typeface="Arial"/>
                <a:sym typeface="Arial"/>
              </a:rPr>
              <a:t>အိၣ်ပတုၥ် - ဆိကမိၣ် - လဲၤ</a:t>
            </a:r>
            <a:endParaRPr sz="4800">
              <a:latin typeface="Arial"/>
              <a:ea typeface="Arial"/>
              <a:cs typeface="Arial"/>
              <a:sym typeface="Arial"/>
            </a:endParaRPr>
          </a:p>
        </p:txBody>
      </p:sp>
      <p:sp>
        <p:nvSpPr>
          <p:cNvPr id="456" name="Google Shape;456;p38"/>
          <p:cNvSpPr txBox="1">
            <a:spLocks noGrp="1"/>
          </p:cNvSpPr>
          <p:nvPr>
            <p:ph type="subTitle" idx="1"/>
          </p:nvPr>
        </p:nvSpPr>
        <p:spPr>
          <a:xfrm>
            <a:off x="279817" y="4381400"/>
            <a:ext cx="11632366" cy="963078"/>
          </a:xfrm>
          <a:prstGeom prst="rect">
            <a:avLst/>
          </a:prstGeom>
          <a:noFill/>
          <a:ln>
            <a:noFill/>
          </a:ln>
        </p:spPr>
        <p:txBody>
          <a:bodyPr spcFirstLastPara="1" wrap="square" lIns="91425" tIns="45700" rIns="91425" bIns="45700" anchor="b" anchorCtr="0">
            <a:noAutofit/>
          </a:bodyPr>
          <a:lstStyle/>
          <a:p>
            <a:pPr marL="0" lvl="0" indent="0">
              <a:lnSpc>
                <a:spcPct val="150000"/>
              </a:lnSpc>
              <a:spcBef>
                <a:spcPts val="0"/>
              </a:spcBef>
              <a:buSzPts val="1400"/>
            </a:pPr>
            <a:r>
              <a:rPr lang="my-MM">
                <a:latin typeface="Arial"/>
                <a:ea typeface="Arial"/>
                <a:cs typeface="Arial"/>
                <a:sym typeface="Arial"/>
              </a:rPr>
              <a:t>ခီဖျိတၢ်စူးကါ အိၣ်ပတုၥ် - ဆိကမိၣ် - လဲၤ အကျိၤကျဲလီၤဆီန့ၣ် ပမၤစၢၤပှၤဂၤ ဒ်သိးကမၤဘၣ်လိၥ်ဘၣ်စးက့ၤ အတၢ်ကီတၢ်ခဲသ့ၣ်တဖၣ် အနီၢ်ကစၢ်ဒၣ်ဝဲသ့န့ၣ်လီၤ.</a:t>
            </a:r>
            <a:endParaRPr>
              <a:latin typeface="Arial"/>
              <a:ea typeface="Arial"/>
              <a:cs typeface="Arial"/>
              <a:sym typeface="Arial"/>
            </a:endParaRPr>
          </a:p>
        </p:txBody>
      </p:sp>
      <p:sp>
        <p:nvSpPr>
          <p:cNvPr id="457" name="Google Shape;457;p38"/>
          <p:cNvSpPr/>
          <p:nvPr/>
        </p:nvSpPr>
        <p:spPr>
          <a:xfrm>
            <a:off x="730744" y="832894"/>
            <a:ext cx="3300984" cy="33009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58" name="Google Shape;458;p38" descr="A picture containing drawing&#10;&#10;Description automatically generated"/>
          <p:cNvPicPr preferRelativeResize="0"/>
          <p:nvPr/>
        </p:nvPicPr>
        <p:blipFill rotWithShape="1">
          <a:blip r:embed="rId3">
            <a:alphaModFix/>
          </a:blip>
          <a:srcRect t="901" r="-1" b="-1"/>
          <a:stretch/>
        </p:blipFill>
        <p:spPr>
          <a:xfrm>
            <a:off x="895336" y="997486"/>
            <a:ext cx="2971800" cy="2971800"/>
          </a:xfrm>
          <a:custGeom>
            <a:avLst/>
            <a:gdLst/>
            <a:ahLst/>
            <a:cxnLst/>
            <a:rect l="l" t="t" r="r" b="b"/>
            <a:pathLst>
              <a:path w="2971800" h="2971800" extrusionOk="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
        <p:nvSpPr>
          <p:cNvPr id="459" name="Google Shape;459;p38"/>
          <p:cNvSpPr/>
          <p:nvPr/>
        </p:nvSpPr>
        <p:spPr>
          <a:xfrm>
            <a:off x="4445509" y="832894"/>
            <a:ext cx="3300984" cy="33009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60" name="Google Shape;460;p38" descr="A picture containing wheel&#10;&#10;Description automatically generated"/>
          <p:cNvPicPr preferRelativeResize="0"/>
          <p:nvPr/>
        </p:nvPicPr>
        <p:blipFill rotWithShape="1">
          <a:blip r:embed="rId4">
            <a:alphaModFix/>
          </a:blip>
          <a:srcRect r="-1" b="6922"/>
          <a:stretch/>
        </p:blipFill>
        <p:spPr>
          <a:xfrm>
            <a:off x="4610101" y="997486"/>
            <a:ext cx="2971800" cy="2971800"/>
          </a:xfrm>
          <a:custGeom>
            <a:avLst/>
            <a:gdLst/>
            <a:ahLst/>
            <a:cxnLst/>
            <a:rect l="l" t="t" r="r" b="b"/>
            <a:pathLst>
              <a:path w="2971800" h="2971800" extrusionOk="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
        <p:nvSpPr>
          <p:cNvPr id="461" name="Google Shape;461;p38"/>
          <p:cNvSpPr/>
          <p:nvPr/>
        </p:nvSpPr>
        <p:spPr>
          <a:xfrm>
            <a:off x="8160273" y="832894"/>
            <a:ext cx="3300984" cy="33009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62" name="Google Shape;462;p38" descr="A picture containing drawing, light&#10;&#10;Description automatically generated"/>
          <p:cNvPicPr preferRelativeResize="0"/>
          <p:nvPr/>
        </p:nvPicPr>
        <p:blipFill rotWithShape="1">
          <a:blip r:embed="rId5">
            <a:alphaModFix/>
          </a:blip>
          <a:srcRect l="4067" r="18589" b="-1"/>
          <a:stretch/>
        </p:blipFill>
        <p:spPr>
          <a:xfrm>
            <a:off x="8324865" y="997486"/>
            <a:ext cx="2971800" cy="2971800"/>
          </a:xfrm>
          <a:custGeom>
            <a:avLst/>
            <a:gdLst/>
            <a:ahLst/>
            <a:cxnLst/>
            <a:rect l="l" t="t" r="r" b="b"/>
            <a:pathLst>
              <a:path w="2971800" h="2971800" extrusionOk="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6">
                                            <p:txEl>
                                              <p:pRg st="0" end="0"/>
                                            </p:txEl>
                                          </p:spTgt>
                                        </p:tgtEl>
                                        <p:attrNameLst>
                                          <p:attrName>style.visibility</p:attrName>
                                        </p:attrNameLst>
                                      </p:cBhvr>
                                      <p:to>
                                        <p:strVal val="visible"/>
                                      </p:to>
                                    </p:set>
                                    <p:animEffect transition="in" filter="fade">
                                      <p:cBhvr>
                                        <p:cTn id="7" dur="500"/>
                                        <p:tgtEl>
                                          <p:spTgt spid="4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5"/>
                                        </p:tgtEl>
                                        <p:attrNameLst>
                                          <p:attrName>style.visibility</p:attrName>
                                        </p:attrNameLst>
                                      </p:cBhvr>
                                      <p:to>
                                        <p:strVal val="visible"/>
                                      </p:to>
                                    </p:set>
                                    <p:animEffect transition="in" filter="fade">
                                      <p:cBhvr>
                                        <p:cTn id="10"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9" name="Google Shape;469;p39"/>
          <p:cNvSpPr/>
          <p:nvPr/>
        </p:nvSpPr>
        <p:spPr>
          <a:xfrm>
            <a:off x="0" y="0"/>
            <a:ext cx="12192000" cy="6858000"/>
          </a:xfrm>
          <a:prstGeom prst="rect">
            <a:avLst/>
          </a:prstGeom>
          <a:gradFill>
            <a:gsLst>
              <a:gs pos="0">
                <a:schemeClr val="accent1"/>
              </a:gs>
              <a:gs pos="100000">
                <a:schemeClr val="accent2"/>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0" name="Google Shape;470;p39"/>
          <p:cNvSpPr txBox="1">
            <a:spLocks noGrp="1"/>
          </p:cNvSpPr>
          <p:nvPr>
            <p:ph type="ctrTitle"/>
          </p:nvPr>
        </p:nvSpPr>
        <p:spPr>
          <a:xfrm>
            <a:off x="5207000" y="583345"/>
            <a:ext cx="5833787" cy="1050583"/>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5600"/>
              <a:buFont typeface="Calibri"/>
              <a:buNone/>
            </a:pPr>
            <a:r>
              <a:rPr lang="my-MM" sz="5600" b="1">
                <a:solidFill>
                  <a:srgbClr val="FFFFFF"/>
                </a:solidFill>
                <a:latin typeface="Arial"/>
                <a:ea typeface="Arial"/>
                <a:cs typeface="Arial"/>
                <a:sym typeface="Arial"/>
              </a:rPr>
              <a:t>အိၣ်ပတုၥ်</a:t>
            </a:r>
            <a:endParaRPr sz="5600">
              <a:solidFill>
                <a:srgbClr val="FFFFFF"/>
              </a:solidFill>
              <a:latin typeface="Arial"/>
              <a:ea typeface="Arial"/>
              <a:cs typeface="Arial"/>
              <a:sym typeface="Arial"/>
            </a:endParaRPr>
          </a:p>
        </p:txBody>
      </p:sp>
      <p:sp>
        <p:nvSpPr>
          <p:cNvPr id="471" name="Google Shape;471;p39"/>
          <p:cNvSpPr txBox="1">
            <a:spLocks noGrp="1"/>
          </p:cNvSpPr>
          <p:nvPr>
            <p:ph type="subTitle" idx="1"/>
          </p:nvPr>
        </p:nvSpPr>
        <p:spPr>
          <a:xfrm>
            <a:off x="5206993" y="1633928"/>
            <a:ext cx="6620246" cy="5036695"/>
          </a:xfrm>
          <a:prstGeom prst="rect">
            <a:avLst/>
          </a:prstGeom>
          <a:noFill/>
          <a:ln>
            <a:noFill/>
          </a:ln>
        </p:spPr>
        <p:txBody>
          <a:bodyPr spcFirstLastPara="1" wrap="square" lIns="91425" tIns="45700" rIns="91425" bIns="45700" anchor="t" anchorCtr="0">
            <a:normAutofit/>
          </a:bodyPr>
          <a:lstStyle/>
          <a:p>
            <a:pPr marL="457200" lvl="0" indent="-457200" algn="l" rtl="0">
              <a:lnSpc>
                <a:spcPct val="170000"/>
              </a:lnSpc>
              <a:spcBef>
                <a:spcPts val="0"/>
              </a:spcBef>
              <a:spcAft>
                <a:spcPts val="0"/>
              </a:spcAft>
              <a:buClr>
                <a:srgbClr val="FFFFFF"/>
              </a:buClr>
              <a:buSzPts val="1900"/>
              <a:buChar char="•"/>
            </a:pPr>
            <a:r>
              <a:rPr lang="my-MM">
                <a:solidFill>
                  <a:schemeClr val="lt1"/>
                </a:solidFill>
                <a:latin typeface="Arial"/>
                <a:ea typeface="Arial"/>
                <a:cs typeface="Arial"/>
                <a:sym typeface="Arial"/>
              </a:rPr>
              <a:t>မၤစၢၤပှၤတဂၤ ဒ်သိးကအိၣ်ပတုၥ်ဒီး ဆိကမိၣ်တၢ်ကီတၢ်ခဲလၢအကါဒိၣ်လၢကဘၣ်မၤဘၣ်လိၥ် ဘၣ်စးဝဲအဆိအချ့တဖၣ်န့ၣ်တက့ၢ်.</a:t>
            </a:r>
          </a:p>
          <a:p>
            <a:pPr marL="457200" lvl="0" indent="-457200" algn="l" rtl="0">
              <a:lnSpc>
                <a:spcPct val="170000"/>
              </a:lnSpc>
              <a:spcBef>
                <a:spcPts val="0"/>
              </a:spcBef>
              <a:spcAft>
                <a:spcPts val="0"/>
              </a:spcAft>
              <a:buClr>
                <a:srgbClr val="FFFFFF"/>
              </a:buClr>
              <a:buSzPts val="1900"/>
              <a:buChar char="•"/>
            </a:pPr>
            <a:r>
              <a:rPr lang="my-MM">
                <a:solidFill>
                  <a:schemeClr val="lt1"/>
                </a:solidFill>
                <a:latin typeface="Arial"/>
                <a:ea typeface="Arial"/>
                <a:cs typeface="Arial"/>
                <a:sym typeface="Arial"/>
              </a:rPr>
              <a:t>မၤစၢၤအဝဲသ့ၣ် ဒ်သိးကစူးကါတၢ်ပၢၤဃၣ်တၢ်အကဝီၤတဖၣ် ဒီးဃုထံၣ်သ့ၣ်ညါဝဲလၢတၢ်ကီတၢ်ခဲ မနုၤ တဖၣ်န့ၣ် အဝဲသ့ၣ်ပၢဆှၢမၤဝဲလၢအနီၢ်ကစၢ်ဒၣ်ဝဲသ့န့ၣ်တက့ၢ်.</a:t>
            </a:r>
          </a:p>
        </p:txBody>
      </p:sp>
      <p:sp>
        <p:nvSpPr>
          <p:cNvPr id="472" name="Google Shape;472;p39"/>
          <p:cNvSpPr/>
          <p:nvPr/>
        </p:nvSpPr>
        <p:spPr>
          <a:xfrm>
            <a:off x="4629041" y="2597379"/>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73" name="Google Shape;473;p39"/>
          <p:cNvCxnSpPr/>
          <p:nvPr/>
        </p:nvCxnSpPr>
        <p:spPr>
          <a:xfrm>
            <a:off x="856114" y="3503032"/>
            <a:ext cx="0" cy="3346090"/>
          </a:xfrm>
          <a:prstGeom prst="straightConnector1">
            <a:avLst/>
          </a:prstGeom>
          <a:noFill/>
          <a:ln w="25400" cap="sq" cmpd="sng">
            <a:solidFill>
              <a:srgbClr val="FFFFFF"/>
            </a:solidFill>
            <a:prstDash val="solid"/>
            <a:bevel/>
            <a:headEnd type="none" w="sm" len="sm"/>
            <a:tailEnd type="none" w="sm" len="sm"/>
          </a:ln>
        </p:spPr>
      </p:cxnSp>
      <p:pic>
        <p:nvPicPr>
          <p:cNvPr id="474" name="Google Shape;474;p39" descr="A picture containing drawing&#10;&#10;Description automatically generated"/>
          <p:cNvPicPr preferRelativeResize="0"/>
          <p:nvPr/>
        </p:nvPicPr>
        <p:blipFill rotWithShape="1">
          <a:blip r:embed="rId3">
            <a:alphaModFix/>
          </a:blip>
          <a:srcRect/>
          <a:stretch/>
        </p:blipFill>
        <p:spPr>
          <a:xfrm>
            <a:off x="1522883" y="2814239"/>
            <a:ext cx="3188348" cy="3217333"/>
          </a:xfrm>
          <a:prstGeom prst="rect">
            <a:avLst/>
          </a:prstGeom>
          <a:noFill/>
          <a:ln>
            <a:noFill/>
          </a:ln>
        </p:spPr>
      </p:pic>
      <p:sp>
        <p:nvSpPr>
          <p:cNvPr id="475" name="Google Shape;475;p39"/>
          <p:cNvSpPr/>
          <p:nvPr/>
        </p:nvSpPr>
        <p:spPr>
          <a:xfrm>
            <a:off x="4987821" y="2826674"/>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6" name="Google Shape;476;p39"/>
          <p:cNvSpPr/>
          <p:nvPr/>
        </p:nvSpPr>
        <p:spPr>
          <a:xfrm>
            <a:off x="1269869" y="610939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831850" y="0"/>
            <a:ext cx="9380786"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Calibri"/>
              <a:buNone/>
            </a:pPr>
            <a:r>
              <a:rPr lang="my-MM" sz="6600" b="1">
                <a:solidFill>
                  <a:srgbClr val="002060"/>
                </a:solidFill>
                <a:latin typeface="Arial"/>
                <a:ea typeface="Arial"/>
                <a:cs typeface="Arial"/>
                <a:sym typeface="Arial"/>
              </a:rPr>
              <a:t>တၢ်မၤလိအတကွီၢ်</a:t>
            </a:r>
            <a:r>
              <a:rPr lang="en-US" sz="6600" b="1">
                <a:solidFill>
                  <a:srgbClr val="002060"/>
                </a:solidFill>
                <a:latin typeface="Arial"/>
                <a:ea typeface="Arial"/>
                <a:cs typeface="Arial"/>
                <a:sym typeface="Arial"/>
              </a:rPr>
              <a:t> (</a:t>
            </a:r>
            <a:r>
              <a:rPr lang="my-MM" sz="6600" b="1">
                <a:solidFill>
                  <a:srgbClr val="002060"/>
                </a:solidFill>
                <a:latin typeface="Arial"/>
                <a:ea typeface="Arial"/>
                <a:cs typeface="Arial"/>
                <a:sym typeface="Arial"/>
              </a:rPr>
              <a:t>၃)</a:t>
            </a:r>
            <a:endParaRPr>
              <a:latin typeface="Arial"/>
              <a:ea typeface="Arial"/>
              <a:cs typeface="Arial"/>
              <a:sym typeface="Arial"/>
            </a:endParaRPr>
          </a:p>
        </p:txBody>
      </p:sp>
      <p:sp>
        <p:nvSpPr>
          <p:cNvPr id="158" name="Google Shape;158;p4"/>
          <p:cNvSpPr txBox="1">
            <a:spLocks noGrp="1"/>
          </p:cNvSpPr>
          <p:nvPr>
            <p:ph type="body" idx="1"/>
          </p:nvPr>
        </p:nvSpPr>
        <p:spPr>
          <a:xfrm>
            <a:off x="831850" y="2936631"/>
            <a:ext cx="9889938" cy="3153019"/>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95959"/>
              </a:buClr>
              <a:buSzPts val="2800"/>
              <a:buNone/>
            </a:pPr>
            <a:r>
              <a:rPr lang="my-MM" sz="2800" b="1">
                <a:solidFill>
                  <a:srgbClr val="595959"/>
                </a:solidFill>
                <a:latin typeface="Arial"/>
                <a:ea typeface="Arial"/>
                <a:cs typeface="Arial"/>
                <a:sym typeface="Arial"/>
              </a:rPr>
              <a:t>တၢ်ဟ့ၣ်တၢ်မၤစၢၤလၢ အဘျုးအိၣ်လၢတၢ်မၤအဂီၢ်</a:t>
            </a:r>
          </a:p>
          <a:p>
            <a:pPr marL="0" lvl="0" indent="0" algn="l" rtl="0">
              <a:lnSpc>
                <a:spcPct val="150000"/>
              </a:lnSpc>
              <a:spcBef>
                <a:spcPts val="0"/>
              </a:spcBef>
              <a:spcAft>
                <a:spcPts val="0"/>
              </a:spcAft>
              <a:buClr>
                <a:srgbClr val="595959"/>
              </a:buClr>
              <a:buSzPts val="2800"/>
              <a:buNone/>
            </a:pPr>
            <a:r>
              <a:rPr lang="my-MM" sz="2800" b="1">
                <a:solidFill>
                  <a:srgbClr val="595959"/>
                </a:solidFill>
                <a:latin typeface="Arial"/>
                <a:ea typeface="Arial"/>
                <a:cs typeface="Arial"/>
                <a:sym typeface="Arial"/>
              </a:rPr>
              <a:t>၃.၁. တၢ်ဟ့ၣ်တၢ်ကစီၣ်ဒီး တၢ်ပီးတၢ်လီခီၣ်တဃၥ်တဖၣ်</a:t>
            </a:r>
          </a:p>
        </p:txBody>
      </p:sp>
      <p:pic>
        <p:nvPicPr>
          <p:cNvPr id="159" name="Google Shape;159;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sp>
        <p:nvSpPr>
          <p:cNvPr id="482" name="Google Shape;482;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p40"/>
          <p:cNvSpPr/>
          <p:nvPr/>
        </p:nvSpPr>
        <p:spPr>
          <a:xfrm>
            <a:off x="0" y="0"/>
            <a:ext cx="12192000" cy="6858000"/>
          </a:xfrm>
          <a:prstGeom prst="rect">
            <a:avLst/>
          </a:prstGeom>
          <a:gradFill>
            <a:gsLst>
              <a:gs pos="0">
                <a:schemeClr val="accent1"/>
              </a:gs>
              <a:gs pos="100000">
                <a:schemeClr val="accent2"/>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4" name="Google Shape;484;p40"/>
          <p:cNvSpPr txBox="1">
            <a:spLocks noGrp="1"/>
          </p:cNvSpPr>
          <p:nvPr>
            <p:ph type="ctrTitle"/>
          </p:nvPr>
        </p:nvSpPr>
        <p:spPr>
          <a:xfrm>
            <a:off x="5207000" y="583345"/>
            <a:ext cx="5833787" cy="61716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15225"/>
              <a:buNone/>
            </a:pPr>
            <a:r>
              <a:rPr lang="my-MM" sz="5400">
                <a:solidFill>
                  <a:schemeClr val="lt1"/>
                </a:solidFill>
                <a:latin typeface="Arial"/>
                <a:ea typeface="Arial"/>
                <a:cs typeface="Arial"/>
                <a:sym typeface="Arial"/>
              </a:rPr>
              <a:t>ဆိကမိၣ်</a:t>
            </a:r>
            <a:endParaRPr sz="5600">
              <a:solidFill>
                <a:srgbClr val="FFFFFF"/>
              </a:solidFill>
              <a:latin typeface="Arial"/>
              <a:ea typeface="Arial"/>
              <a:cs typeface="Arial"/>
              <a:sym typeface="Arial"/>
            </a:endParaRPr>
          </a:p>
        </p:txBody>
      </p:sp>
      <p:sp>
        <p:nvSpPr>
          <p:cNvPr id="485" name="Google Shape;485;p40"/>
          <p:cNvSpPr txBox="1">
            <a:spLocks noGrp="1"/>
          </p:cNvSpPr>
          <p:nvPr>
            <p:ph type="subTitle" idx="1"/>
          </p:nvPr>
        </p:nvSpPr>
        <p:spPr>
          <a:xfrm>
            <a:off x="4614354" y="1200508"/>
            <a:ext cx="7565921" cy="5506813"/>
          </a:xfrm>
          <a:prstGeom prst="rect">
            <a:avLst/>
          </a:prstGeom>
          <a:noFill/>
          <a:ln>
            <a:noFill/>
          </a:ln>
        </p:spPr>
        <p:txBody>
          <a:bodyPr spcFirstLastPara="1" wrap="square" lIns="91425" tIns="45700" rIns="91425" bIns="45700" anchor="t" anchorCtr="0">
            <a:noAutofit/>
          </a:bodyPr>
          <a:lstStyle/>
          <a:p>
            <a:pPr marL="457200" lvl="0" indent="-406400" algn="l" rtl="0">
              <a:lnSpc>
                <a:spcPct val="150000"/>
              </a:lnSpc>
              <a:spcBef>
                <a:spcPts val="1000"/>
              </a:spcBef>
              <a:spcAft>
                <a:spcPts val="0"/>
              </a:spcAft>
              <a:buSzPts val="2400"/>
              <a:buFont typeface="Arial"/>
              <a:buChar char="•"/>
            </a:pPr>
            <a:r>
              <a:rPr lang="my-MM">
                <a:solidFill>
                  <a:schemeClr val="lt1"/>
                </a:solidFill>
                <a:latin typeface="Arial"/>
                <a:ea typeface="Arial"/>
                <a:cs typeface="Arial"/>
                <a:sym typeface="Arial"/>
              </a:rPr>
              <a:t>လၢပျၢၤ ယမၤတၢ်မနုၤလၢ ယကလဲၤခီဖျိတၢ်ကီတၢ်ခဲဒ်အံၤ</a:t>
            </a:r>
            <a:r>
              <a:rPr lang="en-US">
                <a:solidFill>
                  <a:schemeClr val="lt1"/>
                </a:solidFill>
                <a:latin typeface="Arial"/>
                <a:ea typeface="Arial"/>
                <a:cs typeface="Arial"/>
                <a:sym typeface="Arial"/>
              </a:rPr>
              <a:t> </a:t>
            </a:r>
            <a:r>
              <a:rPr lang="my-MM">
                <a:solidFill>
                  <a:schemeClr val="lt1"/>
                </a:solidFill>
                <a:latin typeface="Arial"/>
                <a:ea typeface="Arial"/>
                <a:cs typeface="Arial"/>
                <a:sym typeface="Arial"/>
              </a:rPr>
              <a:t>သိးတဖၣ်န့ၣ်လဲၣ်.</a:t>
            </a:r>
          </a:p>
          <a:p>
            <a:pPr marL="457200" lvl="0" indent="-406400" algn="l" rtl="0">
              <a:lnSpc>
                <a:spcPct val="150000"/>
              </a:lnSpc>
              <a:spcBef>
                <a:spcPts val="1000"/>
              </a:spcBef>
              <a:spcAft>
                <a:spcPts val="0"/>
              </a:spcAft>
              <a:buSzPts val="2400"/>
              <a:buFont typeface="Arial"/>
              <a:buChar char="•"/>
            </a:pPr>
            <a:r>
              <a:rPr lang="my-MM">
                <a:solidFill>
                  <a:schemeClr val="lt1"/>
                </a:solidFill>
                <a:latin typeface="Arial"/>
                <a:ea typeface="Arial"/>
                <a:cs typeface="Arial"/>
                <a:sym typeface="Arial"/>
              </a:rPr>
              <a:t>နမၤကွၢ်တၢ်မနုၤတဖၣ်ဝံၤလံလဲၣ်.</a:t>
            </a:r>
          </a:p>
          <a:p>
            <a:pPr marL="457200" lvl="0" indent="-406400" algn="l" rtl="0">
              <a:lnSpc>
                <a:spcPct val="150000"/>
              </a:lnSpc>
              <a:spcBef>
                <a:spcPts val="1000"/>
              </a:spcBef>
              <a:spcAft>
                <a:spcPts val="0"/>
              </a:spcAft>
              <a:buSzPts val="2400"/>
              <a:buFont typeface="Arial"/>
              <a:buChar char="•"/>
            </a:pPr>
            <a:r>
              <a:rPr lang="my-MM">
                <a:solidFill>
                  <a:schemeClr val="lt1"/>
                </a:solidFill>
                <a:latin typeface="Arial"/>
                <a:ea typeface="Arial"/>
                <a:cs typeface="Arial"/>
                <a:sym typeface="Arial"/>
              </a:rPr>
              <a:t>ပှၤလၢကမၤစၢၤနၤ ဒ်သိးနကမၤဘၣ်လိၥ်ဘၣ်စး</a:t>
            </a:r>
            <a:r>
              <a:rPr lang="en-US">
                <a:solidFill>
                  <a:schemeClr val="lt1"/>
                </a:solidFill>
                <a:latin typeface="Arial"/>
                <a:ea typeface="Arial"/>
                <a:cs typeface="Arial"/>
                <a:sym typeface="Arial"/>
              </a:rPr>
              <a:t> </a:t>
            </a:r>
            <a:r>
              <a:rPr lang="my-MM">
                <a:solidFill>
                  <a:schemeClr val="lt1"/>
                </a:solidFill>
                <a:latin typeface="Arial"/>
                <a:ea typeface="Arial"/>
                <a:cs typeface="Arial"/>
                <a:sym typeface="Arial"/>
              </a:rPr>
              <a:t>တၢ်ကီတၢ်ခဲအံၤ ကအိၣ်တဂၤဂၤဧါ. (အဒိ - တံၤသကိး, ပှၤလၢနအဲၣ်, တၢ်ကရၢကရိ)</a:t>
            </a:r>
          </a:p>
          <a:p>
            <a:pPr marL="457200" lvl="0" indent="-406400" algn="l" rtl="0">
              <a:lnSpc>
                <a:spcPct val="150000"/>
              </a:lnSpc>
              <a:spcBef>
                <a:spcPts val="1000"/>
              </a:spcBef>
              <a:spcAft>
                <a:spcPts val="0"/>
              </a:spcAft>
              <a:buSzPts val="2400"/>
              <a:buFont typeface="Arial"/>
              <a:buChar char="•"/>
            </a:pPr>
            <a:r>
              <a:rPr lang="my-MM">
                <a:solidFill>
                  <a:schemeClr val="lt1"/>
                </a:solidFill>
                <a:latin typeface="Arial"/>
                <a:ea typeface="Arial"/>
                <a:cs typeface="Arial"/>
                <a:sym typeface="Arial"/>
              </a:rPr>
              <a:t>ပှၤလၢနသ့ၣ်ညါတဖၣ်အကျါ ပှၤလၢအကွၢ်ဆၢၣ်မဲၥ်ဘူ</a:t>
            </a:r>
            <a:r>
              <a:rPr lang="en-US">
                <a:solidFill>
                  <a:schemeClr val="lt1"/>
                </a:solidFill>
                <a:latin typeface="Arial"/>
                <a:ea typeface="Arial"/>
                <a:cs typeface="Arial"/>
                <a:sym typeface="Arial"/>
              </a:rPr>
              <a:t> </a:t>
            </a:r>
            <a:r>
              <a:rPr lang="my-MM">
                <a:solidFill>
                  <a:schemeClr val="lt1"/>
                </a:solidFill>
                <a:latin typeface="Arial"/>
                <a:ea typeface="Arial"/>
                <a:cs typeface="Arial"/>
                <a:sym typeface="Arial"/>
              </a:rPr>
              <a:t>တၢ်ကီတၢ်ခဲဒ်အံၤသိးတဖၣ် မ့ၢ်အအိၣ်ဧါ. မ့ၢ်အဝဲသ့ၣ်ကွၢ်ဆၢၣ်မဲၥ်လဲၤခီဖျိတၢ်အံၤဒ်လဲၣ်.</a:t>
            </a:r>
          </a:p>
        </p:txBody>
      </p:sp>
      <p:sp>
        <p:nvSpPr>
          <p:cNvPr id="486" name="Google Shape;486;p40"/>
          <p:cNvSpPr/>
          <p:nvPr/>
        </p:nvSpPr>
        <p:spPr>
          <a:xfrm>
            <a:off x="4629041" y="2597379"/>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87" name="Google Shape;487;p40"/>
          <p:cNvCxnSpPr/>
          <p:nvPr/>
        </p:nvCxnSpPr>
        <p:spPr>
          <a:xfrm>
            <a:off x="856114" y="3503032"/>
            <a:ext cx="0" cy="3346090"/>
          </a:xfrm>
          <a:prstGeom prst="straightConnector1">
            <a:avLst/>
          </a:prstGeom>
          <a:noFill/>
          <a:ln w="25400" cap="sq" cmpd="sng">
            <a:solidFill>
              <a:srgbClr val="FFFFFF"/>
            </a:solidFill>
            <a:prstDash val="solid"/>
            <a:bevel/>
            <a:headEnd type="none" w="sm" len="sm"/>
            <a:tailEnd type="none" w="sm" len="sm"/>
          </a:ln>
        </p:spPr>
      </p:cxnSp>
      <p:pic>
        <p:nvPicPr>
          <p:cNvPr id="488" name="Google Shape;488;p40" descr="A picture containing wheel&#10;&#10;Description automatically generated"/>
          <p:cNvPicPr preferRelativeResize="0"/>
          <p:nvPr/>
        </p:nvPicPr>
        <p:blipFill rotWithShape="1">
          <a:blip r:embed="rId3">
            <a:alphaModFix/>
          </a:blip>
          <a:srcRect/>
          <a:stretch/>
        </p:blipFill>
        <p:spPr>
          <a:xfrm>
            <a:off x="1619760" y="2814239"/>
            <a:ext cx="2994594" cy="3217333"/>
          </a:xfrm>
          <a:prstGeom prst="rect">
            <a:avLst/>
          </a:prstGeom>
          <a:noFill/>
          <a:ln>
            <a:noFill/>
          </a:ln>
        </p:spPr>
      </p:pic>
      <p:sp>
        <p:nvSpPr>
          <p:cNvPr id="489" name="Google Shape;489;p40"/>
          <p:cNvSpPr/>
          <p:nvPr/>
        </p:nvSpPr>
        <p:spPr>
          <a:xfrm>
            <a:off x="4987821" y="2826674"/>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0" name="Google Shape;490;p40"/>
          <p:cNvSpPr/>
          <p:nvPr/>
        </p:nvSpPr>
        <p:spPr>
          <a:xfrm>
            <a:off x="1269869" y="610939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5"/>
        <p:cNvGrpSpPr/>
        <p:nvPr/>
      </p:nvGrpSpPr>
      <p:grpSpPr>
        <a:xfrm>
          <a:off x="0" y="0"/>
          <a:ext cx="0" cy="0"/>
          <a:chOff x="0" y="0"/>
          <a:chExt cx="0" cy="0"/>
        </a:xfrm>
      </p:grpSpPr>
      <p:sp>
        <p:nvSpPr>
          <p:cNvPr id="496" name="Google Shape;496;p41"/>
          <p:cNvSpPr/>
          <p:nvPr/>
        </p:nvSpPr>
        <p:spPr>
          <a:xfrm>
            <a:off x="0" y="0"/>
            <a:ext cx="12192000" cy="6858000"/>
          </a:xfrm>
          <a:prstGeom prst="rect">
            <a:avLst/>
          </a:prstGeom>
          <a:gradFill>
            <a:gsLst>
              <a:gs pos="0">
                <a:schemeClr val="accent1"/>
              </a:gs>
              <a:gs pos="100000">
                <a:schemeClr val="accent2"/>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Calibri"/>
              <a:ea typeface="Calibri"/>
              <a:cs typeface="Calibri"/>
              <a:sym typeface="Calibri"/>
            </a:endParaRPr>
          </a:p>
        </p:txBody>
      </p:sp>
      <p:sp>
        <p:nvSpPr>
          <p:cNvPr id="497" name="Google Shape;497;p41"/>
          <p:cNvSpPr txBox="1">
            <a:spLocks noGrp="1"/>
          </p:cNvSpPr>
          <p:nvPr>
            <p:ph type="ctrTitle"/>
          </p:nvPr>
        </p:nvSpPr>
        <p:spPr>
          <a:xfrm flipH="1">
            <a:off x="6710916" y="590062"/>
            <a:ext cx="4019778" cy="7815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11111"/>
              <a:buFont typeface="Calibri"/>
              <a:buNone/>
            </a:pPr>
            <a:r>
              <a:rPr lang="my-MM" sz="5600" b="1">
                <a:solidFill>
                  <a:srgbClr val="FFFFFF"/>
                </a:solidFill>
                <a:latin typeface="Arial"/>
                <a:ea typeface="Arial"/>
                <a:cs typeface="Arial"/>
                <a:sym typeface="Arial"/>
              </a:rPr>
              <a:t>လဲၤ</a:t>
            </a:r>
            <a:endParaRPr sz="5600">
              <a:solidFill>
                <a:srgbClr val="FFFFFF"/>
              </a:solidFill>
              <a:latin typeface="Arial"/>
              <a:ea typeface="Arial"/>
              <a:cs typeface="Arial"/>
              <a:sym typeface="Arial"/>
            </a:endParaRPr>
          </a:p>
        </p:txBody>
      </p:sp>
      <p:sp>
        <p:nvSpPr>
          <p:cNvPr id="498" name="Google Shape;498;p41"/>
          <p:cNvSpPr txBox="1">
            <a:spLocks noGrp="1"/>
          </p:cNvSpPr>
          <p:nvPr>
            <p:ph type="subTitle" idx="1"/>
          </p:nvPr>
        </p:nvSpPr>
        <p:spPr>
          <a:xfrm>
            <a:off x="5395341" y="1599570"/>
            <a:ext cx="6536104" cy="3452816"/>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0"/>
              </a:spcBef>
              <a:spcAft>
                <a:spcPts val="0"/>
              </a:spcAft>
              <a:buClr>
                <a:srgbClr val="FFFFFF"/>
              </a:buClr>
              <a:buSzPts val="2400"/>
              <a:buChar char="•"/>
            </a:pPr>
            <a:r>
              <a:rPr lang="my-MM" sz="2600">
                <a:solidFill>
                  <a:schemeClr val="lt1"/>
                </a:solidFill>
                <a:latin typeface="Arial"/>
                <a:ea typeface="Arial"/>
                <a:cs typeface="Arial"/>
                <a:sym typeface="Arial"/>
              </a:rPr>
              <a:t>မၤစၢၤအဝဲသ့ၣ်ဒ်သိးကဃုထၢမၤကွၢ် ကျဲတဘိလၢကမၤဘၣ်လိၥ်ဘၣ်စးအ</a:t>
            </a:r>
            <a:r>
              <a:rPr lang="en-US" sz="2600">
                <a:solidFill>
                  <a:schemeClr val="lt1"/>
                </a:solidFill>
                <a:latin typeface="Arial"/>
                <a:ea typeface="Arial"/>
                <a:cs typeface="Arial"/>
                <a:sym typeface="Arial"/>
              </a:rPr>
              <a:t> </a:t>
            </a:r>
            <a:r>
              <a:rPr lang="my-MM" sz="2600">
                <a:solidFill>
                  <a:schemeClr val="lt1"/>
                </a:solidFill>
                <a:latin typeface="Arial"/>
                <a:ea typeface="Arial"/>
                <a:cs typeface="Arial"/>
                <a:sym typeface="Arial"/>
              </a:rPr>
              <a:t>တၢ်ကီတၢ်ခဲန့ၣ်တက့ၢ်.</a:t>
            </a:r>
          </a:p>
          <a:p>
            <a:pPr marL="457200" lvl="0" indent="-457200" algn="l" rtl="0">
              <a:lnSpc>
                <a:spcPct val="150000"/>
              </a:lnSpc>
              <a:spcBef>
                <a:spcPts val="0"/>
              </a:spcBef>
              <a:spcAft>
                <a:spcPts val="0"/>
              </a:spcAft>
              <a:buClr>
                <a:srgbClr val="FFFFFF"/>
              </a:buClr>
              <a:buSzPts val="2400"/>
              <a:buChar char="•"/>
            </a:pPr>
            <a:r>
              <a:rPr lang="my-MM" sz="2600">
                <a:solidFill>
                  <a:schemeClr val="lt1"/>
                </a:solidFill>
                <a:latin typeface="Arial"/>
                <a:ea typeface="Arial"/>
                <a:cs typeface="Arial"/>
                <a:sym typeface="Arial"/>
              </a:rPr>
              <a:t>တၢ်အံၤမ့ၢ်တမၤတၢ်န့ၣ် ဟ့ၣ်ဂံၢ်ဟ့ၣ်ဘါအီၤလၢ ကကျဲးစၢးကွၢ်ကျဲအဂၤတဘိန့ၣ်တက့ၢ်.</a:t>
            </a:r>
          </a:p>
          <a:p>
            <a:pPr marL="457200" lvl="0" indent="-457200" algn="l" rtl="0">
              <a:lnSpc>
                <a:spcPct val="150000"/>
              </a:lnSpc>
              <a:spcBef>
                <a:spcPts val="0"/>
              </a:spcBef>
              <a:spcAft>
                <a:spcPts val="0"/>
              </a:spcAft>
              <a:buClr>
                <a:srgbClr val="FFFFFF"/>
              </a:buClr>
              <a:buSzPts val="2400"/>
              <a:buChar char="•"/>
            </a:pPr>
            <a:r>
              <a:rPr lang="my-MM" sz="2600">
                <a:solidFill>
                  <a:schemeClr val="lt1"/>
                </a:solidFill>
                <a:latin typeface="Arial"/>
                <a:ea typeface="Arial"/>
                <a:cs typeface="Arial"/>
                <a:sym typeface="Arial"/>
              </a:rPr>
              <a:t>တၢ်လိၣ်မ့ၢ်အိၣ်န့ၣ် ပိၥ်ထွဲမၤစၢၤအဝဲသ့ၣ် ဒ်သိးကမၤန့ၢ် တၢ်မၤစၢၤအဂၤတဖၣ်န့ၣ်တက့ၢ်.</a:t>
            </a:r>
          </a:p>
        </p:txBody>
      </p:sp>
      <p:sp>
        <p:nvSpPr>
          <p:cNvPr id="499" name="Google Shape;499;p41"/>
          <p:cNvSpPr/>
          <p:nvPr/>
        </p:nvSpPr>
        <p:spPr>
          <a:xfrm>
            <a:off x="6817602" y="2744546"/>
            <a:ext cx="139038" cy="139038"/>
          </a:xfrm>
          <a:custGeom>
            <a:avLst/>
            <a:gdLst/>
            <a:ahLst/>
            <a:cxnLst/>
            <a:rect l="l" t="t" r="r" b="b"/>
            <a:pathLst>
              <a:path w="139038" h="139038" extrusionOk="0">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0" name="Google Shape;500;p41"/>
          <p:cNvSpPr/>
          <p:nvPr/>
        </p:nvSpPr>
        <p:spPr>
          <a:xfrm rot="10800000">
            <a:off x="2189964" y="322918"/>
            <a:ext cx="148121" cy="129153"/>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1" name="Google Shape;501;p41"/>
          <p:cNvSpPr/>
          <p:nvPr/>
        </p:nvSpPr>
        <p:spPr>
          <a:xfrm>
            <a:off x="4116735" y="4936818"/>
            <a:ext cx="127713" cy="127713"/>
          </a:xfrm>
          <a:custGeom>
            <a:avLst/>
            <a:gdLst/>
            <a:ahLst/>
            <a:cxnLst/>
            <a:rect l="l" t="t" r="r" b="b"/>
            <a:pathLst>
              <a:path w="127713" h="127713" extrusionOk="0">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02" name="Google Shape;502;p41"/>
          <p:cNvCxnSpPr/>
          <p:nvPr/>
        </p:nvCxnSpPr>
        <p:spPr>
          <a:xfrm>
            <a:off x="1301262" y="3496322"/>
            <a:ext cx="0" cy="3352800"/>
          </a:xfrm>
          <a:prstGeom prst="straightConnector1">
            <a:avLst/>
          </a:prstGeom>
          <a:noFill/>
          <a:ln w="25400" cap="sq" cmpd="sng">
            <a:solidFill>
              <a:srgbClr val="FFFFFF"/>
            </a:solidFill>
            <a:prstDash val="solid"/>
            <a:bevel/>
            <a:headEnd type="none" w="sm" len="sm"/>
            <a:tailEnd type="none" w="sm" len="sm"/>
          </a:ln>
        </p:spPr>
      </p:cxnSp>
      <p:pic>
        <p:nvPicPr>
          <p:cNvPr id="503" name="Google Shape;503;p41" descr="A picture containing drawing, light&#10;&#10;Description automatically generated"/>
          <p:cNvPicPr preferRelativeResize="0"/>
          <p:nvPr/>
        </p:nvPicPr>
        <p:blipFill rotWithShape="1">
          <a:blip r:embed="rId3">
            <a:alphaModFix/>
          </a:blip>
          <a:srcRect l="-4719" r="2965" b="-7053"/>
          <a:stretch/>
        </p:blipFill>
        <p:spPr>
          <a:xfrm>
            <a:off x="1165123" y="2103891"/>
            <a:ext cx="3805083" cy="3102289"/>
          </a:xfrm>
          <a:custGeom>
            <a:avLst/>
            <a:gdLst/>
            <a:ahLst/>
            <a:cxnLst/>
            <a:rect l="l" t="t" r="r" b="b"/>
            <a:pathLst>
              <a:path w="3236576" h="2678356" extrusionOk="0">
                <a:moveTo>
                  <a:pt x="1852211" y="0"/>
                </a:moveTo>
                <a:cubicBezTo>
                  <a:pt x="2065020" y="0"/>
                  <a:pt x="2260881" y="36024"/>
                  <a:pt x="2434448" y="106974"/>
                </a:cubicBezTo>
                <a:cubicBezTo>
                  <a:pt x="2597110" y="173517"/>
                  <a:pt x="2739977" y="270643"/>
                  <a:pt x="2859090" y="395597"/>
                </a:cubicBezTo>
                <a:cubicBezTo>
                  <a:pt x="3102529" y="651072"/>
                  <a:pt x="3236576" y="1014131"/>
                  <a:pt x="3236576" y="1417925"/>
                </a:cubicBezTo>
                <a:cubicBezTo>
                  <a:pt x="3236576" y="1579026"/>
                  <a:pt x="3184694" y="1708324"/>
                  <a:pt x="3068427" y="1837191"/>
                </a:cubicBezTo>
                <a:cubicBezTo>
                  <a:pt x="2946813" y="1971994"/>
                  <a:pt x="2764077" y="2096154"/>
                  <a:pt x="2570578" y="2227590"/>
                </a:cubicBezTo>
                <a:cubicBezTo>
                  <a:pt x="2534878" y="2251811"/>
                  <a:pt x="2497998" y="2276888"/>
                  <a:pt x="2461118" y="2302270"/>
                </a:cubicBezTo>
                <a:cubicBezTo>
                  <a:pt x="2131001" y="2529427"/>
                  <a:pt x="1890063" y="2678356"/>
                  <a:pt x="1561683" y="2678356"/>
                </a:cubicBezTo>
                <a:cubicBezTo>
                  <a:pt x="1061333" y="2678356"/>
                  <a:pt x="706977" y="2495543"/>
                  <a:pt x="376860" y="2067039"/>
                </a:cubicBezTo>
                <a:cubicBezTo>
                  <a:pt x="333659" y="2010953"/>
                  <a:pt x="291432" y="1959945"/>
                  <a:pt x="250592" y="1910648"/>
                </a:cubicBezTo>
                <a:cubicBezTo>
                  <a:pt x="81332" y="1706243"/>
                  <a:pt x="0" y="1599944"/>
                  <a:pt x="0" y="1417925"/>
                </a:cubicBezTo>
                <a:cubicBezTo>
                  <a:pt x="0" y="1237191"/>
                  <a:pt x="50979" y="1058657"/>
                  <a:pt x="151411" y="887282"/>
                </a:cubicBezTo>
                <a:cubicBezTo>
                  <a:pt x="249689" y="719635"/>
                  <a:pt x="390195" y="566180"/>
                  <a:pt x="568972" y="431316"/>
                </a:cubicBezTo>
                <a:cubicBezTo>
                  <a:pt x="744691" y="298716"/>
                  <a:pt x="953401" y="189359"/>
                  <a:pt x="1172669" y="115107"/>
                </a:cubicBezTo>
                <a:cubicBezTo>
                  <a:pt x="1397840" y="38716"/>
                  <a:pt x="1626554" y="0"/>
                  <a:pt x="1852211" y="0"/>
                </a:cubicBezTo>
                <a:close/>
              </a:path>
            </a:pathLst>
          </a:cu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103f16c98e9_0_0"/>
          <p:cNvSpPr txBox="1">
            <a:spLocks noGrp="1"/>
          </p:cNvSpPr>
          <p:nvPr>
            <p:ph type="title"/>
          </p:nvPr>
        </p:nvSpPr>
        <p:spPr>
          <a:xfrm>
            <a:off x="468075" y="922650"/>
            <a:ext cx="7309800" cy="1421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ts val="8000"/>
              <a:buFont typeface="Calibri"/>
              <a:buNone/>
            </a:pPr>
            <a:r>
              <a:rPr lang="my-MM" sz="5800" b="1">
                <a:solidFill>
                  <a:srgbClr val="002060"/>
                </a:solidFill>
                <a:latin typeface="Arial"/>
                <a:ea typeface="Arial"/>
                <a:cs typeface="Arial"/>
                <a:sym typeface="Arial"/>
              </a:rPr>
              <a:t>တၢ်မၤလိတၢ်မၤအသးတဖၣ်</a:t>
            </a:r>
          </a:p>
        </p:txBody>
      </p:sp>
      <p:sp>
        <p:nvSpPr>
          <p:cNvPr id="510" name="Google Shape;510;g103f16c98e9_0_0"/>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3F3F3F"/>
              </a:buClr>
              <a:buSzPts val="3600"/>
              <a:buNone/>
            </a:pPr>
            <a:r>
              <a:rPr lang="my-MM" sz="2300" b="1">
                <a:solidFill>
                  <a:srgbClr val="3F3F3F"/>
                </a:solidFill>
                <a:latin typeface="Arial"/>
                <a:ea typeface="Arial"/>
                <a:cs typeface="Arial"/>
                <a:sym typeface="Arial"/>
              </a:rPr>
              <a:t>တၢ်သ့ဖံးမၤအခီၣ်တဃၥ်လၢတၢ်ဟ့ၣ်မၤစၢၤဆီၣ်ထွဲလၢ သးတၢ်ရ့လိၥ်ဘၣ်ထွဲတကပၤ</a:t>
            </a:r>
          </a:p>
        </p:txBody>
      </p:sp>
      <p:pic>
        <p:nvPicPr>
          <p:cNvPr id="511" name="Google Shape;511;g103f16c98e9_0_0"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12" name="Google Shape;512;g103f16c98e9_0_0"/>
          <p:cNvPicPr preferRelativeResize="0"/>
          <p:nvPr/>
        </p:nvPicPr>
        <p:blipFill rotWithShape="1">
          <a:blip r:embed="rId4">
            <a:alphaModFix/>
          </a:blip>
          <a:srcRect/>
          <a:stretch/>
        </p:blipFill>
        <p:spPr>
          <a:xfrm>
            <a:off x="5312225" y="2743200"/>
            <a:ext cx="6466123" cy="3843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103f16c98e9_0_31"/>
          <p:cNvPicPr preferRelativeResize="0"/>
          <p:nvPr/>
        </p:nvPicPr>
        <p:blipFill rotWithShape="1">
          <a:blip r:embed="rId3">
            <a:alphaModFix/>
          </a:blip>
          <a:srcRect/>
          <a:stretch/>
        </p:blipFill>
        <p:spPr>
          <a:xfrm>
            <a:off x="152400" y="95250"/>
            <a:ext cx="5952490" cy="6553200"/>
          </a:xfrm>
          <a:prstGeom prst="rect">
            <a:avLst/>
          </a:prstGeom>
          <a:noFill/>
          <a:ln>
            <a:noFill/>
          </a:ln>
        </p:spPr>
      </p:pic>
      <p:sp>
        <p:nvSpPr>
          <p:cNvPr id="519" name="Google Shape;519;g103f16c98e9_0_31"/>
          <p:cNvSpPr txBox="1">
            <a:spLocks noGrp="1"/>
          </p:cNvSpPr>
          <p:nvPr>
            <p:ph type="title"/>
          </p:nvPr>
        </p:nvSpPr>
        <p:spPr>
          <a:xfrm>
            <a:off x="6087110" y="1330325"/>
            <a:ext cx="5952490" cy="37941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222222"/>
              <a:buFont typeface="Calibri"/>
              <a:buNone/>
            </a:pPr>
            <a:r>
              <a:rPr lang="my-MM" sz="3000">
                <a:latin typeface="Arial"/>
                <a:ea typeface="Arial"/>
                <a:cs typeface="Arial"/>
                <a:sym typeface="Arial"/>
              </a:rPr>
              <a:t>မးစီအတၢ်ဂ့ၢ်တၢ်ကျိၤမ့ၢ် တၢ်ပၥ်ဖျါလၢတၢ်မၤလိအတကွီၢ် (၃) လၢပတၢ်ကတိၤသကိးတုၤခဲအံၤ လၢအမ့ၢ်  ပှၤလၢအဘၣ်ဒိဘၣ်ထံးလၢဂ့ၢ်ဂီၢ်အူတၢ်မၤအသးတဖၣ်အဂီၢ် တၢ်ကမၤလၢပှဲၤန့ၢ် အတၢ်လိၣ်ဘၣ်အခီၣ်တဃၥ်တဖၣ် ဒီး အတၢ်လိၣ်ဘၣ်လီၤဆီတဖၣ်အဂီၢ် ပကဘၣ်မၤစၢၤအီၤဒ်လဲၣ်န့ၣ် န့ၣ်လီၤ.</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44"/>
          <p:cNvPicPr preferRelativeResize="0"/>
          <p:nvPr/>
        </p:nvPicPr>
        <p:blipFill rotWithShape="1">
          <a:blip r:embed="rId3">
            <a:alphaModFix/>
          </a:blip>
          <a:srcRect/>
          <a:stretch/>
        </p:blipFill>
        <p:spPr>
          <a:xfrm>
            <a:off x="152400" y="152400"/>
            <a:ext cx="11650133" cy="6553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103f16c98e9_0_39"/>
          <p:cNvSpPr txBox="1">
            <a:spLocks noGrp="1"/>
          </p:cNvSpPr>
          <p:nvPr>
            <p:ph type="title"/>
          </p:nvPr>
        </p:nvSpPr>
        <p:spPr>
          <a:xfrm>
            <a:off x="570600" y="425939"/>
            <a:ext cx="7309800" cy="1421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ts val="8000"/>
              <a:buFont typeface="Calibri"/>
              <a:buNone/>
            </a:pPr>
            <a:r>
              <a:rPr lang="my-MM" sz="5800" b="1">
                <a:solidFill>
                  <a:srgbClr val="002060"/>
                </a:solidFill>
                <a:latin typeface="Arial"/>
                <a:ea typeface="Arial"/>
                <a:cs typeface="Arial"/>
                <a:sym typeface="Arial"/>
              </a:rPr>
              <a:t>တၢ်မၤလိတၢ်မၤအသးတဖၣ်</a:t>
            </a:r>
            <a:endParaRPr sz="4000">
              <a:latin typeface="Arial"/>
              <a:ea typeface="Arial"/>
              <a:cs typeface="Arial"/>
              <a:sym typeface="Arial"/>
            </a:endParaRPr>
          </a:p>
        </p:txBody>
      </p:sp>
      <p:sp>
        <p:nvSpPr>
          <p:cNvPr id="532" name="Google Shape;532;g103f16c98e9_0_39"/>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3F3F3F"/>
              </a:buClr>
              <a:buSzPts val="3600"/>
              <a:buNone/>
            </a:pPr>
            <a:r>
              <a:rPr lang="my-MM" sz="2300" b="1">
                <a:solidFill>
                  <a:srgbClr val="3F3F3F"/>
                </a:solidFill>
                <a:latin typeface="Arial"/>
                <a:ea typeface="Arial"/>
                <a:cs typeface="Arial"/>
                <a:sym typeface="Arial"/>
              </a:rPr>
              <a:t>တၢ်သ့ဖံးမၤအခီၣ်တဃၥ်လၢတၢ်ဟ့ၣ်မၤစၢၤဆီၣ်ထွဲလၢ သးတၢ်ရ့လိၥ်ဘၣ်ထွဲတကပၤ</a:t>
            </a:r>
            <a:endParaRPr sz="1100">
              <a:latin typeface="Arial"/>
              <a:ea typeface="Arial"/>
              <a:cs typeface="Arial"/>
              <a:sym typeface="Arial"/>
            </a:endParaRPr>
          </a:p>
        </p:txBody>
      </p:sp>
      <p:pic>
        <p:nvPicPr>
          <p:cNvPr id="533" name="Google Shape;533;g103f16c98e9_0_39"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34" name="Google Shape;534;g103f16c98e9_0_39"/>
          <p:cNvPicPr preferRelativeResize="0"/>
          <p:nvPr/>
        </p:nvPicPr>
        <p:blipFill rotWithShape="1">
          <a:blip r:embed="rId4">
            <a:alphaModFix/>
          </a:blip>
          <a:srcRect/>
          <a:stretch/>
        </p:blipFill>
        <p:spPr>
          <a:xfrm>
            <a:off x="5312225" y="2743200"/>
            <a:ext cx="6466123" cy="3843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6"/>
          <p:cNvSpPr/>
          <p:nvPr/>
        </p:nvSpPr>
        <p:spPr>
          <a:xfrm>
            <a:off x="3877733" y="1957904"/>
            <a:ext cx="4239333"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pic>
        <p:nvPicPr>
          <p:cNvPr id="541" name="Google Shape;541;p46"/>
          <p:cNvPicPr preferRelativeResize="0"/>
          <p:nvPr/>
        </p:nvPicPr>
        <p:blipFill rotWithShape="1">
          <a:blip r:embed="rId3">
            <a:alphaModFix/>
          </a:blip>
          <a:srcRect/>
          <a:stretch/>
        </p:blipFill>
        <p:spPr>
          <a:xfrm>
            <a:off x="888966" y="1353700"/>
            <a:ext cx="3770135" cy="4150607"/>
          </a:xfrm>
          <a:prstGeom prst="rect">
            <a:avLst/>
          </a:prstGeom>
          <a:noFill/>
          <a:ln>
            <a:noFill/>
          </a:ln>
        </p:spPr>
      </p:pic>
      <p:sp>
        <p:nvSpPr>
          <p:cNvPr id="542" name="Google Shape;542;p46"/>
          <p:cNvSpPr txBox="1">
            <a:spLocks noGrp="1"/>
          </p:cNvSpPr>
          <p:nvPr>
            <p:ph type="title"/>
          </p:nvPr>
        </p:nvSpPr>
        <p:spPr>
          <a:xfrm>
            <a:off x="5090614" y="1105470"/>
            <a:ext cx="6256835" cy="4640238"/>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5333"/>
              <a:buFont typeface="Calibri"/>
              <a:buNone/>
            </a:pPr>
            <a:r>
              <a:rPr lang="my-MM" sz="4800">
                <a:latin typeface="Arial"/>
                <a:ea typeface="Arial"/>
                <a:cs typeface="Arial"/>
                <a:sym typeface="Arial"/>
              </a:rPr>
              <a:t>ပကကွၢ်သကိး မိညိၣ် မၤစၢၤပှၤဂၤ ဒ်သိးကစူးကါ အိၣ်ပတုၥ် - ဆိကမိၣ် - လဲၤ အကျိၤကျဲလီၤဆီ ဒ်လဲၣ်န့ၣ်တက့ၢ်.</a:t>
            </a:r>
            <a:endParaRPr sz="480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7"/>
          <p:cNvSpPr/>
          <p:nvPr/>
        </p:nvSpPr>
        <p:spPr>
          <a:xfrm>
            <a:off x="3877733" y="1957904"/>
            <a:ext cx="4239333"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pic>
        <p:nvPicPr>
          <p:cNvPr id="549" name="Google Shape;549;p47"/>
          <p:cNvPicPr preferRelativeResize="0"/>
          <p:nvPr/>
        </p:nvPicPr>
        <p:blipFill rotWithShape="1">
          <a:blip r:embed="rId3">
            <a:alphaModFix/>
          </a:blip>
          <a:srcRect/>
          <a:stretch/>
        </p:blipFill>
        <p:spPr>
          <a:xfrm>
            <a:off x="1066800" y="462388"/>
            <a:ext cx="4702624" cy="5933226"/>
          </a:xfrm>
          <a:prstGeom prst="rect">
            <a:avLst/>
          </a:prstGeom>
          <a:noFill/>
          <a:ln>
            <a:noFill/>
          </a:ln>
        </p:spPr>
      </p:pic>
      <p:pic>
        <p:nvPicPr>
          <p:cNvPr id="550" name="Google Shape;550;p47"/>
          <p:cNvPicPr preferRelativeResize="0"/>
          <p:nvPr/>
        </p:nvPicPr>
        <p:blipFill rotWithShape="1">
          <a:blip r:embed="rId4">
            <a:alphaModFix/>
          </a:blip>
          <a:srcRect/>
          <a:stretch/>
        </p:blipFill>
        <p:spPr>
          <a:xfrm>
            <a:off x="6302500" y="566050"/>
            <a:ext cx="5375949" cy="5829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8"/>
          <p:cNvSpPr/>
          <p:nvPr/>
        </p:nvSpPr>
        <p:spPr>
          <a:xfrm>
            <a:off x="3877733" y="1957904"/>
            <a:ext cx="4239333"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highlight>
                  <a:srgbClr val="FF0000"/>
                </a:highlight>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57" name="Google Shape;557;p48"/>
          <p:cNvPicPr preferRelativeResize="0"/>
          <p:nvPr/>
        </p:nvPicPr>
        <p:blipFill rotWithShape="1">
          <a:blip r:embed="rId3">
            <a:alphaModFix/>
          </a:blip>
          <a:srcRect/>
          <a:stretch/>
        </p:blipFill>
        <p:spPr>
          <a:xfrm>
            <a:off x="3570525" y="740225"/>
            <a:ext cx="5377550" cy="56938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9"/>
          <p:cNvSpPr txBox="1">
            <a:spLocks noGrp="1"/>
          </p:cNvSpPr>
          <p:nvPr>
            <p:ph type="title"/>
          </p:nvPr>
        </p:nvSpPr>
        <p:spPr>
          <a:xfrm>
            <a:off x="831850" y="425938"/>
            <a:ext cx="9970469" cy="25106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6600"/>
              <a:buFont typeface="Calibri"/>
              <a:buNone/>
            </a:pPr>
            <a:r>
              <a:rPr lang="my-MM" sz="6600" b="1">
                <a:solidFill>
                  <a:srgbClr val="002060"/>
                </a:solidFill>
                <a:latin typeface="Arial"/>
                <a:ea typeface="Arial"/>
                <a:cs typeface="Arial"/>
                <a:sym typeface="Arial"/>
              </a:rPr>
              <a:t>တၢ်မၤလိအတကွီၢ် (၃) ဝံၤလံ</a:t>
            </a:r>
            <a:endParaRPr>
              <a:latin typeface="Arial"/>
              <a:ea typeface="Arial"/>
              <a:cs typeface="Arial"/>
              <a:sym typeface="Arial"/>
            </a:endParaRPr>
          </a:p>
        </p:txBody>
      </p:sp>
      <p:sp>
        <p:nvSpPr>
          <p:cNvPr id="564" name="Google Shape;564;p49"/>
          <p:cNvSpPr txBox="1">
            <a:spLocks noGrp="1"/>
          </p:cNvSpPr>
          <p:nvPr>
            <p:ph type="body" idx="1"/>
          </p:nvPr>
        </p:nvSpPr>
        <p:spPr>
          <a:xfrm>
            <a:off x="831849" y="3053166"/>
            <a:ext cx="7951933" cy="30364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2800"/>
              <a:buNone/>
            </a:pPr>
            <a:r>
              <a:rPr lang="my-MM" sz="3200" b="1">
                <a:solidFill>
                  <a:srgbClr val="595959"/>
                </a:solidFill>
                <a:latin typeface="Arial"/>
                <a:ea typeface="Arial"/>
                <a:cs typeface="Arial"/>
                <a:sym typeface="Arial"/>
              </a:rPr>
              <a:t>မၤလိဆူညါ တၢ်မၤလိအတကွီၢ် (၄)</a:t>
            </a:r>
            <a:endParaRPr sz="2800">
              <a:solidFill>
                <a:srgbClr val="3F3F3F"/>
              </a:solidFill>
              <a:latin typeface="Arial"/>
              <a:ea typeface="Arial"/>
              <a:cs typeface="Arial"/>
              <a:sym typeface="Arial"/>
            </a:endParaRPr>
          </a:p>
        </p:txBody>
      </p:sp>
      <p:pic>
        <p:nvPicPr>
          <p:cNvPr id="565" name="Google Shape;565;p49"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566" name="Google Shape;566;p49"/>
          <p:cNvSpPr txBox="1"/>
          <p:nvPr/>
        </p:nvSpPr>
        <p:spPr>
          <a:xfrm>
            <a:off x="3222885" y="316292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 name="Google Shape;166;p5"/>
          <p:cNvSpPr txBox="1">
            <a:spLocks noGrp="1"/>
          </p:cNvSpPr>
          <p:nvPr>
            <p:ph type="ctrTitle"/>
          </p:nvPr>
        </p:nvSpPr>
        <p:spPr>
          <a:xfrm>
            <a:off x="363301" y="376771"/>
            <a:ext cx="4475079" cy="3566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ts val="3600"/>
              <a:buFont typeface="Arial"/>
              <a:buNone/>
            </a:pPr>
            <a:r>
              <a:rPr lang="my-MM" sz="3600">
                <a:latin typeface="Arial"/>
                <a:ea typeface="Arial"/>
                <a:cs typeface="Arial"/>
                <a:sym typeface="Arial"/>
              </a:rPr>
              <a:t>ပှၤလၢအဘၣ်ဒိဘၣ်ထံးလၢ ဂ့ၢ်ဂီၢ်အူ တၢ်မၤအသးတဖၣ် ဘၣ်သ့ၣ်သ့ၣ် ကအိၣ်ဒီး တၢ်လိၣ် သ့ၣ်တဖၣ်န့ၣ်လီၤ.</a:t>
            </a:r>
            <a:endParaRPr sz="3600">
              <a:latin typeface="Arial"/>
              <a:ea typeface="Arial"/>
              <a:cs typeface="Arial"/>
              <a:sym typeface="Arial"/>
            </a:endParaRPr>
          </a:p>
        </p:txBody>
      </p:sp>
      <p:sp>
        <p:nvSpPr>
          <p:cNvPr id="167" name="Google Shape;167;p5"/>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B81801"/>
          </a:solidFill>
          <a:ln w="38100" cap="rnd" cmpd="sng">
            <a:solidFill>
              <a:srgbClr val="B818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8" name="Google Shape;168;p5" descr="A close up of a sign&#10;&#10;Description automatically generated"/>
          <p:cNvPicPr preferRelativeResize="0"/>
          <p:nvPr/>
        </p:nvPicPr>
        <p:blipFill rotWithShape="1">
          <a:blip r:embed="rId3">
            <a:alphaModFix/>
          </a:blip>
          <a:srcRect l="15108" r="966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5" name="Google Shape;175;p6"/>
          <p:cNvPicPr preferRelativeResize="0"/>
          <p:nvPr/>
        </p:nvPicPr>
        <p:blipFill rotWithShape="1">
          <a:blip r:embed="rId3">
            <a:alphaModFix/>
          </a:blip>
          <a:srcRect l="20164" t="16880" r="10092" b="39364"/>
          <a:stretch/>
        </p:blipFill>
        <p:spPr>
          <a:xfrm>
            <a:off x="0" y="89657"/>
            <a:ext cx="8498542" cy="6857990"/>
          </a:xfrm>
          <a:prstGeom prst="rect">
            <a:avLst/>
          </a:prstGeom>
          <a:noFill/>
          <a:ln>
            <a:noFill/>
          </a:ln>
        </p:spPr>
      </p:pic>
      <p:sp>
        <p:nvSpPr>
          <p:cNvPr id="176" name="Google Shape;176;p6"/>
          <p:cNvSpPr/>
          <p:nvPr/>
        </p:nvSpPr>
        <p:spPr>
          <a:xfrm>
            <a:off x="2852794" y="-89647"/>
            <a:ext cx="9339206" cy="6858000"/>
          </a:xfrm>
          <a:prstGeom prst="rect">
            <a:avLst/>
          </a:prstGeom>
          <a:gradFill>
            <a:gsLst>
              <a:gs pos="0">
                <a:srgbClr val="000000">
                  <a:alpha val="0"/>
                </a:srgbClr>
              </a:gs>
              <a:gs pos="33000">
                <a:srgbClr val="000000">
                  <a:alpha val="20000"/>
                </a:srgbClr>
              </a:gs>
              <a:gs pos="58000">
                <a:srgbClr val="000000">
                  <a:alpha val="28627"/>
                </a:srgbClr>
              </a:gs>
              <a:gs pos="100000">
                <a:srgbClr val="000000">
                  <a:alpha val="28627"/>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 name="Google Shape;177;p6"/>
          <p:cNvSpPr txBox="1">
            <a:spLocks noGrp="1"/>
          </p:cNvSpPr>
          <p:nvPr>
            <p:ph type="subTitle" idx="1"/>
          </p:nvPr>
        </p:nvSpPr>
        <p:spPr>
          <a:xfrm>
            <a:off x="5665694" y="268940"/>
            <a:ext cx="6312946" cy="6364941"/>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Clr>
                <a:schemeClr val="dk1"/>
              </a:buClr>
              <a:buSzPts val="2400"/>
              <a:buNone/>
            </a:pPr>
            <a:r>
              <a:rPr lang="my-MM" sz="2400" b="1">
                <a:latin typeface="Arial"/>
                <a:ea typeface="Arial"/>
                <a:cs typeface="Arial"/>
                <a:sym typeface="Arial"/>
              </a:rPr>
              <a:t>တၢ်ကစီၣ်အဂ့ၢ်အကျိၤဘၣ်ထွဲဒီး ဂ့ၢ်ဂီၢ်အူတၢ်အိၣ်သး</a:t>
            </a:r>
            <a:r>
              <a:rPr lang="en-US" sz="2400" b="1">
                <a:latin typeface="Arial"/>
                <a:ea typeface="Arial"/>
                <a:cs typeface="Arial"/>
                <a:sym typeface="Arial"/>
              </a:rPr>
              <a:t> </a:t>
            </a:r>
            <a:r>
              <a:rPr lang="my-MM" sz="2400" b="1">
                <a:latin typeface="Arial"/>
                <a:ea typeface="Arial"/>
                <a:cs typeface="Arial"/>
                <a:sym typeface="Arial"/>
              </a:rPr>
              <a:t>တဖၣ် (အဒိ - တၢ်မၤပူၤဖျဲးတၢ်မၤတဖၣ်, တၢ်ဒိးန့ၢ်ဘၣ်</a:t>
            </a:r>
            <a:r>
              <a:rPr lang="en-US" sz="2400" b="1">
                <a:latin typeface="Arial"/>
                <a:ea typeface="Arial"/>
                <a:cs typeface="Arial"/>
                <a:sym typeface="Arial"/>
              </a:rPr>
              <a:t> </a:t>
            </a:r>
            <a:r>
              <a:rPr lang="my-MM" sz="2400" b="1">
                <a:latin typeface="Arial"/>
                <a:ea typeface="Arial"/>
                <a:cs typeface="Arial"/>
                <a:sym typeface="Arial"/>
              </a:rPr>
              <a:t>တၢ်မၤစၢၤအဂီၢ်, ကျဲလၢပကအိၣ်ပူၤဖျဲးပသးအဂီၢ်, တၢ်ကစီၣ်ဘၣ်ထွဲဒီးလီၢ်ကဝီၤ, တၢ်ဂ့ၢ်လၢအမၤဘၣ်ဒိ တၢ်ဖံးတၢ်မၤသ့, တၢ်အံးထွဲကွၢ်ထွဲတၢ်အိၣ်ဆူၣ်</a:t>
            </a:r>
            <a:r>
              <a:rPr lang="en-US" sz="2400" b="1">
                <a:latin typeface="Arial"/>
                <a:ea typeface="Arial"/>
                <a:cs typeface="Arial"/>
                <a:sym typeface="Arial"/>
              </a:rPr>
              <a:t> </a:t>
            </a:r>
            <a:r>
              <a:rPr lang="my-MM" sz="2400" b="1">
                <a:latin typeface="Arial"/>
                <a:ea typeface="Arial"/>
                <a:cs typeface="Arial"/>
                <a:sym typeface="Arial"/>
              </a:rPr>
              <a:t>အိၣ်ချ့လၢ ဂ့ၢ်ဂီၢ်အူတၢ်အိၣ်သးကတီၢ်, ကျဲလၢ ကတူၢ်လိၥ်ကွၢ် ဆၢၣ်မဲၥ်တၢ်လၢ အကပီၤတကပၤ, အဝဲသ့ၣ် တၢ်ခွဲးတၢ်ယၥ်လၢသဲစးအဖီခိၣ် သ့ၣ်တဖၣ်)</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4" name="Google Shape;184;p7" descr="A picture containing person&#10;&#10;Description automatically generated"/>
          <p:cNvPicPr preferRelativeResize="0"/>
          <p:nvPr/>
        </p:nvPicPr>
        <p:blipFill rotWithShape="1">
          <a:blip r:embed="rId3">
            <a:alphaModFix/>
          </a:blip>
          <a:srcRect t="32657" r="-1" b="11078"/>
          <a:stretch/>
        </p:blipFill>
        <p:spPr>
          <a:xfrm>
            <a:off x="20" y="10"/>
            <a:ext cx="12188930" cy="6857990"/>
          </a:xfrm>
          <a:prstGeom prst="rect">
            <a:avLst/>
          </a:prstGeom>
          <a:noFill/>
          <a:ln>
            <a:noFill/>
          </a:ln>
        </p:spPr>
      </p:pic>
      <p:sp>
        <p:nvSpPr>
          <p:cNvPr id="185" name="Google Shape;185;p7"/>
          <p:cNvSpPr/>
          <p:nvPr/>
        </p:nvSpPr>
        <p:spPr>
          <a:xfrm>
            <a:off x="0" y="937549"/>
            <a:ext cx="12191999" cy="5058137"/>
          </a:xfrm>
          <a:prstGeom prst="rect">
            <a:avLst/>
          </a:prstGeom>
          <a:gradFill>
            <a:gsLst>
              <a:gs pos="0">
                <a:srgbClr val="000000">
                  <a:alpha val="0"/>
                </a:srgbClr>
              </a:gs>
              <a:gs pos="20000">
                <a:srgbClr val="000000">
                  <a:alpha val="13725"/>
                </a:srgbClr>
              </a:gs>
              <a:gs pos="50000">
                <a:srgbClr val="000000">
                  <a:alpha val="28627"/>
                </a:srgbClr>
              </a:gs>
              <a:gs pos="80000">
                <a:srgbClr val="000000">
                  <a:alpha val="13725"/>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 name="Google Shape;186;p7"/>
          <p:cNvSpPr txBox="1">
            <a:spLocks noGrp="1"/>
          </p:cNvSpPr>
          <p:nvPr>
            <p:ph type="subTitle" idx="1"/>
          </p:nvPr>
        </p:nvSpPr>
        <p:spPr>
          <a:xfrm>
            <a:off x="170062" y="4912583"/>
            <a:ext cx="7754738" cy="177508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70000"/>
              </a:lnSpc>
              <a:spcBef>
                <a:spcPts val="0"/>
              </a:spcBef>
              <a:spcAft>
                <a:spcPts val="0"/>
              </a:spcAft>
              <a:buClr>
                <a:schemeClr val="lt1"/>
              </a:buClr>
              <a:buSzPct val="142857"/>
              <a:buNone/>
            </a:pPr>
            <a:r>
              <a:rPr lang="my-MM" sz="3200">
                <a:solidFill>
                  <a:schemeClr val="lt1"/>
                </a:solidFill>
                <a:latin typeface="Arial"/>
                <a:ea typeface="Arial"/>
                <a:cs typeface="Arial"/>
                <a:sym typeface="Arial"/>
              </a:rPr>
              <a:t>တၢ်ကျဲးစၢးမၤန့ၢ် တၢ်အီၣ်တၢ်အီ, တၢ်ပီးတၢ်လီလၢတအိၣ်တသ့တဖၣ်ဒီး တၢ်မၤစၢၤလၢတအိၣ်တသ့တဖၣ် ခီဖျိလၢ ဂ့ၢ်ဂီၢ်အူတၢ်အိၣ်သးတဖၣ်</a:t>
            </a:r>
            <a:r>
              <a:rPr lang="en-US" sz="3200">
                <a:solidFill>
                  <a:schemeClr val="lt1"/>
                </a:solidFill>
                <a:latin typeface="Arial"/>
                <a:ea typeface="Arial"/>
                <a:cs typeface="Arial"/>
                <a:sym typeface="Arial"/>
              </a:rPr>
              <a:t> </a:t>
            </a:r>
            <a:r>
              <a:rPr lang="my-MM" sz="3200">
                <a:solidFill>
                  <a:schemeClr val="lt1"/>
                </a:solidFill>
                <a:latin typeface="Arial"/>
                <a:ea typeface="Arial"/>
                <a:cs typeface="Arial"/>
                <a:sym typeface="Arial"/>
              </a:rPr>
              <a:t>အတၢ်မၤဘၣ်ဒိအဃိ</a:t>
            </a:r>
            <a:endParaRPr sz="3200">
              <a:solidFill>
                <a:schemeClr val="lt1"/>
              </a:solidFill>
              <a:latin typeface="Arial"/>
              <a:ea typeface="Arial"/>
              <a:cs typeface="Arial"/>
              <a:sym typeface="Arial"/>
            </a:endParaRPr>
          </a:p>
        </p:txBody>
      </p:sp>
      <p:sp>
        <p:nvSpPr>
          <p:cNvPr id="187" name="Google Shape;187;p7"/>
          <p:cNvSpPr/>
          <p:nvPr/>
        </p:nvSpPr>
        <p:spPr>
          <a:xfrm>
            <a:off x="3974206" y="43686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4" name="Google Shape;194;p8" descr="A close up of a flower&#10;&#10;Description automatically generated"/>
          <p:cNvPicPr preferRelativeResize="0"/>
          <p:nvPr/>
        </p:nvPicPr>
        <p:blipFill rotWithShape="1">
          <a:blip r:embed="rId3">
            <a:alphaModFix/>
          </a:blip>
          <a:srcRect t="4338" r="-1" b="11369"/>
          <a:stretch/>
        </p:blipFill>
        <p:spPr>
          <a:xfrm>
            <a:off x="-1" y="-1"/>
            <a:ext cx="12188952" cy="6858000"/>
          </a:xfrm>
          <a:prstGeom prst="rect">
            <a:avLst/>
          </a:prstGeom>
          <a:noFill/>
          <a:ln>
            <a:noFill/>
          </a:ln>
        </p:spPr>
      </p:pic>
      <p:sp>
        <p:nvSpPr>
          <p:cNvPr id="195" name="Google Shape;195;p8"/>
          <p:cNvSpPr/>
          <p:nvPr/>
        </p:nvSpPr>
        <p:spPr>
          <a:xfrm rot="10800000">
            <a:off x="-3" y="4530071"/>
            <a:ext cx="12191999" cy="2327926"/>
          </a:xfrm>
          <a:prstGeom prst="rect">
            <a:avLst/>
          </a:prstGeom>
          <a:gradFill>
            <a:gsLst>
              <a:gs pos="0">
                <a:srgbClr val="000000">
                  <a:alpha val="0"/>
                </a:srgbClr>
              </a:gs>
              <a:gs pos="45000">
                <a:srgbClr val="000000">
                  <a:alpha val="40000"/>
                </a:srgbClr>
              </a:gs>
              <a:gs pos="100000">
                <a:srgbClr val="000000">
                  <a:alpha val="8000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 name="Google Shape;196;p8"/>
          <p:cNvSpPr txBox="1">
            <a:spLocks noGrp="1"/>
          </p:cNvSpPr>
          <p:nvPr>
            <p:ph type="subTitle" idx="1"/>
          </p:nvPr>
        </p:nvSpPr>
        <p:spPr>
          <a:xfrm>
            <a:off x="3400815" y="228559"/>
            <a:ext cx="8654108" cy="1707297"/>
          </a:xfrm>
          <a:prstGeom prst="rect">
            <a:avLst/>
          </a:prstGeom>
          <a:noFill/>
          <a:ln>
            <a:noFill/>
          </a:ln>
        </p:spPr>
        <p:txBody>
          <a:bodyPr spcFirstLastPara="1" wrap="square" lIns="91425" tIns="45700" rIns="91425" bIns="45700" anchor="ctr" anchorCtr="0">
            <a:normAutofit/>
          </a:bodyPr>
          <a:lstStyle/>
          <a:p>
            <a:pPr marL="0" lvl="0" indent="0" algn="ctr" rtl="0">
              <a:lnSpc>
                <a:spcPct val="160000"/>
              </a:lnSpc>
              <a:spcBef>
                <a:spcPts val="0"/>
              </a:spcBef>
              <a:spcAft>
                <a:spcPts val="0"/>
              </a:spcAft>
              <a:buClr>
                <a:schemeClr val="lt1"/>
              </a:buClr>
              <a:buSzPct val="142857"/>
              <a:buNone/>
            </a:pPr>
            <a:r>
              <a:rPr lang="my-MM" sz="3200">
                <a:solidFill>
                  <a:schemeClr val="lt1"/>
                </a:solidFill>
                <a:latin typeface="Arial"/>
                <a:ea typeface="Arial"/>
                <a:cs typeface="Arial"/>
                <a:sym typeface="Arial"/>
              </a:rPr>
              <a:t>တၢ်မၤန့ၢ် ပှၤလၢအစူးကွံၥ်သးတဂၤ အတၢ်အိၣ်မူ</a:t>
            </a:r>
            <a:r>
              <a:rPr lang="en-US" sz="3200">
                <a:solidFill>
                  <a:schemeClr val="lt1"/>
                </a:solidFill>
                <a:latin typeface="Arial"/>
                <a:ea typeface="Arial"/>
                <a:cs typeface="Arial"/>
                <a:sym typeface="Arial"/>
              </a:rPr>
              <a:t> </a:t>
            </a:r>
            <a:r>
              <a:rPr lang="my-MM" sz="3200">
                <a:solidFill>
                  <a:schemeClr val="lt1"/>
                </a:solidFill>
                <a:latin typeface="Arial"/>
                <a:ea typeface="Arial"/>
                <a:cs typeface="Arial"/>
                <a:sym typeface="Arial"/>
              </a:rPr>
              <a:t>လၢခံကတၢၢ်တၢ်ရဲၣ်တၢ်ကျဲၤတဖၣ်</a:t>
            </a:r>
            <a:endParaRPr sz="6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3" name="Google Shape;203;p9"/>
          <p:cNvSpPr txBox="1">
            <a:spLocks noGrp="1"/>
          </p:cNvSpPr>
          <p:nvPr>
            <p:ph type="subTitle" idx="1"/>
          </p:nvPr>
        </p:nvSpPr>
        <p:spPr>
          <a:xfrm>
            <a:off x="643278" y="394447"/>
            <a:ext cx="5680030" cy="5796041"/>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400"/>
              <a:buNone/>
            </a:pPr>
            <a:r>
              <a:rPr lang="my-MM" sz="2400">
                <a:latin typeface="Arial"/>
                <a:ea typeface="Arial"/>
                <a:cs typeface="Arial"/>
                <a:sym typeface="Arial"/>
              </a:rPr>
              <a:t>ဂ့ၢ်ဂီၢ်အူတၢ်ဂ့ၢ်သ့ၣ်တဖၣ်အဃိ ပှၤအံးထွဲကွၢ်ထွဲ</a:t>
            </a:r>
            <a:r>
              <a:rPr lang="en-US" sz="2400">
                <a:latin typeface="Arial"/>
                <a:ea typeface="Arial"/>
                <a:cs typeface="Arial"/>
                <a:sym typeface="Arial"/>
              </a:rPr>
              <a:t> </a:t>
            </a:r>
            <a:r>
              <a:rPr lang="my-MM" sz="2400">
                <a:latin typeface="Arial"/>
                <a:ea typeface="Arial"/>
                <a:cs typeface="Arial"/>
                <a:sym typeface="Arial"/>
              </a:rPr>
              <a:t>တၢ်မိၢ်ပှၢ်သ့ၣ်တဖၣ် အံးထွဲကွၢ်ထွဲတၢ်တသ့</a:t>
            </a:r>
            <a:r>
              <a:rPr lang="en-US" sz="2400">
                <a:latin typeface="Arial"/>
                <a:ea typeface="Arial"/>
                <a:cs typeface="Arial"/>
                <a:sym typeface="Arial"/>
              </a:rPr>
              <a:t> </a:t>
            </a:r>
            <a:r>
              <a:rPr lang="my-MM" sz="2400">
                <a:latin typeface="Arial"/>
                <a:ea typeface="Arial"/>
                <a:cs typeface="Arial"/>
                <a:sym typeface="Arial"/>
              </a:rPr>
              <a:t>အကတီၢ် (အဒိ - လီၤမၢ်ဝဲ, ဘၣ်ထီၣ်တၢ်ဆါဟံၣ်, ဘၣ်အိၣ်လီၤဆီတဂၤ) အဃိ တၢ်မၤလီၤတံၢ်</a:t>
            </a:r>
            <a:r>
              <a:rPr lang="en-US" sz="2400">
                <a:latin typeface="Arial"/>
                <a:ea typeface="Arial"/>
                <a:cs typeface="Arial"/>
                <a:sym typeface="Arial"/>
              </a:rPr>
              <a:t> </a:t>
            </a:r>
            <a:r>
              <a:rPr lang="my-MM" sz="2400">
                <a:latin typeface="Arial"/>
                <a:ea typeface="Arial"/>
                <a:cs typeface="Arial"/>
                <a:sym typeface="Arial"/>
              </a:rPr>
              <a:t>ကျိၤကျဲလၢ တၢ်အံးထွဲကွၢ်ထွဲ ပှၤလၢ အဘၣ်</a:t>
            </a:r>
            <a:r>
              <a:rPr lang="en-US" sz="2400">
                <a:latin typeface="Arial"/>
                <a:ea typeface="Arial"/>
                <a:cs typeface="Arial"/>
                <a:sym typeface="Arial"/>
              </a:rPr>
              <a:t> </a:t>
            </a:r>
            <a:r>
              <a:rPr lang="my-MM" sz="2400">
                <a:latin typeface="Arial"/>
                <a:ea typeface="Arial"/>
                <a:cs typeface="Arial"/>
                <a:sym typeface="Arial"/>
              </a:rPr>
              <a:t>သန့ၤသးတဖၣ် (အဒိ - ဖိဒံဖိသၣ်တဖၣ်) </a:t>
            </a:r>
            <a:endParaRPr sz="1500">
              <a:latin typeface="Arial"/>
              <a:ea typeface="Arial"/>
              <a:cs typeface="Arial"/>
              <a:sym typeface="Arial"/>
            </a:endParaRPr>
          </a:p>
        </p:txBody>
      </p:sp>
      <p:sp>
        <p:nvSpPr>
          <p:cNvPr id="204" name="Google Shape;204;p9"/>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5" name="Google Shape;205;p9" descr="A picture containing drawing&#10;&#10;Description automatically generated"/>
          <p:cNvPicPr preferRelativeResize="0"/>
          <p:nvPr/>
        </p:nvPicPr>
        <p:blipFill rotWithShape="1">
          <a:blip r:embed="rId3">
            <a:alphaModFix/>
          </a:blip>
          <a:srcRect/>
          <a:stretch/>
        </p:blipFill>
        <p:spPr>
          <a:xfrm>
            <a:off x="6110821" y="640080"/>
            <a:ext cx="4301565" cy="555040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12649</Words>
  <Application>Microsoft Office PowerPoint</Application>
  <PresentationFormat>Widescreen</PresentationFormat>
  <Paragraphs>216</Paragraphs>
  <Slides>49</Slides>
  <Notes>49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49</vt:i4>
      </vt:variant>
    </vt:vector>
  </HeadingPairs>
  <TitlesOfParts>
    <vt:vector size="57" baseType="lpstr">
      <vt:lpstr>Georgia</vt:lpstr>
      <vt:lpstr>Pyidaungsu</vt:lpstr>
      <vt:lpstr>Calibri</vt:lpstr>
      <vt:lpstr>Arial</vt:lpstr>
      <vt:lpstr>office theme</vt:lpstr>
      <vt:lpstr>SketchyVTI</vt:lpstr>
      <vt:lpstr>SketchyVTI</vt:lpstr>
      <vt:lpstr>office theme</vt:lpstr>
      <vt:lpstr>တၢ်သ့ဖံးမၤအခီၣ်တဃၥ်လၢတၢ်ဟ့ၣ်မၤစၢၤဆီၣ်ထွဲလၢသးတၢ်ရ့လိၥ်ဘၣ်ထွဲတကပၤ</vt:lpstr>
      <vt:lpstr>PowerPoint Presentation</vt:lpstr>
      <vt:lpstr>PowerPoint Presentation</vt:lpstr>
      <vt:lpstr>တၢ်မၤလိအတကွီၢ် (၃)</vt:lpstr>
      <vt:lpstr>ပှၤလၢအဘၣ်ဒိဘၣ်ထံးလၢ ဂ့ၢ်ဂီၢ်အူ တၢ်မၤအသးတဖၣ် ဘၣ်သ့ၣ်သ့ၣ် ကအိၣ်ဒီး တၢ်လိၣ် သ့ၣ်တဖၣ်န့ၣ်လီၤ.</vt:lpstr>
      <vt:lpstr>PowerPoint Presentation</vt:lpstr>
      <vt:lpstr>PowerPoint Presentation</vt:lpstr>
      <vt:lpstr>PowerPoint Presentation</vt:lpstr>
      <vt:lpstr>PowerPoint Presentation</vt:lpstr>
      <vt:lpstr>တၢ်ဟ့ၣ်တၢ်ကစီၣ်ဒီး တၢ်ပီးတၢ်လီအခီၣ်တဃၥ် တဖၣ် လၢနနီၢ်ကစၢ်ဒၣ်ဝဲ</vt:lpstr>
      <vt:lpstr>တၢ်အကါဒိၣ်လၢ တၢ်အိၣ်သးဒ်အံၤန့ၣ် လၢနဂီၢ်တၢ်အဒူၣ်အဆၢအိၣ်ဝဲန့ၣ် နကဘၣ်သ့ၣ်ညါဝဲလီၤ.</vt:lpstr>
      <vt:lpstr>တၢ်ဟ့ၣ်တၢ်ကစီၣ် တဖၣ်</vt:lpstr>
      <vt:lpstr>PowerPoint Presentation</vt:lpstr>
      <vt:lpstr>တၢ်ဟ့ၣ်တၢ်ကစီၣ်လၢ အရှဲဒီး လီၤတံၢ်လီၤဆဲးအမ့ၢ်အတီတဖၣ်</vt:lpstr>
      <vt:lpstr>PowerPoint Presentation</vt:lpstr>
      <vt:lpstr>PowerPoint Presentation</vt:lpstr>
      <vt:lpstr>PowerPoint Presentation</vt:lpstr>
      <vt:lpstr>PowerPoint Presentation</vt:lpstr>
      <vt:lpstr>တၢ်ဟ့ၣ်လီၤ တၢ်ပီးတၢ်လီ အခီၣ်တဃၥ် မ့တမ့ၢ် တၢ်မၤစၢၤတဖၣ်</vt:lpstr>
      <vt:lpstr>PowerPoint Presentation</vt:lpstr>
      <vt:lpstr>PowerPoint Presentation</vt:lpstr>
      <vt:lpstr>PowerPoint Presentation</vt:lpstr>
      <vt:lpstr>တၢ်မၤလိအတကွီၢ် (၃)</vt:lpstr>
      <vt:lpstr>ဘျးစဲနသးဒီး ပှၤလၢအဟ့ၣ်မၤစၢၤလၢ တၢ်အိၣ်သးနီၢ်နီၢ်အဂၤတဖၣ်တက့ၢ်.</vt:lpstr>
      <vt:lpstr>PowerPoint Presentation</vt:lpstr>
      <vt:lpstr>PowerPoint Presentation</vt:lpstr>
      <vt:lpstr>PowerPoint Presentation</vt:lpstr>
      <vt:lpstr>ပၥ်ဖျါထီၣ်တက့ၢ်.</vt:lpstr>
      <vt:lpstr>သံကွၢ်သံဒိးတၢ်တက့ၢ်.</vt:lpstr>
      <vt:lpstr>ဘျးစဲတက့ၢ်.</vt:lpstr>
      <vt:lpstr>PowerPoint Presentation</vt:lpstr>
      <vt:lpstr>PowerPoint Presentation</vt:lpstr>
      <vt:lpstr>တၢ်မၤလိအတကွီၢ် (၃)</vt:lpstr>
      <vt:lpstr>တၢ်ဆီၣ်ထွဲမၤစၢၤပှၤဂၤလၢ အံးထွဲကွၢ်ထွဲလီၤက့ၤအသး ကသ့အဂီၢ်</vt:lpstr>
      <vt:lpstr>PowerPoint Presentation</vt:lpstr>
      <vt:lpstr>PowerPoint Presentation</vt:lpstr>
      <vt:lpstr>PowerPoint Presentation</vt:lpstr>
      <vt:lpstr>အိၣ်ပတုၥ် - ဆိကမိၣ် - လဲၤ</vt:lpstr>
      <vt:lpstr>အိၣ်ပတုၥ်</vt:lpstr>
      <vt:lpstr>ဆိကမိၣ်</vt:lpstr>
      <vt:lpstr>လဲၤ</vt:lpstr>
      <vt:lpstr>တၢ်မၤလိတၢ်မၤအသးတဖၣ်</vt:lpstr>
      <vt:lpstr>မးစီအတၢ်ဂ့ၢ်တၢ်ကျိၤမ့ၢ် တၢ်ပၥ်ဖျါလၢတၢ်မၤလိအတကွီၢ် (၃) လၢပတၢ်ကတိၤသကိးတုၤခဲအံၤ လၢအမ့ၢ်  ပှၤလၢအဘၣ်ဒိဘၣ်ထံးလၢဂ့ၢ်ဂီၢ်အူတၢ်မၤအသးတဖၣ်အဂီၢ် တၢ်ကမၤလၢပှဲၤန့ၢ် အတၢ်လိၣ်ဘၣ်အခီၣ်တဃၥ်တဖၣ် ဒီး အတၢ်လိၣ်ဘၣ်လီၤဆီတဖၣ်အဂီၢ် ပကဘၣ်မၤစၢၤအီၤဒ်လဲၣ်န့ၣ် န့ၣ်လီၤ.</vt:lpstr>
      <vt:lpstr>PowerPoint Presentation</vt:lpstr>
      <vt:lpstr>တၢ်မၤလိတၢ်မၤအသးတဖၣ်</vt:lpstr>
      <vt:lpstr>ပကကွၢ်သကိး မိညိၣ် မၤစၢၤပှၤဂၤ ဒ်သိးကစူးကါ အိၣ်ပတုၥ် - ဆိကမိၣ် - လဲၤ အကျိၤကျဲလီၤဆီ ဒ်လဲၣ်န့ၣ်တက့ၢ်.</vt:lpstr>
      <vt:lpstr>PowerPoint Presentation</vt:lpstr>
      <vt:lpstr>PowerPoint Presentation</vt:lpstr>
      <vt:lpstr>တၢ်မၤလိအတကွီၢ် (၃) ဝံၤလံ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တၢ်သ့ဖံးမၤအခီၣ်တဃၥ်လၢတၢ်ဟ့ၣ်မၤစၢၤဆီၣ်ထွဲလၢသးတၢ်ရ့လိၥ်ဘၣ်ထွဲတကပၤ</dc:title>
  <dc:creator>TUCKER Maya</dc:creator>
  <cp:lastModifiedBy>Julius Gkp</cp:lastModifiedBy>
  <cp:revision>4</cp:revision>
  <dcterms:created xsi:type="dcterms:W3CDTF">2021-08-06T12:19:47Z</dcterms:created>
  <dcterms:modified xsi:type="dcterms:W3CDTF">2022-11-19T04:25:28Z</dcterms:modified>
</cp:coreProperties>
</file>