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4" r:id="rId3"/>
  </p:sldMasterIdLst>
  <p:notesMasterIdLst>
    <p:notesMasterId r:id="rId60"/>
  </p:notesMasterIdLst>
  <p:sldIdLst>
    <p:sldId id="312" r:id="rId4"/>
    <p:sldId id="313" r:id="rId5"/>
    <p:sldId id="31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11" r:id="rId55"/>
    <p:sldId id="307" r:id="rId56"/>
    <p:sldId id="308" r:id="rId57"/>
    <p:sldId id="309" r:id="rId58"/>
    <p:sldId id="310" r:id="rId5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irCcm41mmL+6/cnCTPv4E5NAIV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776"/>
  </p:normalViewPr>
  <p:slideViewPr>
    <p:cSldViewPr snapToGrid="0" snapToObjects="1">
      <p:cViewPr varScale="1">
        <p:scale>
          <a:sx n="48" d="100"/>
          <a:sy n="48" d="100"/>
        </p:scale>
        <p:origin x="12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19-responders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8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တၢ်သ့ဖံးမၤအခီၣ်တဃၥ်လၢတၢ်ဟ့ၣ်မၤစၢၤဆီၣ်ထွဲလၢ သးတၢ်ရ့လိၥ်ဘၣ်ထွဲတကပၤ</a:t>
            </a:r>
            <a:r>
              <a:rPr lang="my-MM" sz="1800">
                <a:effectLst/>
                <a:ea typeface="Calibri" panose="020F0502020204030204" pitchFamily="34" charset="0"/>
                <a:cs typeface="Georgia" panose="02040502050405020303" pitchFamily="18" charset="0"/>
              </a:rPr>
              <a:t> </a:t>
            </a:r>
            <a:r>
              <a:rPr lang="my-MM" sz="18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မ့ၢ်ဝဲဒၣ် တၢ်မၤလိသီဖုၣ်လၢ ကီၢ်ပယီၤ လီၢ်ကဝီၤပှၤမၤတၢ်ဖိတဖၣ်အဂီၢ်န့ၣ်လီၤ</a:t>
            </a:r>
            <a:endParaRPr/>
          </a:p>
        </p:txBody>
      </p:sp>
      <p:sp>
        <p:nvSpPr>
          <p:cNvPr id="54" name="Google Shape;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ပတၢ်ဒုးသ့ၣ်ညါလီၤပသးအဖီခိၣ်န့ၣ် ပှၤဂၤတဖၣ်ကစံးကတိၤ, မၤဆၢက့ၤပှၤဒ်လဲၣ်န့ၣ် ကဲထီၣ်အသး န့ၣ်လီၤ.</a:t>
            </a:r>
            <a:endParaRPr/>
          </a:p>
        </p:txBody>
      </p:sp>
      <p:sp>
        <p:nvSpPr>
          <p:cNvPr id="206" name="Google Shape;20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ပှၤဂၤအတၢ်မၤဆၢက့ၤနၤတဖၣ်န့ၣ် ဒိးသန့ၤထီၣ်အသးလၢ တၢ်ဂ့ၢ်လၢလၥ်တဖၣ်အံၤန့ၣ်လီၤ.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မ့ၢ်နဖျါလၢ နလီၤနၥ်န့ၢ်ကစီဒီဧါ.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မ့ၢ်ပှၤဂုၤဂၤတဖၣ် အိၣ်ဒီးတၢ်မုၥ်သူၣ်မုၥ်သးလၢ ကတိၤတၢ်ဒီးနၤကစီဒီဧါ.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မ့ၢ် နနီၢ်ကစၢ်ဒၣ်နဲဒီး ပှၤလၢနကမၤစၢၤခံဂၤလိၥ် အိၣ်ဝဲဒၣ်လၢ ဘၢၣ်ကဝီၤလၢအဆီၣ်ထွဲမၤစၢၤတၢ်ကစီဒီဧါ.</a:t>
            </a:r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မ့မ့ၢ်ဒ်န့ၣ်ဒီး ဖဲနဆီၣ်ထွဲမၤစၢၤပှၤတဂၤဂၤန့ၣ် အဆိကတၢၢ်နကဘၣ်မၤတၢ်မနုၤလဲၣ်?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လၢတၢ်ဆဲးကျိးစံးကတိၤတၢ်ဒီး ပှၤလၢပထံၣ်ဘၣ်ကိးမုၢ်နံၤတဖၣ်န့ၣ် တၢ်နၥ်န့ၢ်သ့န့ၣ် မၤစၢၤဝဲဒၣ်ပှၤန့ၣ်လီၤ.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လၢနကဒုးပလၢၢ်ဘၣ်ပှၤတဂၤလၢ နဟ့ၣ်အီၤတၢ်ဆီၣ်ထွဲမၤစၢၤအီၤလီၤ အဂီၢ် အဆိကတၢၢ် အဝဲကဘၣ်နၥ် န့ၢ်နၤ ဒီး ကအိၣ်ဒီးတၢ်သူၣ်မုၥ်သးမုၥ်ဖဲအကတိၤတၢ်ဒီးနၤအဆၢကတီၢ် မ့ၢ်တၢ်လၢအလိၣ်ဝဲလီၤ. ဒ်သိးတၢ်အံၤ ကမၤအသးအဂီၢ် ဖဲနစးထီၣ်ကတိၤတၢ်ဒီးပှၤလၢနကမၤစၢၤအီၤတဂၤန့ၣ် အိၣ်ဒီးတၢ်ပၥ်ကဲဒီးတၢ်ဆီၣ်လီၤသးတက့ၢ်.</a:t>
            </a:r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တၢ်အိၣ်ဒီးတၢ်ပၥ်ကဲမ့ၢ်ကျဲအဂ့ၤလၢပသုးဘူးပသးန့ၣ်လီၤ. တၢ်အံၤမၤစၢ်လီၤကွံၥ်တၢ်အိၣ်သးလၢအဖ့ၣ်ဆၢ ဒၣ်လဲၥ်သ့ဝဲဒၣ်လီၤ. နမ့ၢ်ပၥ်ဖျါနတၢ်ပၥ်ကဲန့ၣ် ပှၤတဂၤလၢအသူၣ်ဒိၣ်သးဖျိး မ့တမ့ၢ် ပှၤလၢအသးဒ့ဒီဒၣ်လဲၥ်န့ၣ် ကပလၢၢ်ဘၣ်ဝဲသးအတၢ်မုၥ်တၢ်ခုၣ်န့ၣ်လီၤ.</a:t>
            </a:r>
            <a:endParaRPr/>
          </a:p>
        </p:txBody>
      </p:sp>
      <p:sp>
        <p:nvSpPr>
          <p:cNvPr id="245" name="Google Shape;24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ဖဲနမၤစၢၤပှၤဂၤအကတီၢ်န့ၣ် ဒ်သိးနဆဲးကျိးမၤစၢၤကဂ့ၤဒိၣ်ထီၣ်အဂီၢ် နပၥ်သူၣ်ပၥ်သးလၢ တၢ်လၢပကြၢးဟးဆှဲးဒီး တၢ်လၢပကြၢးမၤထွဲတနီၤအံၤသ့ဝဲဒၣ်န့ၣ်လီၤ.</a:t>
            </a: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အိၣ်ဒီးနနီၢ်ကစၢ်တၢ်ပၥ်ဖျါသးလၢ အအိးထီၣ်အသးဒီး အိၣ်မုၥ်အိၣ်ခုၣ်တက့ၢ်. တဘၣ်သဝံဃၣ်နစုတဂ့ၤ. တဘၣ်အိၣ်ဖျါလၢ သးတမုၥ်တလၤအပူၤတဂ့ၤ.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ကွၢ်ပှၤလၢနကတိၤတၢ်ဒီးအီၤန့ၣ်တက့ၢ်. တဘၣ်ကွၢ်တၢ်လၢအယံၤတဂ့ၤ. တဘၣ်ကွၢ်လီၤနခီၣ်ထံးတဂ့ၤ. တဘၣ်ကွၢ်နလီတဲစိတဂ့ၤ.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ဒ်သိးနကဒုးပလၢၢ်ဘၣ် ပှၤတခီပၤတဂၤလၢ အအိၣ်မုၥ်အိၣ်ခုၣ်ဒီး နဒိကနၣ်အဝဲအတၢ်ကတိၤလီၤအဂီၢ် ကွၢ်မဲၥ်သကိးမဲၥ်လၢအဖျါဆဲးလၤတက့ၢ်. ဟးဆှဲးတၢ်ကွၢ်မဲၥ်သကိးမဲၥ် လၢတကြၢးဒီးတဖျါဆဲးလၤတဂ့ၤ. အဒိ တၢ်ကွၢ်စူၣ်တၢ်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ဒုးသ့ၣ်ညါလီၤနသး ရှဲရှဲပျီပျီတက့ၢ်. - နမံၤ, နတၢ်မၤမူဒါ (စူးကါတၢ်ကတိၤယိယိဖိတက့ၢ်. တဘၣ်စူးကါ တၢ်မၤအတၢ်ကတိၤအကီတဖၣ်တဂ့ၤ) ဖဲနစံးကတိၤတၢ်ဒီးဖိဒံဖိသၣ်တဖၣ်န့ၣ် စူးကါတၢ်ကတိၤလၢ ဖိသၣ်နၢ်ပၢၢ်အီၤညီတဖၣ်တက့ၢ်. လီၤလီၤဆီဆီ ပိၥ်မုၣ်, ပိၥ်ခွါဖိလၢ တၢ်ဘၣ်ကီဘၣ်ခဲအီၤညီတဖၣ်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တဘၣ်ဆိကမိၣ်လီၤတံၢ်လၢ ပှၤတခီပၤကသ့ၣ်ညါဝဲလၢ နမ့ၢ်မတၤလီၤ (မ့တမ့ၢ်) နဟံးန့ၢ်မူဒါလၢ တၢ်မၤဆၢကဒါက့ၤ ဒ်အံၤလီၤ အဂ့ၢ်န့ၣ်တဂ့ၤ.</a:t>
            </a:r>
          </a:p>
        </p:txBody>
      </p:sp>
      <p:sp>
        <p:nvSpPr>
          <p:cNvPr id="292" name="Google Shape;29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တၢ်မၤလိအံၤသန့ၤထီၣ်အသးလၢ "တၢ်သ့ဖံးမၤအခီၣ်တဃၥ်လၢ တၢ်မၤစၢၤဆီၣ်ထွဲ သးတၢ်ရ့လိၥ်ဘၣ်ထွဲ တကပၤ တၢ်မၤလိသီဖုၣ်လၢ ကီၢ်သံၣ်ရံးလ့ၣ်ကၣ် လီၢ်ကဝီၤပှၤမၤတၢ်ဖိတဖၣ်" လၢ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Asia Foundation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ဒီး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Good Practice Group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တဖၣ်ပၥ်ဖှိၣ်ကွဲးဝဲဒီး သိၣ်လိဝဲလၢ ဆဲးကျိးန့ၢ်တီၤ ခီဖျိ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Lotus Circle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အတၢ်ဆီၣ်ထွဲ န့ၣ်လီၤ. တၢ်ဂ့ၢ်တၢ်ကျိၤတဖၣ်လၢ အအိၣ်လၢ သံၣ်ရံးလ့ၣ်ကၣ်အတၢ်မၤလိအပူၤ (</a:t>
            </a:r>
            <a:r>
              <a:rPr lang="en-US" sz="11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3"/>
              </a:rPr>
              <a:t>https://psychosocialskills.teachable.com/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 ဘၣ်တၢ်ပၥ်ဖှိၣ်အီၤလၢ " တၢ်သ့ဖံးမၤအခီၣ်တဃၥ်လၢ တၢ်မၤစၢၤဆီၣ်ထွဲ သးတၢ်ရ့လိၥ်ဘၣ်ထွဲတကပၤ - တၢ်နဲၣ်ကျဲလၢ ပှၤမၤတၢ်ဖိလၢ ခိၣ်ဘ့း-၁၉တဖၣ်အဂီၢ်" လၢအဘၣ်တၢ်ထုးထီၣ်အီၤလၢ တၢ်ကရၢကရိပၥ်ဖှိၣ်ကမံးတံၥ်ဂၢၢ်ကျၢၤ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န့ၣ်လီၤ.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တၢ်ကျိၥ်ထံ/ပၥ်ဖှိၣ်အံၤန့ၣ် တဘၣ်တၢ်ကွဲးအီၤလၢ တၢ်ကရၢကရိပၥ်ဖှိၣ်ကမံးတံၥ်ဂၢၢ်ကျၢၤ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န့ၣ်ဘၣ်.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တၢ်ကျိၥ်ထံ/ပၥ်ဖှိၣ်အံၤ အဂ့ၢ်အကျိၤတဖၣ် မ့တမ့ၢ် တၢ်ဂ့ၢ်အမ့ၢ်အတီ အဖီခိၣ်န့ၣ်ဘၣ်. လၢတၢ်ကွဲးပၥ်ဖှိၣ်အံၤအပူၤန့ၣ် တၢ်ထၢနုၥ်အါထီၣ် တၢ်ကွဲးတဖၣ်ဒီးတၢ်ဂ့ၢ်တၢ်ကျိၤတဖၣ်န့ၣ်လီၤ. "တၢ်ကျိၥ်ထံ/တၢ်ကွဲးပၥ်ဖှိၣ်အံၤန့ၣ် တမ့ၢ် တၢ်ကရၢကရိပၥ်ဖှိၣ် 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သုးကျဲၤကတဲၥ်ကတီၤဝဲဘၣ်.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တၢ်ဂ့ၢ်တၢ်ကျိၤ မ့တမ့ၢ် တၢ်ဂ့ၢ်အမ့ၢ်အတီလၢ တၢ်ကွဲးကျိၥ်ထံ/တၢ်ကွဲးပၥ်ဖှိၣ်ဒ်အကြၢးဘၣ်ဝဲအသိး အံၤအဖီခိၣ်န့ၣ်ဘၣ်. ထဲဒၣ်တၢ်ကွဲးခီၣ်ထံးလၢအဲကလံးကျိၥ် လၢတၢ်ထုးထီၣ်အီၤဖဲ ၂၀၂၀ လၢအမ့ၢ်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Basic Psychosocial Skills: A Guide for COVID-19 Responders.’ License: CC BY-NC-SA 3.0 IGO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မ့ၢ်တၢ်ကွဲးအမ့ၢ်အတီလၢ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သုးကျဲၤထုးထီၣ်ဝဲဒီးဟံးန့ၢ်မူဒါန့ၣ်လီၤ. </a:t>
            </a:r>
            <a:r>
              <a:rPr lang="en-US" sz="1100" i="1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4"/>
              </a:rPr>
              <a:t>https://app.mhpss.net/resource/basic-psychosocial-skills-a-guide-for-covid-19-responders</a:t>
            </a:r>
            <a:r>
              <a:rPr lang="en-US" sz="11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endParaRPr lang="en-US" sz="11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တၢ်ကွဲးကျိၥ်ထံ/တၢ်ကွဲးပၥ်ဖှိၣ် ဒ်အကြၢးဝဲအသိးအံၤန့ၣ် ဘၣ်တၢ်ထုးထီၣ်အီၤလၢ လံၥ်အုၣ်သးလၢအဒ်သိး လိၥ်သးဒီး တၢ်ထုးထီၣ်အခီၣ်ထံးဒီးတၢ်ဘှီက့ၤဘၣ်ထွဲအလံၥ်အုၣ်သး အသိးန့ၣ်လီၤ.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CC BY-NC-SA 3.0 IGO (</a:t>
            </a:r>
            <a:r>
              <a:rPr lang="en-US" sz="11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https://creativecommons.org/licenses/by-nc-sa/3.0/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)</a:t>
            </a:r>
          </a:p>
          <a:p>
            <a:r>
              <a:rPr lang="my-MM" sz="11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တၢ်ဂီၤတဖၣ်လၢတၢ်မၤလိအဂီၢ်န့ၣ် ဘၣ်တၢ်ဟ့ၣ်အီၤလၢ ကီၢ်ပယီၤ </a:t>
            </a:r>
            <a:r>
              <a:rPr lang="en-US" sz="1100">
                <a:effectLst/>
                <a:latin typeface="Pyidaungsu" panose="020B0502040204020203" pitchFamily="34" charset="0"/>
                <a:ea typeface="Calibri" panose="020F0502020204030204" pitchFamily="34" charset="0"/>
              </a:rPr>
              <a:t>UNFPA </a:t>
            </a:r>
            <a:r>
              <a:rPr lang="my-MM" sz="11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န့ၣ်လီၤ.</a:t>
            </a:r>
            <a:endParaRPr lang="my-MM"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ကတိၤတၢ် မုၥ်မုၥ်ခုၣ်ခုၣ်, လၢနကလုၢ် တဒိၣ်တဆံးန့ၣ်တက့ၢ်. တဘၣ်ကိးကတိၤတၢ်တဂ့ၤ (မ့တမ့ၢ်) တဘၣ်ကတိၤတၢ်ချ့ချ့တဂ့ၤ. လၢဂ့ၢ်ဂီၢ်အူတၢ်အိၣ်သးအကတီၢ်န့ၣ် ပှၤအါဂၤန့ၣ်အိၣ်ဒီးသးအတၢ်ဆီၣ်သနံးတဖၣ်ဒီး ကနၢ်ပၢၢ်တၢ်မၤသးတဖၣ်အဂီၢ်ကီခဲဝဲဒီး အသးဒ့ဒီညီန့ၢ် တၢ်ဆၢကတီၢ်ညီနုၥ်န့ၣ်လီၤ. မၤလီၤတံၢ်လၢ နအိၣ်ဒီးတၢ်သူၣ်စူၤသးစူၤလၢအဝဲသ့ၣ်အဖီခိၣ်ဒီး နတၢ်ကတိၤန့ၣ်အဝဲသ့ၣ်နၢ်ပၢၢ်ဝဲလီၤတံၢ်န့ၣ်တက့ၢ်.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ပှၤတခီပၤတဂၤမ့ၢ်တထံၣ်ဘၣ်နမဲၥ် (အဒိ - နမ့ၢ်ထီတၢ်ကးဘၢနါစ့ၤဒီးထးခိၣ်, တၢ်ဒီတဒၢနီၢ်တဂၤ(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PPE) </a:t>
            </a: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တဖၣ်)န့ၣ် ကျဲးစၢးဘျးစဲဃးနတၢ်ဂီၤလၢ နကူနသိးအဖီခိၣ်တက့ၢ်.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နမ့ၢ်ကူကၤ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PPE </a:t>
            </a: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မ့တမ့ၢ် တၢ်ကးဘၢနါစ့ၤဒီးထးခိၣ်အဆၢကတီၢ်န့ၣ် တဘၣ်ဆိကမိၣ်လၢပှၤဂၤကသ့ၣ်ညါ လီၤတံၢ် နမဲၥ်က့ၢ်နဂီၤန့ၣ်တဂ့ၤ. တဘၣ်ဆိကမိၣ်လၢ ပှၤတခီပၤတဂၤ တသ့ၣ်ညါနမဲၥ်အက့ၢ်အဂီၤ အိၣ်ဖျါဒ်လဲၣ်ဘၣ်ဆၣ် ကအိၣ်ဒီးတၢ်သူၣ်မုၥ်သးမုၥ် ဖဲအကတိၤတၢ်ဒီးနၤန့ၣ်တဂ့ၤ.</a:t>
            </a:r>
          </a:p>
        </p:txBody>
      </p:sp>
      <p:sp>
        <p:nvSpPr>
          <p:cNvPr id="312" name="Google Shape;31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မၤလီၤတံၢ်လၢ ပှၤတခီပၤတဂၤ အိၣ်ဒီးတၢ်သူၣ်မုၥ်သးမုၥ်လၢကကတိၤတၢ်ဒီးနၤအဂီၢ်တက့ၢ်. အဒိ - "နကတိၤတၢ်ဒီးယၤ ကသ့ကစီဒီဧါ. နမ့ၢ်သးအိၣ်ကတိၤသကိးတၢ်ဒီးပိၥ်မုၣ်ကဒဲကဒဲအဃိ မ့ၢ်ယဘၣ်သုးကျဲၤန့ၢ်နၤ ယပှၤမၤသကိးတၢ်တဂၤဧါ"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တဘၣ်ဆိကမိၣ်လီၤတံၢ်လၢ ပှၤတခီပၤတဂၤကအိၣ်ဒီးတၢ်သူၣ်မုၥ်သးမုၥ် ဖဲအကတိၤတၢ်ဒီးနၤန့ၣ်တဂ့ၤ.</a:t>
            </a:r>
          </a:p>
        </p:txBody>
      </p:sp>
      <p:sp>
        <p:nvSpPr>
          <p:cNvPr id="322" name="Google Shape;32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ပှၤတခီပၤတဂၤမ့ၢ်ကတိၤသ့ထဲဒၣ် ကျိၥ်လၢအလီၤဆီလိၥ်သးဒီးနၤအဃိန့ၣ် လၢနမၤစၢၤအီၤဂ့ၤဂ့ၤကသ့ အဂီၢ် ဟံးန့ၢ်တၢ်မၤစၢၤလၢပှၤကျိၥ်ထံတၢ်အအိၣ်တက့ၢ်. (ပှၤကျိၥ်ထံတၢ်အဂၤမ့ၢ်တအိၣ်အဆၢကတီၢ်မး မၢအဟံၣ်ဖိဃီဖိကတိၤကျိၥ်ထံန့ၢ်အီၤတၢ်တက့ၢ်. နမ့ၢ်မၢအဟံၣ်ဖိဃီဖိန့ၣ် စံးဘၣ်အီၤလၢကကျိၥ်ထံတၢ် ကတိၤကိးထံၣ်ဒဲးလၢအဝဲစံးဘၣ်ဝဲ ဒီးအသုတပၥ်တ့ၢ်ဝဲနီတထံၣ်တဂ့ၤ.)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တဘၣ်ဆိကမိၣ်လီၤတံၢ်လၢ ပှၤတခီပၤတဂၤ ကနၢ်ပၢၢ် နတၢ်ကတိၤကျိၥ်ခဲလၢၥ်န့ၣ်တဂ့ၤ. (တချုးနလဲၤ မၤစၢၤတၢ်န့ၣ် ကတဲၥ်ကတီၤဆိပၥ် ပှၤကတိၤကျိၥ်ထံတၢ်တဂၤန့ၣ်တက့ၢ်.)</a:t>
            </a:r>
          </a:p>
        </p:txBody>
      </p:sp>
      <p:sp>
        <p:nvSpPr>
          <p:cNvPr id="332" name="Google Shape;33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လၢတၢ်မၤစှၤလီၤ ခိၣ်ဘ့း-၁၉ တၢ်ဘၣ်ကူဘၣ်ဂၥ်အဂီၢ် အိၣ်စီၤစုၤလိၥ်သးဒီး ဒုးနၢ်ပၢၢ်အီၤလၢတၢ်ဂ့ၢ်အံၤန့ၣ် တက့ၢ်. အဒိ - တၢ်ထံၣ်လိၥ်သကိးသးလၢ ဒၢးဖးလဲၥ်ဒီး အိၣ်လၢတၢ်တဒၢတခီပၤ (မ့တမ့ၢ်) တၢ်ထံၣ်လိၥ်သးခီဖျိ လီတဲစိ။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ခီဖျိနဟးဆှဲး တၢ်အိၣ်စီၤစုၤလိၥ်သးအတၢ်သိၣ်တၢ်သီအဃိ နနီၢ်ကစၢ်ဒၣ်ဝဲမ့ၢ်ဂ့ၤ ပှၤအဂၤတဖၣ်မ့ၢ်ဂ့ၤ ခိၣ်ဘ့း-၁၉ တၢ်ဆူးတၢ်ဆါဘၣ်ကူဘၣ်ဂၥ်သ့ဝဲအဃိ တဘၣ်မၤဖဲနသးန့ၣ်တဂ့ၤ.</a:t>
            </a:r>
          </a:p>
        </p:txBody>
      </p:sp>
      <p:sp>
        <p:nvSpPr>
          <p:cNvPr id="343" name="Google Shape;34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ဖဲတၢ်အိၣ်သးလၢပဘၣ်ဆီၣ်ထွဲလၢတၢ်အယံၤန့ၣ် နကမၤစၢၤအီၤကသ့ဒ်လဲၣ် အဂ့ၢ်န့ၣ် ပကဃုထံၣ်သကိးတက့ၢ်.</a:t>
            </a:r>
            <a:endParaRPr/>
          </a:p>
        </p:txBody>
      </p:sp>
      <p:sp>
        <p:nvSpPr>
          <p:cNvPr id="353" name="Google Shape;353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လၢတၢ်တတီၤအံၤန့ၣ် ပကဃုထံၣ်မၤလိသကိး ပမၤစၢၤပှၤဂၤခီဖျိ တၢ်ဒိကနၣ်တုၤလီၤတီၤလီၤကသ့ဒ်လဲၣ် အဂ့ၢ်န့ၣ်လီၤ.</a:t>
            </a:r>
            <a:endParaRPr/>
          </a:p>
        </p:txBody>
      </p:sp>
      <p:sp>
        <p:nvSpPr>
          <p:cNvPr id="361" name="Google Shape;36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တၢ်ဒိကနၣ်မ့ၢ် တၢ်အက့ၢ်အဂီၤအကါဒိၣ်တမံၤလၢ တၢ်ရ့လိၥ်ဘၣ်ထွဲလၢအဆီၣ်ထွဲမၤစၢၤတၢ်အပူၤန့ၣ်လီၤ.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ဖဲပမၤစၢၤပှၤဂၤအကတီၢ်န့ၣ် နအဲၣ်ဒိးဟ့ၣ်တၢ်ဟ့ၣ်ကူၣ်တဘျီဃီန့ၣ်လီၤ. ဘၣ်ဆၣ်လၢတၢ်အံၤအလီၢ်န့ၣ် ပျဲပှၤဂၤဟံးန့ၢ်တၢ်ဆၢကတီၢ်ဒ်အသးဒၣ်ဝဲအသိးဒီးပျဲအကတိၤတၢ် ဒီးဒိကနၣ်အီၤတက့ၢ်. လၢကျဲဒ်အံၤန့ၣ် နကနၢ်ပၢၢ် အဝဲသ့ၣ်အတၢ်အိၣ်သးဒီးအတၢ်လိၣ်ဘၣ်တဖၣ်ဂ့ၤဂ့ၤဘၣ်ဘၣ် ဒီးဆီၣ်ထွဲအဝဲသ့ၣ်ဒ်သိးကအိၣ်ဒီးသးအမုၥ်အခုၣ် ဒီးမၤစၢၤအဝဲသ့ၣ်လၢကျဲလၢအကဲဘျုးဒိၣ်သ့ၣ်တဖၣ် သ့ဝဲန့ၣ်လီၤ.</a:t>
            </a:r>
          </a:p>
        </p:txBody>
      </p:sp>
      <p:sp>
        <p:nvSpPr>
          <p:cNvPr id="368" name="Google Shape;36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လၢတၢ်မၤစၢၤပှၤလၢအကွၢ်ဆၢၣ်မဲၥ်ဘၣ် သးအတၢ်ဆီၣ်သနံးတဖၣ်အဂီၢ် နကဘၣ်မၤလိသ့နသးလၢ တၢ်ဒိကနၣ်န့ၣ်လီၤ. နမၤသ့ခီဖျိ တၢ်လူၤပိၥ်ထွဲတၢ်ဂ့ၢ်လၢ ပိၥ်ထွဲလၢခံတဖၣ်န့ၣ်လီၤ.</a:t>
            </a:r>
            <a:endParaRPr/>
          </a:p>
        </p:txBody>
      </p:sp>
      <p:sp>
        <p:nvSpPr>
          <p:cNvPr id="375" name="Google Shape;37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ဒိကနၣ်တၢ်လီၤတံၢ်လီၤဆဲး လၢအတအိၣ်ဒီးတၢ်သးဒံဝ့ၤဒံဝီၤတက့ၢ်.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တဘျီဘျီနနၢ်ဟူပှၤဂၤအတၢ်ကတိၤသနၥ်က့ အနီၢ်နီၢ်တခီ နတဒိကနၣ်အဝဲသ့ၣ်န့ၣ် မၤအသးသ့လီၤ. တၢ်အံၤလီၤဂၥ်ဒ်နအိးထီၣ်ဃၥ် ကွဲၤဟူဖျါအဆၢကတီၢ် နကတိၤတၢ်ဒီးနတံၤသကိးလၢ လီတဲစိတကတီၢ်ဃီ န့ၣ်လီၤ. ဘၣ်ဆၣ် နမ့ၢ်ကးတံၥ်ကွဲၤဟူဖျါန့ၣ် နကအိၣ်ဒီးတၢ်သးစၢၢ်ဆၢလီၤတံၢ်လၢ နတံၤသကိးအတၢ် ကတိၤန့ၣ်လီၤ. တၢ်အံၤမ့ၢ် တၢ်သူၣ်စၢၢ်ဆၢသးစၢၢ်ဆၢလၢ တအိၣ်ဒီးတၢ်သးဒံဝ့ၤဒံဝီၤန့ၣ်လီၤ.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နမ့ၢ်စူးကါတၢ်သ့တၢ်ဘၣ်အအံၤန့ၣ် အဆိကတၢၢ် ဒ်ပှၤမၤစၢၤ,မၤဆၢတၢ်တဂၤအသိး နမၤစၢၤအီၤဒ်သိးကနၢ် နၤအါထီၣ်ကသ့ဝဲဒီး နကနၢ်ပၢၢ်အါထီၣ်စ့ၢ်ကီး အဝဲသ့ၣ်အတၢ်ကွၢ်ဆၢၣ်မဲၥ်သ့ၣ်တဖၣ်န့ၣ်လီၤ. </a:t>
            </a:r>
          </a:p>
        </p:txBody>
      </p:sp>
      <p:sp>
        <p:nvSpPr>
          <p:cNvPr id="383" name="Google Shape;38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2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တၢ်မၤလိအတကွီၢ်တၢ်နဲၣ်ကျဲ - လၢတၢ်မၤလိအံၤအပူၤ တၢ်မၤလိအတကွီၢ်အိၣ်ဝဲ (၅) ခါန့ၣ်လီၤ. တၢ်သ့ၣ်တဖၣ်မ့ၢ် တၢ်သူၣ်ခုသးခုလၢနနီၢ်ကစၢ်ဒၣ်ဝဲ, တၢ်ဆဲးကျိးစံးကတိၤတၢ်လၢအအိၣ်ဒီးတၢ်ဆီၣ်ထွဲမၤစၢၤလၢ ကိးမုၢ်နံၤတၢ်ရ့လိၥ်ဘၣ်ထွဲ, တၢ်ဟ့ၣ်တၢ်မၤစၢၤလၢ အဘျုးအိၣ်လၢတၢ်မၤအဂီၢ်, တၢ်မၤစၢၤဆီၣ်ထွဲပှၤလၢ အတူၢ်ဘၣ် သးအတၢ်ဆီၣ်သနံးတၢ်သူၣ်ကိၢ်သးဂီၤတဖၣ်, တၢ်မၤစၢၤဆီၣ်ထွဲလၢ တၢ်အိၣ်သးလီၤဆီအဂီၢ် တဖၣ်န့ၣ်လီၤ.</a:t>
            </a:r>
            <a:endParaRPr lang="en-US" sz="12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r>
              <a:rPr lang="my-MM" sz="12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တၢ်ဂ့ၢ်အခိၣ်တီတဖၣ်လၢ တၢ်မၤလိအတကွီၢ်တဖၣ်အံၤ ဘၣ်တၢ်တ့အီၤလီၤလီၤဆီဆီလၢ လီၢ်ကဝီၤ ပှၤမၤတၢ်ဖိလၢတၢ် မဲၥ်ညါတဖၣ်အဂီၢ်န့ၣ်လီၤ. တၢ်သ့တၢ်ဘၣ်တဖၣ်အံၤ တၢ်စူးကါအီၤလၢ ဒူသဝီပှၤကမျၢၢ်တဖၣ်ဒီး ပှၤတဂၤဘၣ်တဂၤ ဖဲဂ့ၢ်ဂီၢ်အူအဆၢကတီၢ်သ့စ့ၢ်ကီးအဃိန့ၣ်လီၤ.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ဒိကနၣ် အဝဲသ့ၣ်အတၢ်သူၣ်ကိၢ်သးဂီၤတဖၣ် လီၤတံၢ်လီၤဆဲးလၢနကနၢ်ပၢၢ်အဂီၢ်န့ၣ်တက့ၢ်.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ဖဲနမၤစၢၤဆီၣ်ထွဲပှၤတဂၤဂၤန့ၣ် နကပၥ်သူၣ်ပၥ်သးလၢအဝဲသ့ၣ်အတၢ်သူၣ်ကိၢ်သးဂီၤတဖၣ်ဒီးအတၢ်ကွၢ် ဆၢၣ်မဲၥ်နီၢ်နီၢ်အဖီခိၣ်န့ၣ် မ့ၢ်တၢ်လၢအကါဒိၣ်ဝဲလီၤ. တဘၣ်တယၥ်ဆိအဝဲသ့ၣ်အတၢ်လိၣ်ဘၣ်လၢ နတၢ်လဲၤခီဖျိ ဒၣ်ဝဲအဖီခိၣ်န့ၣ်တဂ့ၤ.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လၢနကနၢ်ပၢၢ်တၢ်မၤအသးအမ့ၢ်အတီအဂီၢ် နတဘၣ်စံၣ်ညီၣ်ဆိပှၤတဂၤ ကြၢးမၤတၢ်မနုၤလဲၣ်, တကြၢးမၤတၢ်မနုၤလဲၣ်တဖၣ်န့ၣ်ဘၣ်. တၢ်အကါဒိၣ်ထဲလၢနကဘၣ်ဒိကနၣ်အဝဲသ့ၣ် လၢတၢ်သူၣ်စူၤသးစူၤန့ၣ်လီၤ.</a:t>
            </a:r>
          </a:p>
        </p:txBody>
      </p:sp>
      <p:sp>
        <p:nvSpPr>
          <p:cNvPr id="391" name="Google Shape;39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တၢ်ဒိကနၣ်လၢတၢ်ကဟုကယၥ်, တၢ်မၤလိ ပၥ်ဖျါတၢ်ပၥ်ကဲ, တၢ်ဒိသူၣ်ဒိသးမ့ၢ်တၢ်အကါဒိၣ်ဝဲန့ၣ်လီၤ. ခီဖျိတၢ်အိၣ်ဒီး တၢ်သ့တၢ်ဘၣ်လၢ ပသ့ၣ်ညါနၢ်ပၢၢ်ပှၤတဂၤအတၢ်ဆိကမိၣ်ဒီးအသးအတၢ်ပလၢၢ်ဘၣ်တဖၣ်န့ၣ် ပပၥ်ဖျါပသးအိၣ်ဆီၣ်ထွဲမၤစၢၤအဝဲသ့ၣ်သ့ဝဲလီၤ. တၢ်ပၥ်ဖျါဆၢက့ၤ အဝဲသ့ၣ်အတၢ်ဆိကမိၣ်ဒီးအသးအတၢ်ပလၢၢ် ဘၣ်တဖၣ် ခီဖျိပတၢ်ကတိၤဒၣ်ဝဲန့ၣ် ပှၤကိးလၢ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Empathy </a:t>
            </a: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တၢ်ဒိသူၣ်ဒိးသးန့ၣ်လီၤ.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ခီဖျိနအိၣ်ကွၢ်လၢအဝဲသ့ၣ်အလီၢ်ဒီး ဖဲနနၢ်ပၢၢ်အဝဲသ့ၣ်အသးအတၢ်ပလၢၢ်ဘၣ်သ့ၣ်တဖၣ်နီၢ်နီၢ်န့ၣ် နပၥ်ဖျါနတၢ်ကဟုကယၥ်ဒီးတၢ်ဒိသူၣ်ဒိသးန့ၣ်လီၤ.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ဖဲနမၤတၢ်ဒ်အံၤန့ၣ် ဒုးအိၣ်ထီၣ်ပှၤဂၤဒီးနၤအတၢ်ဘၣ်ထွဲဘျးစဲ ခီဖျိနပၥ်ဖျါဝဲလၢ နနၢ်ပၢၢ်အဝဲသ့ၣ် အသးအတၢ်ပလၢၢ်ဘၣ်တဖၣ်န့ၣ်လီၤ. ခီဖျိတၢ်အံၤ နသူၣ်ထီၣ်တၢ်စူၢ်တၢ်နၥ်လၢနၤဒီးအဝဲသ့ၣ်အဘၢၣ်စၢၤ န့ၣ်လီၤ. ဒ်တၢ်ဆဲးကျိးဘၣ်ထွဲအတၢ်သ့တၢ်ဘၣ်အဂၤတဖၣ်အသိးန့ၣ် နမၤန့ၢ်တၢ်အံၤခီဖျိတၢ်ကတဲၥ်ကတီၤသးသ့ဝဲဒၣ်လီၤ.</a:t>
            </a:r>
          </a:p>
        </p:txBody>
      </p:sp>
      <p:sp>
        <p:nvSpPr>
          <p:cNvPr id="399" name="Google Shape;39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နပၥ်ဖျါနတၢ်ဒိသူၣ်ဒိသး (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Empathy) </a:t>
            </a: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ခီဖျိ နတၢ်ကတိၤဒီး တၢ်ဟူးဂဲၤဖံးမၤတဖၣ်သ့ဝဲဒၣ်လီၤ. တၢ်ဒိသူၣ်ဒိသးမ့ၢ် တၢ်နၢ်ပၢၢ်ပှၤဂၤအသးအတၢ်ပလၢၢ်ဘၣ်ခီဖျိ နသးအတၢ်ဆိကမိၣ်, တၢ်သ့ထံၣ်တၢ်လၢအဝဲသ့ၣ်အတၢ်ထံၣ်တကပၤ, ဒီး တၢ်အိၣ်ကွၢ်လၢအဝဲသ့ၣ်အလီၢ်န့ၣ်လီၤ. တၢ်အံၤန့ၣ် ဒုးနၢ်ပၢၢ်နၤလၢ သးအတၢ်ပလၢၢ်,တၢ်ဆိကမိၣ်လၢအအိၣ်ဒီးအ ဝဲသ့ၣ်တဖၣ်န့ၣ်လီၤ.</a:t>
            </a:r>
            <a:endParaRPr/>
          </a:p>
        </p:txBody>
      </p:sp>
      <p:sp>
        <p:nvSpPr>
          <p:cNvPr id="407" name="Google Shape;40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ဆိကမိၣ်ကွၢ် တၢ်မၤအသးလၢ ပှၤလၢနအဲၣ် မ့တမ့ၢ် နတံၤသကိးအသူၣ်ဘၣ်ဒိသးဘၣ်ဒိ ဒီးဟီၣ်ဝဲန့ၣ်တက့ၢ်.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မ့ၢ်နပၥ်ဖျါလၢ နနၢ်ပၢၢ်အဝဲသ့ၣ်အသးတၢ်ဘၣ်ယိၥ်တဖၣ်, အသးအပလၢၢ်ဘၣ်တဖၣ် လၢကျဲဒ်လဲၣ်.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နပၥ်ဖျါခီဖျိ တၢ်ကတိၤသ့ၣ်တဖၣ်န့ၣ်လီၤ.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ခီဖျိတၢ်ပၥ်ဖျါတၢ်ဒိသူၣ်ဒိသးခီဖျိ တၢ်ကတိၤတဖၣ်န့ၣ် ပသ့ၣ်ညါလၢ ပှၤတဂၤအတၢ်ဆိကမိၣ်ဒီးအသးပ လၢၢ်ဘၣ်တဖၣ်န့ၣ် မ့ၢ်တၢ်ညီနုၥ်လီၤန့ၣ် သ့ဝဲလီၤ.</a:t>
            </a:r>
          </a:p>
        </p:txBody>
      </p:sp>
      <p:sp>
        <p:nvSpPr>
          <p:cNvPr id="415" name="Google Shape;41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တၢ်ပၥ်ဖျါ တၢ်ဒိသူၣ်ဒိသးခီဖျိတၢ်ကတိၤတဖၣ် -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ယထံၣ်ဝဲဒၣ် လၢ (တၢ်ဂ့ၢ်လၢအဝဲသ့ၣ်အဲၣ်ဒိးတဲဝဲ)...အဃိ နတူၢ်ဘၣ် တၢ် (အဝဲသ့ၣ်အသးအတၢ်ပလၢၢ် ဘၣ်) ဒ်အံၤန့ၣ်လီၤ. လၢတၢ်မၤအသးဒ်အံၤန့ၣ် နပလၢၢ်ဘၣ်တၢ်ဒ်အံၤန့ၣ် ညီနုၥ်ဝဲလီၤ. ယနၢ်ပၢၢ်နၤသ့လၢလၢပှဲၤပှဲၤလီၤ.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အဒိ - လၢနမိၢ်အတၢ်ဆူးတၢ်ဆါအဃိ နအိၣ်ဒီးတၢ်ဘၣ်ယိၥ်ဘၣ်ဘီ န့ၣ်ယထံၣ်ဝဲလီၤ.</a:t>
            </a:r>
          </a:p>
        </p:txBody>
      </p:sp>
      <p:sp>
        <p:nvSpPr>
          <p:cNvPr id="425" name="Google Shape;42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တၢ်ဒိသူၣ်ဒိသးန့ၣ် ပပၥ်ဖျါလၢပတၢ်ဟူးဂဲၤဖံးမၤတဖၣ် ကသ့ဒ်လဲၣ်? ဆိကမိၣ်ကွၢ်လၢ နဘၣ်မၤတၢ်အဆၢကတီၢ်ဖးယံၥ်ဒီတနံၤကျၢၤဒီး နလီၤဘှံးလီၤတီၤနီၢ်နီၢ်ဒီး နခိၣ်ဆါဝဲန့ၣ် တက့ၢ်.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လၢတၢ်ဆၢကတီၢ်အံၤန့ၣ် လၢတၢ်တမုၢ်လၢ်အပူၤ ပှၤတဂၤဂၤမ့ၢ်ဟ့ၣ်နၤထံအိတခွး မ့တမ့ၢ် စံးဘၣ်နၤလၢ နကအိၣ်ဘှံးအိၣ်သါ တမံးနံးန့ၣ် နကပလၢၢ်ဘၣ်ဒ်လဲၣ်.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လၢပှၤတဂၤ ကပၥ်ဖျါအတၢ်နၢ်ပၢၢ်နတၢ်အိၣ်သးအဂီၢ် တမ့ၢ်ထဲကဘၣ်စူးကါတၢ်ကတိၤတဖၣ်ဘၣ်. ဒ်သိးနကအိၣ်မုၥ်အိၣ်ခုၣ်အဂီၢ် အဝဲသ့ၣ်တဖၣ်န့ၣ်ပၥ်ဖျါဝဲဒ်ညီနုၥ် တၢ်မၤတဖၣ်သ့ဝဲဒၣ်လီၤ. တၢ်အံၤမ့ၢ်တၢ်ပၥ်ဖျါ တၢ်ဒိသူၣ်ဒိသးလၢ တၢ်ဟူးဂဲၤဖံးမၤန့ၣ်လီၤ.</a:t>
            </a:r>
          </a:p>
        </p:txBody>
      </p:sp>
      <p:sp>
        <p:nvSpPr>
          <p:cNvPr id="434" name="Google Shape;43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ပကကွၢ် တၢ်အဒိတနီၤလၢ အပၥ်ဖျါတၢ်ဒိသူၣ်ဒိသးခီဖျိပတၢ်ဟူးဂဲၤဖံးမၤဒ်လၢလၥ်တဖၣ်အံၤတက့ၢ်.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တၢ်ပၥ်ဖျါတၢ်မဲၥ်မုၥ်နါဆၢလၢအဂ့ၤ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တၢ်မၤဂ့ၤထီၣ် တၢ်ကွၢ်လၢမဲၥ်ချံသကိးမဲၥ်ချံ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တၢ်စူးကါတၢ်ဟူးဂဲၤပၥ်ဖျါလၢ အကဒုးအိၣ်မုၥ်အိၣ်ခုၣ်ပှၤဂၤ (အဒိ - တၢ်ဟ့ၣ်လီၢ်ဆ့ၣ်နီၤ, တၢ်ဟ့ၣ်ဒုးအီထံ)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	တၢ်အိၣ်လၢ တၢ်ဒ့စၢၤအဂ့ၤ (အိၣ်ဘူးထီၣ်ဒ်သိးနကနၢ်ဟူဘၣ်အီၤဂ့ၤဂ့ၤ)</a:t>
            </a:r>
          </a:p>
        </p:txBody>
      </p:sp>
      <p:sp>
        <p:nvSpPr>
          <p:cNvPr id="444" name="Google Shape;44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တၢ်ဒိကနၣ်တုၤလီၤတီၤလီၤမၤစၢၤပှၤ ဒ်သိးပကဒိကနၣ်တၢ်ဂ့ၤဂ့ၤဒီး ပကဒိးန့ၢ်ဘၣ် တၢ်ဆဲးကျိးဘၣ်ထွဲလၢ အအိၣ်ဒီးတၢ်ဆီၣ်ထွဲမၤစၢၤန့ၣ်လီၤ. တၢ်အံၤကဲထီၣ်အသးသ့ခီဖျိ ပလူၤပိၥ်ထွဲ တၢ်ပတီၢ်လၢလၥ်တဖၣ်အံၤန့ၣ်လီၤ.</a:t>
            </a:r>
            <a:endParaRPr/>
          </a:p>
        </p:txBody>
      </p:sp>
      <p:sp>
        <p:nvSpPr>
          <p:cNvPr id="463" name="Google Shape;463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အဆိကတၢၢ် ခီဖျိ တၢ်ပၥ်သူၣ်ပၥ်သးဒိကနၣ်လီၤတံၢ်န့ၣ် ဂုၥ်ကျဲးစၢးဒ်သိး နကနၢ်ပၢၢ်ပှၤတခီပၤအတၢ်ထံၣ် ဒီးအသးတၢ်ဆိကမိၣ်တဖၣ်န့ၣ်တက့ၢ်. ပျဲပှၤတခီပၤကတိၤတၢ်တက့ၢ်. အိၣ်ဘှ့ၣ်ဘှီၣ်တုၤအဝဲကတိၤတၢ်ဝံၤန့ၣ် တက့ၢ်. သုးယံၤကွံၥ် တၢ်လၢအမၤဒံဝ့ၤဒံဝီၤပသးတဖၣ်တက့ၢ်. နဘၢၣ်ကဝီၤန့ၣ် အိၣ်ဒီးတၢ်သီၣ်တၢ်သဲတဖၣ်ဧါ. မ့ၢ်နလဲၤဆူတၢ်လီၢ်အဂၤတတီၤကသ့ဧါ.</a:t>
            </a:r>
            <a:endParaRPr/>
          </a:p>
        </p:txBody>
      </p:sp>
      <p:sp>
        <p:nvSpPr>
          <p:cNvPr id="470" name="Google Shape;470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နီၢ်ဂံၢ်ခံမ့ၢ် "စံးကတိၤက့ၤတၢ်လၢ ပှၤဂၤတဲန့ၣ်တက့ၢ်."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တၢ်ကတိၤအကါဒိၣ်လၢပှၤဂၤတဲဝဲတဖၣ်န့ၣ် ကတိၤက့ၤဒီးမၤလီၤတံၢ်အီၤတက့ၢ်.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နမ့ၢ်တနၢ်ပၢၢ်တၢ်တမံၤမံၤန့ၣ် သ့ကွၢ်မၤရှဲအီၤတက့ၢ်.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"နစံးမုကၢၣ်လၢ နဘၣ်ဖံးတၢ်မၤတၢ်တခီခီဒီးအံးထွဲကွၢ်ထွဲနဖိအဃိ နမၤတနၢၤဘၣ်နီ. မ့ၢ်ကစီဒီဧါ.</a:t>
            </a:r>
          </a:p>
        </p:txBody>
      </p:sp>
      <p:sp>
        <p:nvSpPr>
          <p:cNvPr id="478" name="Google Shape;478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ပတူၢ်လိၥ်ဘၣ်နၤလၢ တၢ်သ့ဖံးမၤအခီၣ်တဃၥ်လၢတၢ်ဟ့ၣ်မၤစၢၤဆီၣ်ထွဲလၢ သးတၢ်ရ့လိၥ် ဘၣ်ထွဲတကပၤ လၢလီၢ်ကဝီၤပှၤမၤတၢ်ဖိတဖၣ်အဂီၢ် တၢ်မၤလိအတကွီၢ်နီၢ်ဂံၢ် (၂) န့ၣ်လီၤ. လၢတၢ်မၤလိအတကွီၢ်အံၤပကမၤလိသကိး တၢ်ဆဲးကျိးစံးကတိၤတၢ်လၢအအိၣ်ဒီးတၢ်ဆီၣ်ထွဲမၤစၢၤလၢ ကိးမုၢ်နံၤတၢ်ရ့လိၥ်ဘၣ်ထွဲ အဂ့ၢ်အကျိၤန့ၣ်လီၤ. ပကဃုထံၣ် တၢ်ဆဲးကျိးစံးကတိၤလၢအအိၣ်ဒီးတၢ်ဆီၣ်ထွဲမၤစၢၤ မ့ၢ်တၢ်မနုၤတဖၣ်လဲၣ် ဒီး ဒ်နမ့ၢ်နဲပှၤလၢအဘၣ် မၤဆၢမၤစၢၤတၢ်အဆိကတၢၢ်တဂၤအသိး တၢ်သ့တၢ်ဘၣ်တဖၣ်အံၤနစူးကါအီၤလၢ ကိးမုၢ်နံၤ နတၢ်ရ့လိၥ်ဘၣ်ထွဲအပူၤကသ့ဒ်လဲၣ်န့ၣ်လီၤ. </a:t>
            </a:r>
            <a:endParaRPr/>
          </a:p>
        </p:txBody>
      </p:sp>
      <p:sp>
        <p:nvSpPr>
          <p:cNvPr id="153" name="Google Shape;15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လၢခံကတၢၢ်န့ၣ် တၢ်လၢနနၢ်ပၢၢ်သ့ၣ်တဖၣ် ပၥ်ဖှိၣ်က့ၤလၢအဖုၣ်တက့ၢ်.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လၢတၢ်ပၥ်ဖျါက့ၤ တၢ်အဂ့ၢ်မိၢ်ပှၢ်တဖၣ် လၢပှၤဂၤစံးကတိၤဝဲ ဒီးက့ၤတဲဖျါကဒါက့ၤအီၤအဃိ အဝဲကသ့ၣ်ညါဝဲလၢနဒိကနၣ်အတၢ်ကတိၤဒီး နမၤလီၤတံၢ်လၢ နနၢ်ပၢၢ်သ့ၣ်ညါအတၢ်ကတိၤဂ့ၤဂ့ၤဘၣ်ဘၣ် စ့ၢ်ကီးန့ၣ်လီၤ. (အဒိ- တၢ်လၢနတဲမုကၢၣ်န့ၣ် ယနၢ်ပၢၢ်လၢ နသးကိၢ်ဘၣ်ထွဲဒီး (ပၥ်ဖျါတၢ်လၢအဝဲသ့ၣ် စံးလၢအသးကိၢ်ဂီၤအဂ့ၢ်ဖုၣ်ကိၥ်) လီၤ. မ့ၢ်ကစီဒီဘၣ်.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	တၢ်လၢအဝဲသ့ၣ်အတၢ်တူၢ်ဘၣ်တဖၣ်န့ၣ် နကဟံးန့ၢ်အခီပညီနနီၢ်ကစၢ်ဒၣ်နဲအလီၢ်န့ၣ် တဲဖျါထဲဒၣ် တၢ်လၢနနၢ်ဟူတ့ၢ်သ့ၣ်တဖၣ်န့ၣ်တက့ၢ်. (အဒိ. တဘၣ်စံး "နသးဘၣ်ဒိဘၣ်ထံးအါမး/ နကဘၣ်ကီ ဘၣ်ခဲအါမးလီၤနီ" တဂ့ၤ.</a:t>
            </a:r>
          </a:p>
        </p:txBody>
      </p:sp>
      <p:sp>
        <p:nvSpPr>
          <p:cNvPr id="486" name="Google Shape;48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ပၥ်သူၣ်ပၥ်သးတိၥ်နီၣ်တက့ၢ်.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ဖဲနမၤစၢၤပှၤဂၤအခါန့ၣ် လၢပှၤတခီပၤအတၢ်ဆဲးတၢ်လၤ, အသးအနံၣ်အလါ, တၢ်မ့ၢ်မုၣ်ခွါ ဒီး တၢ်ဘူၣ်တၢ်ဘါအဖီခိၣ်န့ၣ် ပၥ်ဖျါစံးကတိၤတၢ်လၢ တၢ်ယူးယီၣ်ပၥ်ကဲအပူၤ လီၤတံၢ်တက့ၢ်.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မ့ၢ်သးအိၣ်ဘှ့ၣ်အိၣ်ဘှီၣ်န့ၣ် ဟ့ၣ်အီၤတၢ်ပျဲတက့ၢ်. ပျဲအကတိၤတၢ်ထဲဒၣ်လၢ အဝဲအိၣ်ကတီၤသးန့ၣ်တက့ၢ်. အဝဲမ့ၢ်သးတအိၣ်ကတိၤတၢ်န့ၣ် တဘၣ်မၢဆူၣ်အီၤလၢ ကကတိၤတၢ်တဂ့ၤ.</a:t>
            </a:r>
          </a:p>
        </p:txBody>
      </p:sp>
      <p:sp>
        <p:nvSpPr>
          <p:cNvPr id="495" name="Google Shape;49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ဖဲနဘၣ်ဆီၣ်ထွဲမၤစၢၤတၢ်လၢအယံၤအကတီၢ်န့ၣ် နမၤစၢၤဝဲကသ့ဒ်လဲၣ်န့ၣ် ပကဃုထံၣ်သကိး ခဲအံၤတက့ၢ်.</a:t>
            </a:r>
            <a:endParaRPr/>
          </a:p>
        </p:txBody>
      </p:sp>
      <p:sp>
        <p:nvSpPr>
          <p:cNvPr id="502" name="Google Shape;50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တၢ်ဆၢကတီၢ်ကအိၣ်ဝဲဒၣ်လၢ နကဘၣ်ဆီၣ်ထွဲမၤစၢၤပှၤလၢ တၢ်အယံၤန့ၣ်လီၤ. (အဒိ- ခီဖျိလီတဲစိ) အခီပညီမ့ၢ်ဝဲ ဖဲနပၥ်ဖျါနတၢ်ဒိသူၣ်ဒိသးခီဖျိ တၢ်ဖျါလၢနီၢ်ခိတၢ်မၤ, တၢ်ပၥ်မဲၥ်ပၥ်နါတဖၣ် တသ့အကတီၢ်န့ၣ်လီၤ. နကဘၣ် ဆဲးကျိးခီဖျိဒၣ် တၢ်ကတိၤန့ၣ်လီၤ. လၢတၢ်အိၣ်သးဒ်အံၤန့ၣ် တၢ်အကါဒိၣ်န့ၣ် ပၥ်သူၣ်ပၥ်သးတၢ်ဂ့ၢ်တနီၤအံၤဒီး မၤပိၥ်ထွဲတၢ်နဲၣ်ကျဲလၢလၥ်တဖၣ်အံၤတက့ၢ်.</a:t>
            </a:r>
            <a:endParaRPr/>
          </a:p>
        </p:txBody>
      </p:sp>
      <p:sp>
        <p:nvSpPr>
          <p:cNvPr id="510" name="Google Shape;510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ဖဲနစးထီၣ်စံးကတိၤတၢ်န့ၣ် သံကွၢ်ဆိ တၢ်ကတိၤကျိၥ်လၢ ပှၤတခီပၤသးအိၣ်စူးကါဝဲန့ၣ်တက့ၢ်. အလီၢ်မ့ၢ်အိၣ်ဒီး ဘျးစဲးဆဲးကျိးစ့ၢ်ကီး ပှၤကတိၤကျိၥ်ထံတၢ် လၢလီတဲစိန့ၣ်တက့ၢ်.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ဖဲနကတိၤတၢ်လၢလီတဲစိန့ၣ် ပှၤတခီပၤတဂၤ မ့ၢ်တဲတၢ်ဂ့ၢ်တၢ်ကျိၤလၢနတနၢ်ပၢၢ်အီၤန့ၣ် တဘၣ်ဆိကမိၣ်လၢ နနၢ်ပၢၢ်အီၤလီၤတံၢ်တဂ့ၤ. ပၥ်နသးဒ်နတနၢ်ဟူဂ့ၤဂ့ၤ မ့တမ့ၢ် နၢ်ပၢၢ်ကမၣ်အီၤတဖၣ် ဒီး သံကွၢ်ထံအီၤတက့ၢ်.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ဖဲနတဲတၢ်ဒ်န့ၣ်အဆၢကတီၢ်... နအဲၣ်ဒိးတဲအခီပညီဒ်လဲၣ်န့ၣ် ယတနၢ်ပၢၢ်လီၤတံၢ်ဘၣ်. နတဲက့ၤယၤ လီၤတံၢ်ကသ့ဧါ.</a:t>
            </a:r>
          </a:p>
        </p:txBody>
      </p:sp>
      <p:sp>
        <p:nvSpPr>
          <p:cNvPr id="518" name="Google Shape;51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လၢနကဆီၣ်ထွဲမၤစၢၤတၢ်လၢအယံၤအဂီၢ် နနီၢ်ကစၢ်ဒၣ်ဝဲဒီးပှၤလၢအကိးလီတဲစိတဖၣ်န့ၣ် မ့ၢ်အိၣ်ကတဲၥ် ကတီၤအသးလီၤတံၢ်န့ၣ် မ့ၢ်တၢ်အဂ့ၤကတၢၢ်လီၤ.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လၢအဝဲသ့ၣ်ကစံးကတိၤတၢ်ဒီးနၤ ဒီးဟံးန့ၢ်တၢ်ဆၢကတီၢ်လၢလၢပှဲၤပှဲၤကသ့အဂီၢ် ကတဲၥ်ကတီၤလီၤတံၢ်တက့ၢ်. (အဒိ - မၤပှဲၤလီတဲစိအစ့, မၤပှဲၤအဂံၢ်)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အဝဲသ့ၣ်မ့ၢ်စးထီၣ်ဆဲးကျိးကတိၤတၢ်န့ၣ် နဟံးန့ၢ်တၢ်ပျဲဒီး တိၥ်နီၣ်အဝဲသ့ၣ် အလီတဲစိနီၢ်ဂံၢ်သ့ဝဲလီၤ. မ့မ့ၢ်ဒ်န့ၣ်ဒီး ဖဲလီတဲစိတၢ်ဆဲးကျိးလီၤတဲၥ် ဒီးအဝဲသ့ၣ်ဆဲးကျိးနၤမ့ၢ်တသ့ဘၣ်ဒီး နက့ၤစးထီၣ်ဆဲးကျိးဆူ အဝဲသ့ၣ်အအိၣ်သ့ဝဲဒၣ်လီၤ.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လီၤလီၤဆီဆီ ဖဲနဘၣ်မၤစၢၤပှၤလဲၤခီဖျိအိၣ်မူတ့ၢ် တၢ်မၤဆူၣ်မၤစိးလၢမုၣ်ခွါအတၢ်မ့ၢ်တၢ်အဃိတဖၣ်န့ၣ် ပကဘၣ်ဟံးန့ၢ်တၢ်ပျဲလၢ ပှၤအိၣ်လီၤတဲၥ်တ့ၢ်သ့ၣ်တဖၣ်အတၢ်ဘၣ်သးဒီး မၤလီၤတံၢ်တၢ်ဆၢကတီၢ်လၢ နကဆဲးကျိး အီၤန့ၣ်လီၤ. အဒိ ဖဲအဝဲသ့ၣ် အတၢ်ဆဲးကျိးထီၣ်တဲၥ်သတူၢ်ကလၥ်န့ၣ် ကမ့ၢ်ဝဲဖဲအဝဲသ့ၣ်အိၣ်လၢ တၢ်အိၣ်သးလၢ ကစံးကတိၤလီတဲစိတသ့အကတီၢ်ဒီး နမ့ၢ်ဆဲးကျိးကိးအဝဲသ့ၣ်အလီတဲစိန့ၣ် ကဒုးအိၣ်ထီၣ်တၢ်ကီတၢ်ခဲလၢအဝဲ သ့ၣ်အဂီၢ်န့ၣ်လီၤ.</a:t>
            </a:r>
          </a:p>
        </p:txBody>
      </p:sp>
      <p:sp>
        <p:nvSpPr>
          <p:cNvPr id="526" name="Google Shape;526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နမ့ၢ်ဘၣ်စံးကတိၤတၢ်ဂ့ၢ်တၢ်ကျိၤလၢ ပှၤဂၤသးဘၣ်ဒိသးတမုၥ်ညီန့ၣ် သံကွၢ်ဆိလီၤတံၢ်လၢ ပှၤတခီပၤတဂၤ တူၢ်လိၥ်ကတိၤတၢ်ဒီးနၤသ့/တသ့ 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ယဆဲးကျိးနၤဒ်သိး ယအဲၣ်ဒိးစံးကတိၤတၢ်ဒီးနၤဘၣ်ဃး နတၢ်အိၣ်ဆူၣ်အိၣ်ချ့အဂ့ၢ်န့ၣ်လီၤ. နဟ့ၣ်တၢ်ဆၢကတီၢ်ကသ့ဧါ. ယတၢ်သံကွၢ်တဖၣ်န့ၣ် နစံးဆၢထဲ မ့ၢ်/တမ့ၢ် သ့ဝဲလီၤ.</a:t>
            </a:r>
          </a:p>
        </p:txBody>
      </p:sp>
      <p:sp>
        <p:nvSpPr>
          <p:cNvPr id="534" name="Google Shape;53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မၤစှၤလီၤ တၢ်မၤတံၢ်တၥ်, တၢ်လၢအကဲထီၣ်တၢ်သးဒံဝံၤဒံဝီၤတဖၣ် တသ့ဖဲအသ့န့ၣ်တက့ၢ်.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နစံး "ယတနၢ်ဟူနကတိၤတၢ်ဂ့ၤဂ့ၤဘၣ်. မ့ၢ်နသုးနလီၢ်လၢ တၢ်လီၢ်လၢတၢ်သီၣ်တၢ်သဲစှၤကသ့ဧါ." နနီၢ်ကစၢ်ဒၣ်နဲစ့ၢ်ကီး ဖဲနကတိၤတၢ်ဒီးပှၤဂၤလၢလီတဲစိန့ၣ် အိၣ်လၢတၢ်လီၢ်လၢအဘှ့ၣ်အဘှီၣ်တက့ၢ်.</a:t>
            </a:r>
          </a:p>
        </p:txBody>
      </p:sp>
      <p:sp>
        <p:nvSpPr>
          <p:cNvPr id="542" name="Google Shape;542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ဖဲနစံးကတိၤတၢ်မဲၥ်သကိးမဲၥ်တသ့အကတီၢ် ဒ်သိးနကပၥ်ဖျါထီၣ် နတၢ်နၢ်ပၢၢ် မ့တမ့ၢ် တၢ်ဒိသူၣ်ဒိသးအဂီၢ်န့ၣ် နစူးကါ တၢ်ဆဲးကျိးတၢ်သ့တၢ်ဘၣ်လၢ အတမ့ၢ်တၢ်ကတိၤသ့ဝဲဒၣ်လီၤ.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လၢနကပၥ်ဖျါတၢ်လီၤလီၤဆီဆီအဂီၢ် နမၤထီ, ဖုၣ်, ဒိၣ်, ဆံး နကလုၢ်သ့ဝဲဒၣ်လီၤ. မ့တမ့ၢ် လၢနတၢ်သံကွၢ်အကတၢၢ်န့ၣ် နမၤထီထီၣ်နကလုၢ်ဒီး နသံကွၢ်သ့ဝဲလီၤ.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တၢ်အိၣ်သးပၥ်ဖျါလၢအတမ့ၢ်တကတိၤလၢ အပၥ်ဖျါပှၤဂၤအတၢ်ဆိကမိၣ်သ့တဖၣ်န့ၣ် ပၥ်သးတိၥ်နီၣ်တက့ၢ်.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တၢ်အိၣ်ဘှ့ၣ်အိၣ်ဘှီၣ်ဖးယံၥ်, တၢ်ကတိၤတၢ်ချ့ချ့ မ့တမ့ၢ် တၢ်ကတိၤတၢ်ဒိၣ်ဒိၣ်</a:t>
            </a:r>
          </a:p>
        </p:txBody>
      </p:sp>
      <p:sp>
        <p:nvSpPr>
          <p:cNvPr id="550" name="Google Shape;550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ပှၤတခီပၤမ့ၢ်အိၣ်ဘှ့ၣ်န့ၣ် ခိးအီၤတစိၤဖိတက့ၢ်. လၢနကပၥ်ဖျါ တၢ်ဘှ့ၣ်တၢ်ဘှီၣ်ဒ်အမ့ၢ်တၢ်ညီနုၥ်အဂီၢ် ဆီၣ်ထွဲစံးကတိၤအီၤတက့ၢ်. အဒိ" သ့ကစီဒီ, ဟံးန့ၢ်တၢ်ဆၢကတီၢ်တက့ၢ်, ယကခိးနၤတုၤ နအဲၣ်ဒိးစံးကတိၤတၢ်သ့လီၤ"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လၢဂ့ၢ်ဂီၢ်အူတၢ်မၤအသးအဆၢကတီၢ်န့ၣ် ပှၤကမျၢၢ်တဖၣ်န့ၣ် ကွၢ်ဆၢၣ်မဲၥ်ဘၣ်သးအတၢ်ဆီၣ်သနံးတဖၣ် သ့ဝဲဒၣ်လီၤ. ပှၤအါဂၤကကွၢ်ဆၢၣ်မဲၥ်ဘၣ်ဝဲ တၢ်ပျံၤတၢ်ဖုး, တၢ်ဘၣ်ယိၥ်ဘၣ်ဘီ, သးအတၢ်တံၢ်တၥ်ဒီး သးအတၢ်အိၣ်သယုၥ်သညိတဖၣ်န့ၣ်လီၤ. နပှၤမၤသကိးတၢ်ဒီး ပှၤလၢနဟံၣ်ဃၢၤ မတၤဂ့ၤမတၤဂ့ၤ ကကွၢ်ဆၢၣ်မဲၥ်ဘၣ်တၢ်သ့ၣ်တဖၣ်အံၤလီၤ. ခီဖျိနတၢ်ဆဲးကျိးဘၣ်ထွဲဒီးပှၤအဂၤတဖၣ်န့ၣ် နမၤစၢၤပှၤလၢနဃၢၤတဖၣ် သ့ဝဲဒ်သိးအဝဲသ့ၣ်ကအိၣ်ဒီး သးအတၢ်ပလၢၢ်ဘၣ်လၢအဂ့ၤဒီးတၢ်အိၣ်ဆူၣ်အိၣ်ချ့တဖၣ်န့ၣ်လီၤ.</a:t>
            </a:r>
            <a:endParaRPr/>
          </a:p>
        </p:txBody>
      </p:sp>
      <p:sp>
        <p:nvSpPr>
          <p:cNvPr id="161" name="Google Shape;16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မ့ၢ်သ့န့ၣ် ဖဲနစးကတိၤတၢ်န့ၣ် မၤဆိပၥ်ဒ်သိးအဝဲကနၢ်ဟူနၤတကးဘၣ် ကထံၣ်ဘၣ်နၤစ့ၢ်ကီးအဂီၢ်တက့ၢ်.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ပှၤတဂၤဒီးတဂၤမ့ၢ်ထံၣ်လိၥ်အသးန့ၣ် နဆဲးကျိးစံးတကတိၤတၢ်လၢ နီၢ်ခိတၢ်ဟူးဂဲၤတဖၣ်သ့အါဝဲ ဒီး လၢပှၤတခီပၤတဂၤအဂီၢ်စ့ၢ်ကီး ကအိၣ်ဒီးတၢ်ပလၢၢ်ဘၣ်လၢ အဂ့ၤဒိၣ်ဝဲန့ၣ်လီၤ.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အဒိ - ပဲတြီမ့ၢ်အိၣ်န့ၣ်ဒီး ခီဖျိအဝဲသ့ၣ်ကတိၤလီတဲစိလၢပဲတြီအချၢန့ၣ် အဝဲသ့ၣ်ထံၣ်ဘၣ်နၤသ့ဝဲလီၤ. မ့တမ့ၢ် မ့ၢ်သ့ဒီး စူးကါ ဆဲးကျိးကျိၤကျဲလၢ ပထံၣ်ဘၣ်မဲၥ်သကိးမဲၥ်လၢ ပှၢ်ဘျးစဲဖီခိၣ်တက့ၢ် </a:t>
            </a:r>
          </a:p>
        </p:txBody>
      </p:sp>
      <p:sp>
        <p:nvSpPr>
          <p:cNvPr id="566" name="Google Shape;566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2300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အံးဖၠူၣ်န့ၣ် မၤတၢ်ဖဲ </a:t>
            </a: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 </a:t>
            </a: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လၢအဟ့ၣ်မၤစၢၤကျိၣ်စ့တခါ န့ၣ်လီၤ. အံးဖၠူၣ်ဒိးန့ၢ်ဘၣ်ဝဲ လီတဲစိတၢ်ဆဲးကျိး လၢမၣ်မၣ်စိအအိၣ် လၢအလိၣ်ဘၣ်တၢ်မၤစၢၤအဂ့ၢ်န့ၣ်လီၤ.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လၢကမၤစၢၤဝဲ မၣ်မၣ်စိ အဂီၢ် အဝဲစူးကါဝဲဒၣ် တၢ်ဒိကနၣ်တုၤလီၤတီၤလီၤန့ၣ်လီၤ.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ဟဲလိၣ်, ယလိၣ်ဘၣ် ကိးလါဒဲးတၢ်ဆီၣ်ထွဲမၤစၢၤစ့ န့ၣ်လီၤ. ယမိၢ်ပၢ်တဖၣ်အသးပှၢ်ကဲၥ်ဆိးလံ. ယဲစ့ၢ်ကီး ယပျံၤတၢ်လၢယကဟးလၢတၢ်ချၢန့ၣ်လီၤ. (ကတိၤအကလုၢ်လၢတၢ်ဟီၣ်)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မ့ၢ်ဝဲလံ. ဟံးန့ၢ်တၢ်ဆၢကတီၢ်ဒီး တဲဘၣ်ယၤလီၤတံၢ်တက့ၢ်. နကလုၢ်ဖျါလၢ နဘၣ်ယိၥ်ဘၣ်ဘီတၢ်လီၤ.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(အိၣ်ဘှ့ၣ် ၁၀ စဲးကိၣ် ဝံၤဒီး)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မ့ၢ် ယအိၣ်ဖဲတၢ်လီၢ်အံၤလီၤ. တၢ်ဘျုးဒိၣ်မးလီၤ. တၢ်မၤအသးခဲအံၤန့ၣ် မ့ၢ်တၢ်ကီခဲဒိၣ်မးလီၤ. တၢ်မၤအသး ဒ်အံၤန့ၣ် ယနၢ်ယဲတသ့ဘၣ်.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ယနၢ်ဟူလၢ တၢ်အံၤကဲထီၣ်တၢ်သးဖှီၣ်ထဲလဲၣ် လၢနဂီၢ်န့ၣ်လီၤ.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ယတအဲၣ်ဒိးလၢ တၢ်သ့ၣ်တဖၣ်အံၤ ကမ့ၢ်ဝဲ တၢ်အနီၢ်ကီၢ်ဘၣ်.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မ့ၢ်, ယဒိကနၣ်နၤလီၤ.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အဝဲသ့ၣ်တဖၣ် အသးပှၢ်လံအဃိ ပှၤလၢအဟးထီၣ်ဆူတၢ်ချၢသ့ အိၣ်ထဲယၤတဂၤန့ၣ်လီၤ. ဘၣ်ဆၣ် ယပျံၤလၢ ယမ့ၢ်လဲၤဆူတၢ်ချၢန့ၣ် တၢ်ဆူးတၢ်ဆါအဃၢ်သ့ၣ်တဖၣ် ကဘၣ်ကူဘၣ်ဂၥ်ယၤအဃိ ယလိၣ်ဘၣ် တၢ်မၤစၢၤန့ၣ်လီၤ.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လီၤဂၥ် နပျံၤ တၢ်မၤပျံၤမၤဖုးလၢနမိၢ်ပၢ်တဖၣ်အသးသမူန့ၣ်လီၤ.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မ့ၢ်ဝဲလီၤ. ဘၣ်မနုၤအဃိလဲၣ်န့ၣ် ယတအဲၣ်ဒိး အဝဲသ့ၣ်လီၤမၢ်လၢတၢ်အိၣ်သးဒ်အံၤဘၣ်.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ယနၢ်ဟူလၢ နအံးကွၢ်ကဟုကယၥ်အဝဲသ့ၣ်အဂီၢ်လီၤ.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မ့ၢ်ဝဲလီၤ. ယကမၤတၢ်တမံၤဂ့ၤတမံၤဂ့ၤလၢ ကဒီတဒၢအဝဲသ့ၣ်လီၤ.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အံးဖၠူၣ် - မ့ၢ်ဝဲသၢၣ်. ယသးခုလၢယကမၤစၢၤဘၣ်နၤလၢ တၢ်ဂ့ၢ်ဝဲအံၤလီၤ.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မၣ်မၣ်စိ - နတဲဒ်အံၤအဃိတၢ်ဘျုးလီၤ. ပတလဲၤဘၣ်ဆူတၢ်ချၢလၢတၢ်ဆါအဃၢ်ဘၣ်ကူဘၣ်ဂၢ်သ့ဒီး ပဒိးန့ၢ် ကိးလါဒဲးတၢ်ဆီၣ်ထွဲမၤစၢၤစ့ ကသ့လၢကျဲဒ်လဲၣ်.</a:t>
            </a:r>
            <a:endParaRPr lang="my-MM" sz="1200" b="0" i="0" u="none" strike="noStrike" cap="none" dirty="0" err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အဝဲမ့ၢ် သရၣ်မုၣ်ကွၢ်ထွဲပှၤဆူးပှၤဆါလၢ အမံၤမ့ၢ် စၣ်စၣ် န့ၣ်လီၤ. ပကကွၢ်သကိးအဝဲစူးကါဝဲ တၢ်ဆဲးကျိးစံးကတိၤအတၢ်သ့တၢ်ဘၣ်လၢကျဲဒ်လဲၣ်န့ၣ်တက့ၢ်.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စၣ်စၣ် ဖံးတၢ်မၤတၢ်ဖဲ ဒူသဝီအတၢ်အိၣ်ဆူၣ်အိၣ်ချ့ဝဲၤကျိၤတခါန့ၣ်လီၤ. အပှၤဆါလၢ အမံၤမ့ၢ် လဲး န့ၣ် အိၣ်ဒီး ခိၣ်ဘ့း-၁၉ တၢ်ဆါန့ၣ်လီၤ.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လဲး တဲဘၣ် စၣ်စၣ် လၢသ့ၣ်နီၣ်ဝဲဒၣ်အဟံၣ်ဖိဃီဖိတဖၣ်န့ၣ်လီၤ. အဝဲတဲစ့ၢ်ကီးဝဲလၢ အဝဲပျံၤဝဲလၢ အတၢ်ဆူးတၢ်ဆါ ကနးဒိၣ်ထီၣ်ဝဲဒၣ်န့ၣ်လီၤ.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ဒ်သိးကပၥ်ဖျါတၢ်သးစၢၢ်ဆၢ လၢ လဲး အဂီၢ် စၣ်စၣ် ပၥ်လီၤအလံၥ်ကွဲးနီၣ်ဒီး ဆ့ၣ်နီၤလီၤဝဲဒၣ်လီၤ. ဖဲအဝဲစံးကတိၤတၢ်န့ၣ် ကျဲးစၢးကွၢ်ဝဲ လဲး အမဲၥ်ချံန့ၣ်လီၤ. စၣ်စၣ် ဖျးလီၤအခိၣ်ဒီး ကတိၤတၢ်န့ၣ်လီၤ.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"တၢ်အံၤမ့ၢ်ဆၢကတီၢ်လၢအကီအခဲန့ၣ်လီၤ." ယနၢ်ပၢၢ်နၤလၢ နသ့ၣ်နီၣ်နဟံၣ်ဖိဃီဖိန့ၣ်လီၤ"တၢ်မၤအသး လၢနတထံၣ်ဘၣ်အဝဲသ့ၣ်အံၤမ့ၢ်တၢ်လၢနဘၣ်တူၢ်အီၤကီဝဲလီၤ."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ဝံၤဒီး လဲး န့ၣ်စံးဘၣ် စၣ်စၣ် န့ၣ်လီၤ. "နဒိကနၣ်န့ၢ်ယၤအဃိ တၢ်ဘျုးလီၤ. နဟ့ၣ် နတၢ်သးစၢၢ်ဆၢဒီး တၢ်ဆၢကတီၢ်အဃိ အခဲအံၤ ယတအိၣ်သယုၥ်သညိ လၢၤဘၣ်.</a:t>
            </a:r>
          </a:p>
        </p:txBody>
      </p:sp>
      <p:sp>
        <p:nvSpPr>
          <p:cNvPr id="598" name="Google Shape;598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တၢ်ဘျုးဒိၣ်မးလီၤ. ပမၤလိသကိး တၢ်သ့ဖံးမၤအခီၣ်တဃၥ်လၢတၢ်ဟ့ၣ်မၤစၢၤဆီၣ်ထွဲလၢ သးတၢ်ရ့လိၥ် ဘၣ်ထွဲတကပၤ တၢ်မၤလိအတကွီၢ်နီၢ်ဂံၢ် (၂) ဝံၤလံန့ၣ်လီၤ. လၢတၢ်မၤလိအတကွီၢ်အံၤ ပမၤလိဝဲ တၢ်ဂ့ၢ်ဘၣ်ထွဲဒီး "တၢ်ဆဲးကျိးစံးကတိၤတၢ်လၢအအိၣ်ဒီးတၢ်ဆီၣ်ထွဲမၤစၢၤလၢ ကိးမုၢ်နံၤတၢ်ရ့လိၥ်ဘၣ်ထွဲ" အဂ့ၢ်န့ၣ်လီၤ. ပဃုထံၣ်ပၥ်ဖျါ တၢ်ဆဲးကျိးစံးကတိၤတၢ်လၢအအိၣ်ဒီးတၢ်ဆီၣ်ထွဲမၤစၢၤမ့ၢ်တၢ်ဒ်လဲၣ် ဒီး ဒ်နမ့ၢ်နဲပှၤလၢအဘၣ် မၤဆၢမၤစၢၤတၢ်လၢတၢ်မဲၥ်ညါတဂၤအသိး တၢ်သ့တၢ်ဘၣ်တဖၣ်အံၤနစူးကါအီၤလၢ ကိးမုၢ်နံၤ နတၢ်ရ့လိၥ်ဘၣ်ထွဲ အပူၤကသ့ဒ်လဲၣ်န့ၣ်လီၤ. ပမုၢ်လၢ်လၢ နကဘၣ်သူၣ်ဘၣ်သး တၢ်မၤလိအတကွီၢ်တခါအံၤန့ၣ်လီၤ. ခံကွၢ်စီၤကွၢ်နသးလၢ တၢ်မၤလိအတကွီၢ် (၂) အဂီၢ်ဝံၤဒီး မၤလိဆူညါလၢ တၢ်မၤလိအတကွီၢ် (၃) တက့ၢ်.</a:t>
            </a:r>
            <a:endParaRPr/>
          </a:p>
        </p:txBody>
      </p:sp>
      <p:sp>
        <p:nvSpPr>
          <p:cNvPr id="605" name="Google Shape;605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ဟံးန့ၢ်တၢ်ဆၢကတီၢ်ဒီး ဆိကမိၣ်ကွၢ် တၢ်အကတီၢ်လၢ နပလၢၢ်ဘၣ်လၢ ပှၤလၢနထံၣ်အီၤတယံၥ်ဒံးဘၣ် တဂၤဂၤ ဟ့ၣ်နၤတၢ်မၤစၢၤ ဆီၣ်ထွဲန့ၣ်တက့ၢ်.</a:t>
            </a:r>
            <a:endParaRPr/>
          </a:p>
        </p:txBody>
      </p:sp>
      <p:sp>
        <p:nvSpPr>
          <p:cNvPr id="170" name="Google Shape;17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လၢနကဒိးန့ၢ်တၢ်မၤစၢၤဆီၣ်ထွဲအဂီၢ် နမၤတၢ်မနုၤသ့ၣ်တဖၣ်လဲၣ်?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ဆိကမိၣ်ကွၢ်အဝဲသ့ၣ်အတၢ်မၤလၢ အဟ့ၣ်နၢၤ သးအတၢ်ပလၢၢ်ဘၣ်လၢအဂ့ၤဒိၣ်ထီၣ်န့ၣ်တက့ၢ်.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အဝဲသ့ၣ်ကတိၤတၢ်ဒီးနၤဒ်လဲၣ်? အဝဲသ့ၣ် ပၥ်အနီၢ်ကစၢ် အတၢ်ဟူးဂဲၤပၥ်ဖျါ ဒ်လဲၣ်.</a:t>
            </a:r>
          </a:p>
        </p:txBody>
      </p:sp>
      <p:sp>
        <p:nvSpPr>
          <p:cNvPr id="179" name="Google Shape;17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တၢ်သ့စံးသ့ကတိၤဘၣ်ထွဲဂ့ၤဂ့ၤဘၣ်ဘၣ် မ့ၢ်တၢ်တမံၤလၢအရ့ဒိၣ်လၢ ကိးမုၢ်နံၤပတၢ်အိၣ်မူဒီး ပတၢ်ဘၣ်ထွဲလိၥ်ပသးဒီးပှၤဂၤတဖၣ်န့ၣ်လီၤ. တဘျီဘျီတၢ်အံၤပသးပ့ၣ်နီၣ်ကွံၥ်ဝဲလီၤ. အဃိ ပကြၢးစူးကါတၢ် သ့တၢ်ဘၣ်တမံၤအံၤအဂီၢ် မ့ၢ်တၢ်လၢအကါဒိၣ်လီၤ. လီၤလီၤဆီဆီ ဖဲပမၤစၢၤ ပှၤအိၣ်ဒီးသးအတၢ်ဆီၣ်သနံး, တၢ်သူၣ်ဘၣ်ဒိသးဘၣ်ဒိတဖၣ် အဆၢကတီၢ်န့ၣ်လီၤ.</a:t>
            </a:r>
            <a:endParaRPr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တၢ်သ့စံးသ့ကတိၤဘၣ်ထွဲဂ့ၤဂ့ၤဘၣ်ဘၣ်န့ၣ် တမ့ၢ်ထဲအိၣ်သူၣ်လီၤအသးလၢ ပတၢ်ကတိၤတဖၣ်န့ၣ်ဘၣ်. တၢ်ဂ့ၢ်တၢ်ကျိၤလၢပကြၢးပၥ်သူၣ်ပၥ်သးတဖၣ်အိၣ်ဝဲဒၣ်န့ၣ်လီၤ. ပတၢ်ကတိၤအထီၣ်အလီၤ, ပတၢ်ဟူးဂဲၤပၥ်ဖျါဒီး ပတၢ်ဒုးသ့ၣ်ညါလီၤပသးသ့ၣ်တဖၣ်စ့ၢ်ကီး ပၥ်ဃုၥ်ဝဲဒၣ်န့ၣ်လီၤ.</a:t>
            </a:r>
            <a:endParaRPr/>
          </a:p>
        </p:txBody>
      </p:sp>
      <p:sp>
        <p:nvSpPr>
          <p:cNvPr id="197" name="Google Shape;19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4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4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6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6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deviantart.com/lizard-socks/art/Conversation-48300929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19-responder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ile:Hello_in_different_languages_word_cloud.jpe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ky_olsen/313334721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ky_olsen/313334721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9391650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4400" b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တၢ်သ့ဖံးမၤအခီၣ်တဃၥ်လၢတၢ်ဟ့ၣ်မၤစၢၤဆီၣ်ထွဲလၢသးတၢ်ရ့လိၥ်ဘၣ်ထွဲတကပၤ</a:t>
            </a:r>
            <a:endParaRPr lang="en-US" sz="4400" b="1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57" name="Google Shape;57;p1"/>
          <p:cNvSpPr txBox="1">
            <a:spLocks noGrp="1"/>
          </p:cNvSpPr>
          <p:nvPr>
            <p:ph type="body" idx="1"/>
          </p:nvPr>
        </p:nvSpPr>
        <p:spPr>
          <a:xfrm>
            <a:off x="374650" y="3400853"/>
            <a:ext cx="10515600" cy="99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3400" b="1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တၢ်မၤလိသီဖုၣ်လၢ ကီၢ်ပယီၤ လီၢ်ကဝီၤပှၤမၤတၢ်ဖိတဖၣ်</a:t>
            </a:r>
            <a:endParaRPr lang="en-US" sz="3400" b="1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pic>
        <p:nvPicPr>
          <p:cNvPr id="58" name="Google Shape;58;p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0"/>
          <p:cNvSpPr txBox="1">
            <a:spLocks noGrp="1"/>
          </p:cNvSpPr>
          <p:nvPr>
            <p:ph type="subTitle" idx="1"/>
          </p:nvPr>
        </p:nvSpPr>
        <p:spPr>
          <a:xfrm>
            <a:off x="265050" y="3998050"/>
            <a:ext cx="5046600" cy="18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my-MM" sz="2200" b="1"/>
              <a:t>ပတၢ်ဒုးသ့ၣ်ညါလီၤပသးအဖီခိၣ်န့ၣ် ပှၤဂၤတဖၣ်ကစံးကတိၤ, မၤဆၢက့ၤပှၤဒ်လဲၣ်န့ၣ် ကဲထီၣ်အသးန့ၣ်လီၤ.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918491" y="3686253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D0D455"/>
          </a:solidFill>
          <a:ln w="38100" cap="rnd" cmpd="sng">
            <a:solidFill>
              <a:srgbClr val="D0D4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0" descr="Two people sitting at a desk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27006" r="604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CC9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D2AC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 txBox="1">
            <a:spLocks noGrp="1"/>
          </p:cNvSpPr>
          <p:nvPr>
            <p:ph type="ctrTitle"/>
          </p:nvPr>
        </p:nvSpPr>
        <p:spPr>
          <a:xfrm>
            <a:off x="331076" y="325369"/>
            <a:ext cx="5281448" cy="1609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Arial"/>
              <a:buNone/>
            </a:pP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ဒိးသန့ၤထီၣ်အသးလၢ တၢ်ဂ့ၢ်လၢလၥ်တဖၣ်အံၤန့ၣ်လီၤ.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751173" y="1947827"/>
            <a:ext cx="3931920" cy="27432"/>
          </a:xfrm>
          <a:custGeom>
            <a:avLst/>
            <a:gdLst/>
            <a:ahLst/>
            <a:cxnLst/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FA650"/>
          </a:solidFill>
          <a:ln w="38100" cap="rnd" cmpd="sng">
            <a:solidFill>
              <a:srgbClr val="DFA6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 txBox="1">
            <a:spLocks noGrp="1"/>
          </p:cNvSpPr>
          <p:nvPr>
            <p:ph type="subTitle" idx="1"/>
          </p:nvPr>
        </p:nvSpPr>
        <p:spPr>
          <a:xfrm>
            <a:off x="1" y="2265801"/>
            <a:ext cx="5155096" cy="406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မ့ၢ်နဖျါလၢ နလီၤနၥ်န့ၢ်ကစီဒီဧါ.</a:t>
            </a:r>
          </a:p>
          <a:p>
            <a:pPr marL="228600" lvl="0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မ့ၢ်ပှၤဂုၤဂၤတဖၣ် အိၣ်ဒီးတၢ်မုၥ်သူၣ်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မုၥ်သး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လၢကတိၤတၢ်ဒီးနၤကစီဒီဧါ.</a:t>
            </a:r>
          </a:p>
          <a:p>
            <a:pPr marL="228600" lvl="0" indent="-2286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မ့ၢ် နနီၢ်ကစၢ်ဒၣ်နဲဒီး ပှၤလၢနကမၤစၢၤ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ခံဂၤလိၥ် အိၣ်ဝဲဒၣ်လၢ ဘၢၣ်ကဝီၤလၢ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အဆီၣ်ထွဲမၤစၢၤတၢ်ကစီဒီဧါ.</a:t>
            </a:r>
          </a:p>
        </p:txBody>
      </p:sp>
      <p:pic>
        <p:nvPicPr>
          <p:cNvPr id="222" name="Google Shape;222;p11" descr="A close up of a ha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279" r="64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CC9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D2AC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2"/>
          <p:cNvSpPr/>
          <p:nvPr/>
        </p:nvSpPr>
        <p:spPr>
          <a:xfrm>
            <a:off x="0" y="937549"/>
            <a:ext cx="12191999" cy="505813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0000">
                <a:srgbClr val="000000">
                  <a:alpha val="14117"/>
                </a:srgbClr>
              </a:gs>
              <a:gs pos="50000">
                <a:srgbClr val="000000">
                  <a:alpha val="29019"/>
                </a:srgbClr>
              </a:gs>
              <a:gs pos="80000">
                <a:srgbClr val="000000">
                  <a:alpha val="14117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Quattrocento Sans"/>
              <a:buNone/>
            </a:pPr>
            <a:r>
              <a:rPr lang="my-MM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အဆိကတၢၢ်နကြၢးမၤတၢ်မနုၤလဲၣ်.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3974206" y="436862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CC9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/>
          <p:nvPr/>
        </p:nvSpPr>
        <p:spPr>
          <a:xfrm>
            <a:off x="0" y="409903"/>
            <a:ext cx="12192000" cy="6858000"/>
          </a:xfrm>
          <a:prstGeom prst="rect">
            <a:avLst/>
          </a:prstGeom>
          <a:solidFill>
            <a:srgbClr val="D2AC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>
            <a:off x="173421" y="213700"/>
            <a:ext cx="5249917" cy="448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လၢနကဒုးပလၢၢ်ဘၣ်ပှၤတဂၤလၢ နဟ့ၣ်အီၤတၢ်ဆီၣ်ထွဲမၤစၢၤအီၤလီၤ အဂီၢ် အဆိကတၢၢ် အဝဲကဘၣ်နၥ် န့ၢ်နၤ ဒီး ကအိၣ်ဒီးတၢ်သူၣ်မုၥ်သးမုၥ်ဖဲအကတိၤတၢ်ဒီးနၤအဆၢကတီၢ် မ့ၢ်တၢ်လၢအလိၣ်ဝဲလီၤ. ဒ်သိးတၢ်အံၤ ကမၤအသးအဂီၢ် ဖဲနစးထီၣ်ကတိၤတၢ်ဒီးပှၤလၢနကမၤစၢၤအီၤတဂၤန့ၣ် အိၣ်ဒီးတၢ်ပၥ်ကဲဒီးတၢ်ဆီၣ်လီၤသး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တက့ၢ်.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"/>
          <p:cNvSpPr/>
          <p:nvPr/>
        </p:nvSpPr>
        <p:spPr>
          <a:xfrm>
            <a:off x="1078325" y="5430590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A7039"/>
          </a:solidFill>
          <a:ln w="38100" cap="rnd" cmpd="sng">
            <a:solidFill>
              <a:srgbClr val="BA70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3" descr="A picture containing toy, doll,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1387" y="640080"/>
            <a:ext cx="5920434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5206951" y="6193936"/>
            <a:ext cx="5715944" cy="52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sng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1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by Unknown author is licensed under </a:t>
            </a:r>
            <a:r>
              <a:rPr lang="en-GB" sz="1100" b="0" i="0" u="sng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GB" sz="1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4" descr="A person look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091" t="5965" b="13505"/>
          <a:stretch/>
        </p:blipFill>
        <p:spPr>
          <a:xfrm>
            <a:off x="-2" y="10"/>
            <a:ext cx="12192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0000">
                <a:srgbClr val="000000">
                  <a:alpha val="20000"/>
                </a:srgbClr>
              </a:gs>
              <a:gs pos="58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3591339" y="3869400"/>
            <a:ext cx="8600661" cy="29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my-MM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အဒိ ဖဲပှၤတဂၤအသူၣ်ဒိၣ်သးဖျိးကတီၢ် မ့တမ့ၢ် သးဒ့ဒီအဆၢကတီၢ်ဒၣ်လဲၥ်န့ၣ် တၢ်ပၥ်ကဲအီၤမ့ၢ် ကျဲအဂ့ၤလၢ ပသုးဘူးပသးဆူအအိၣ်ဒီး တၢ်အံၤမၤစၢ်လီၤကွံၥ်တၢ်အိၣ်သးလၢ</a:t>
            </a:r>
            <a:r>
              <a:rPr lang="en-U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အဖ့ၣ်ဆၢဒၣ်လဲၣ် သ့ဝဲဒၣ်လီၤ.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 txBox="1"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Quattrocento Sans"/>
              <a:buNone/>
            </a:pPr>
            <a:r>
              <a:rPr lang="my-MM" sz="4000" b="1">
                <a:latin typeface="Arial"/>
                <a:ea typeface="Arial"/>
                <a:cs typeface="Arial"/>
                <a:sym typeface="Arial"/>
              </a:rPr>
              <a:t>တၢ်လၢပကြၢးဟးဆှဲး ဒီး တၢ်လၢပကြၢးမၤထွဲ တနီၤ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5"/>
          <p:cNvPicPr preferRelativeResize="0"/>
          <p:nvPr/>
        </p:nvPicPr>
        <p:blipFill rotWithShape="1">
          <a:blip r:embed="rId3">
            <a:alphaModFix/>
          </a:blip>
          <a:srcRect t="3840" b="30587"/>
          <a:stretch/>
        </p:blipFill>
        <p:spPr>
          <a:xfrm>
            <a:off x="20" y="10"/>
            <a:ext cx="12191979" cy="4196972"/>
          </a:xfrm>
          <a:custGeom>
            <a:avLst/>
            <a:gdLst/>
            <a:ahLst/>
            <a:cxnLst/>
            <a:rect l="l" t="t" r="r" b="b"/>
            <a:pathLst>
              <a:path w="12191999" h="4196982" extrusionOk="0">
                <a:moveTo>
                  <a:pt x="0" y="0"/>
                </a:moveTo>
                <a:lnTo>
                  <a:pt x="12191999" y="0"/>
                </a:lnTo>
                <a:lnTo>
                  <a:pt x="12191999" y="4170459"/>
                </a:lnTo>
                <a:lnTo>
                  <a:pt x="11986461" y="4175111"/>
                </a:lnTo>
                <a:cubicBezTo>
                  <a:pt x="11912297" y="4174136"/>
                  <a:pt x="11838168" y="4170508"/>
                  <a:pt x="11764214" y="4164231"/>
                </a:cubicBezTo>
                <a:cubicBezTo>
                  <a:pt x="11656850" y="4156227"/>
                  <a:pt x="11548596" y="4145173"/>
                  <a:pt x="11441995" y="4165502"/>
                </a:cubicBezTo>
                <a:cubicBezTo>
                  <a:pt x="11324975" y="4187991"/>
                  <a:pt x="11208081" y="4188118"/>
                  <a:pt x="11090044" y="4182401"/>
                </a:cubicBezTo>
                <a:cubicBezTo>
                  <a:pt x="10989160" y="4177573"/>
                  <a:pt x="10888657" y="4152161"/>
                  <a:pt x="10787011" y="4178970"/>
                </a:cubicBezTo>
                <a:cubicBezTo>
                  <a:pt x="10776897" y="4180444"/>
                  <a:pt x="10766592" y="4180012"/>
                  <a:pt x="10756643" y="4177700"/>
                </a:cubicBezTo>
                <a:cubicBezTo>
                  <a:pt x="10645468" y="4162326"/>
                  <a:pt x="10533530" y="4174904"/>
                  <a:pt x="10421973" y="4170584"/>
                </a:cubicBezTo>
                <a:cubicBezTo>
                  <a:pt x="10370515" y="4168551"/>
                  <a:pt x="10318040" y="4169695"/>
                  <a:pt x="10267216" y="4164231"/>
                </a:cubicBezTo>
                <a:cubicBezTo>
                  <a:pt x="10150577" y="4151780"/>
                  <a:pt x="10034192" y="4145173"/>
                  <a:pt x="9918824" y="4174523"/>
                </a:cubicBezTo>
                <a:cubicBezTo>
                  <a:pt x="9885153" y="4182439"/>
                  <a:pt x="9850745" y="4186695"/>
                  <a:pt x="9816160" y="4187229"/>
                </a:cubicBezTo>
                <a:cubicBezTo>
                  <a:pt x="9703206" y="4191295"/>
                  <a:pt x="9590632" y="4183544"/>
                  <a:pt x="9478059" y="4177191"/>
                </a:cubicBezTo>
                <a:cubicBezTo>
                  <a:pt x="9399918" y="4172744"/>
                  <a:pt x="9321904" y="4163088"/>
                  <a:pt x="9243637" y="4171220"/>
                </a:cubicBezTo>
                <a:cubicBezTo>
                  <a:pt x="9198150" y="4175921"/>
                  <a:pt x="9152282" y="4175921"/>
                  <a:pt x="9106795" y="4171220"/>
                </a:cubicBezTo>
                <a:cubicBezTo>
                  <a:pt x="9022962" y="4161398"/>
                  <a:pt x="8938380" y="4159568"/>
                  <a:pt x="8854204" y="4165756"/>
                </a:cubicBezTo>
                <a:cubicBezTo>
                  <a:pt x="8728543" y="4176556"/>
                  <a:pt x="8603010" y="4185577"/>
                  <a:pt x="8476969" y="4168424"/>
                </a:cubicBezTo>
                <a:cubicBezTo>
                  <a:pt x="8405486" y="4157192"/>
                  <a:pt x="8332808" y="4155871"/>
                  <a:pt x="8260970" y="4164486"/>
                </a:cubicBezTo>
                <a:cubicBezTo>
                  <a:pt x="8089823" y="4188500"/>
                  <a:pt x="7918295" y="4180749"/>
                  <a:pt x="7746767" y="4170839"/>
                </a:cubicBezTo>
                <a:cubicBezTo>
                  <a:pt x="7632160" y="4164104"/>
                  <a:pt x="7517046" y="4151780"/>
                  <a:pt x="7402693" y="4168043"/>
                </a:cubicBezTo>
                <a:cubicBezTo>
                  <a:pt x="7256831" y="4188372"/>
                  <a:pt x="7110841" y="4181638"/>
                  <a:pt x="6964597" y="4175667"/>
                </a:cubicBezTo>
                <a:cubicBezTo>
                  <a:pt x="6857233" y="4171220"/>
                  <a:pt x="6749742" y="4157751"/>
                  <a:pt x="6642124" y="4174396"/>
                </a:cubicBezTo>
                <a:cubicBezTo>
                  <a:pt x="6631045" y="4175908"/>
                  <a:pt x="6619775" y="4174777"/>
                  <a:pt x="6609216" y="4171093"/>
                </a:cubicBezTo>
                <a:cubicBezTo>
                  <a:pt x="6568379" y="4157650"/>
                  <a:pt x="6524595" y="4155846"/>
                  <a:pt x="6482793" y="4165883"/>
                </a:cubicBezTo>
                <a:cubicBezTo>
                  <a:pt x="6405669" y="4182782"/>
                  <a:pt x="6328672" y="4190151"/>
                  <a:pt x="6250150" y="4174777"/>
                </a:cubicBezTo>
                <a:cubicBezTo>
                  <a:pt x="6217254" y="4167891"/>
                  <a:pt x="6183521" y="4165883"/>
                  <a:pt x="6150028" y="4168806"/>
                </a:cubicBezTo>
                <a:cubicBezTo>
                  <a:pt x="6020175" y="4181766"/>
                  <a:pt x="5890068" y="4176683"/>
                  <a:pt x="5760087" y="4174142"/>
                </a:cubicBezTo>
                <a:cubicBezTo>
                  <a:pt x="5521345" y="4169695"/>
                  <a:pt x="5282477" y="4174142"/>
                  <a:pt x="5044242" y="4151399"/>
                </a:cubicBezTo>
                <a:cubicBezTo>
                  <a:pt x="4979506" y="4145237"/>
                  <a:pt x="4914326" y="4141297"/>
                  <a:pt x="4849272" y="4142076"/>
                </a:cubicBezTo>
                <a:cubicBezTo>
                  <a:pt x="4784218" y="4142854"/>
                  <a:pt x="4719291" y="4148349"/>
                  <a:pt x="4655063" y="4161055"/>
                </a:cubicBezTo>
                <a:cubicBezTo>
                  <a:pt x="4447578" y="4201332"/>
                  <a:pt x="4239457" y="4203874"/>
                  <a:pt x="4029811" y="4187610"/>
                </a:cubicBezTo>
                <a:cubicBezTo>
                  <a:pt x="3943792" y="4180876"/>
                  <a:pt x="3857774" y="4169695"/>
                  <a:pt x="3771375" y="4171855"/>
                </a:cubicBezTo>
                <a:cubicBezTo>
                  <a:pt x="3623225" y="4175794"/>
                  <a:pt x="3474948" y="4167789"/>
                  <a:pt x="3326672" y="4169822"/>
                </a:cubicBezTo>
                <a:cubicBezTo>
                  <a:pt x="3322669" y="4170394"/>
                  <a:pt x="3318578" y="4169860"/>
                  <a:pt x="3314855" y="4168297"/>
                </a:cubicBezTo>
                <a:cubicBezTo>
                  <a:pt x="3278008" y="4143013"/>
                  <a:pt x="3237604" y="4152796"/>
                  <a:pt x="3199487" y="4159403"/>
                </a:cubicBezTo>
                <a:cubicBezTo>
                  <a:pt x="3072810" y="4181384"/>
                  <a:pt x="2946260" y="4192184"/>
                  <a:pt x="2817550" y="4175158"/>
                </a:cubicBezTo>
                <a:cubicBezTo>
                  <a:pt x="2694647" y="4157332"/>
                  <a:pt x="2569990" y="4155109"/>
                  <a:pt x="2446541" y="4168551"/>
                </a:cubicBezTo>
                <a:cubicBezTo>
                  <a:pt x="2276791" y="4188372"/>
                  <a:pt x="2107677" y="4184179"/>
                  <a:pt x="1938308" y="4168551"/>
                </a:cubicBezTo>
                <a:cubicBezTo>
                  <a:pt x="1869570" y="4162199"/>
                  <a:pt x="1799815" y="4151399"/>
                  <a:pt x="1731712" y="4167281"/>
                </a:cubicBezTo>
                <a:cubicBezTo>
                  <a:pt x="1647854" y="4186721"/>
                  <a:pt x="1564250" y="4180368"/>
                  <a:pt x="1480137" y="4176048"/>
                </a:cubicBezTo>
                <a:cubicBezTo>
                  <a:pt x="1373663" y="4170457"/>
                  <a:pt x="1267442" y="4154321"/>
                  <a:pt x="1160586" y="4167027"/>
                </a:cubicBezTo>
                <a:cubicBezTo>
                  <a:pt x="1111161" y="4172871"/>
                  <a:pt x="1062116" y="4182147"/>
                  <a:pt x="1012055" y="4179733"/>
                </a:cubicBezTo>
                <a:cubicBezTo>
                  <a:pt x="873562" y="4173380"/>
                  <a:pt x="735196" y="4165883"/>
                  <a:pt x="596449" y="4167027"/>
                </a:cubicBezTo>
                <a:cubicBezTo>
                  <a:pt x="538383" y="4167408"/>
                  <a:pt x="480699" y="4169314"/>
                  <a:pt x="422887" y="4173507"/>
                </a:cubicBezTo>
                <a:cubicBezTo>
                  <a:pt x="315015" y="4181384"/>
                  <a:pt x="207524" y="4170711"/>
                  <a:pt x="100033" y="4166900"/>
                </a:cubicBezTo>
                <a:lnTo>
                  <a:pt x="0" y="4171381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6"/>
          <p:cNvSpPr txBox="1"/>
          <p:nvPr/>
        </p:nvSpPr>
        <p:spPr>
          <a:xfrm>
            <a:off x="172278" y="634584"/>
            <a:ext cx="6414052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y-MM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(၁) အိၣ်ဒီးနနီၢ်ကစၢ်တၢ်ပၥ်ဖျါသး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y-MM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လၢအအိးထီၣ်အသးဒီး အိၣ်မုၥ်အိၣ်ခုၣ်တက့ၢ်.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1"/>
          </p:nvPr>
        </p:nvSpPr>
        <p:spPr>
          <a:xfrm>
            <a:off x="299546" y="4853746"/>
            <a:ext cx="5010630" cy="135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my-MM" sz="4000" b="1">
                <a:latin typeface="Arial"/>
                <a:ea typeface="Arial"/>
                <a:cs typeface="Arial"/>
                <a:sym typeface="Arial"/>
              </a:rPr>
              <a:t>တဘၣ်သဝံဃၣ်နစုတဂ့ၤ.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890338" y="440926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31CCEF"/>
          </a:solidFill>
          <a:ln w="38100" cap="rnd" cmpd="sng">
            <a:solidFill>
              <a:srgbClr val="31CC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204952" y="639193"/>
            <a:ext cx="5092261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93700" marR="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၂.</a:t>
            </a:r>
            <a:r>
              <a:rPr lang="my-MM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ကွၢ်ပှၤလၢနကတိၤတၢ် ဒီးအီၤန့ၣ်တက့ၢ်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1"/>
          </p:nvPr>
        </p:nvSpPr>
        <p:spPr>
          <a:xfrm>
            <a:off x="638875" y="4631150"/>
            <a:ext cx="3819900" cy="19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တဘၣ်ကွၢ်တၢ်လၢအယံၤတဂ့ၤ. တဘၣ်ကွၢ်လီၤနခီၣ်ထံးတဂ့ၤ. တဘၣ်ကွၢ်နလီတဲစိတဂ့ၤ.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1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463" r="985" b="69797"/>
          <a:stretch/>
        </p:blipFill>
        <p:spPr>
          <a:xfrm>
            <a:off x="4654296" y="1320364"/>
            <a:ext cx="7214616" cy="4189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250955" y="699145"/>
            <a:ext cx="5677785" cy="357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၃. </a:t>
            </a:r>
            <a:r>
              <a:rPr lang="my-MM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ဒ်သိးနကဒုးပလၢၢ်ဘၣ် ပှၤတခီပၤ</a:t>
            </a:r>
            <a:r>
              <a:rPr lang="en-US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တဂၤလၢ အအိၣ်မုၥ်အိၣ်ခုၣ်ဒီး နဒိကနၣ်အဝဲအတၢ်ကတိၤလီၤအဂီၢ် ကွၢ်မဲၥ်သကိးမဲၥ်လၢအဖျါဆဲးလၤ</a:t>
            </a:r>
            <a:endParaRPr lang="en-US"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my-MM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တက့ၢ်.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8"/>
          <p:cNvSpPr txBox="1">
            <a:spLocks noGrp="1"/>
          </p:cNvSpPr>
          <p:nvPr>
            <p:ph type="subTitle" idx="1"/>
          </p:nvPr>
        </p:nvSpPr>
        <p:spPr>
          <a:xfrm>
            <a:off x="891464" y="4834582"/>
            <a:ext cx="4488610" cy="15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ဟးဆှဲးတၢ်ကွၢ်မဲၥ်သကိးမဲၥ် လၢတကြၢးဒီးတဖျါဆဲးလၤတဂ့ၤ. အဒိ တၢ်ကွၢ်စူၣ်တၢ်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8"/>
          <p:cNvSpPr/>
          <p:nvPr/>
        </p:nvSpPr>
        <p:spPr>
          <a:xfrm>
            <a:off x="1062490" y="4245229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0074" y="1998920"/>
            <a:ext cx="6488838" cy="31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9"/>
          <p:cNvSpPr txBox="1">
            <a:spLocks noGrp="1"/>
          </p:cNvSpPr>
          <p:nvPr>
            <p:ph type="subTitle" idx="1"/>
          </p:nvPr>
        </p:nvSpPr>
        <p:spPr>
          <a:xfrm>
            <a:off x="86917" y="3840237"/>
            <a:ext cx="6382875" cy="291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my-MM" sz="2000" b="1">
                <a:latin typeface="Arial"/>
                <a:ea typeface="Arial"/>
                <a:cs typeface="Arial"/>
                <a:sym typeface="Arial"/>
              </a:rPr>
              <a:t>ဖဲနစံးကတိၤတၢ်ဒီးဖိဒံဖိသၣ်တဖၣ်န့ၣ် စူးကါတၢ်ကတိၤလၢ ဖိသၣ်နၢ်ပၢၢ်အီၤညီတဖၣ်တက့ၢ်. လီၤလီၤဆီဆီ ပိၥ်မုၣ်, ပိၥ်ခွါဖိလၢ တၢ်ဘၣ်ကီဘၣ်ခဲအီၤညီတဖၣ်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my-MM" sz="2000" b="1">
                <a:latin typeface="Arial"/>
                <a:ea typeface="Arial"/>
                <a:cs typeface="Arial"/>
                <a:sym typeface="Arial"/>
              </a:rPr>
              <a:t>တဘၣ်ဆိကမိၣ်လီၤတံၢ်လၢ ပှၤတခီပၤကသ့ၣ်ညါဝဲလၢ နမ့ၢ်မတၤလီၤ (မ့တမ့ၢ်) နဟံးန့ၢ်မူဒါလၢ တၢ်မၤဆၢကဒါက့ၤ ဒ်အံၤလီၤ အဂ့ၢ်န့ၣ်တဂ့ၤ. </a:t>
            </a:r>
          </a:p>
        </p:txBody>
      </p:sp>
      <p:sp>
        <p:nvSpPr>
          <p:cNvPr id="296" name="Google Shape;296;p19"/>
          <p:cNvSpPr/>
          <p:nvPr/>
        </p:nvSpPr>
        <p:spPr>
          <a:xfrm>
            <a:off x="1650808" y="3699819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9547" r="502" b="47461"/>
          <a:stretch/>
        </p:blipFill>
        <p:spPr>
          <a:xfrm>
            <a:off x="6858784" y="496379"/>
            <a:ext cx="5138571" cy="4877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9"/>
          <p:cNvSpPr txBox="1"/>
          <p:nvPr/>
        </p:nvSpPr>
        <p:spPr>
          <a:xfrm>
            <a:off x="526302" y="496379"/>
            <a:ext cx="6552416" cy="263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my-MM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ဒုးသ့ၣ်ညါလီၤနသး ရှဲရှဲပျီပျီတက့ၢ်. - နမံၤ, နတၢ်မၤမူဒါ (စူးကါတၢ်ကတိၤယိယိဖိတက့ၢ်. တဘၣ်စူးကါ တၢ်မၤအတၢ်ကတိၤ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အကီတဖၣ်တဂ့ၤ)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body" idx="1"/>
          </p:nvPr>
        </p:nvSpPr>
        <p:spPr>
          <a:xfrm>
            <a:off x="270387" y="33108"/>
            <a:ext cx="11651226" cy="682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တၢ်မၤလိအံၤသန့ၤထီၣ်အသးလၢ "တၢ်သ့ဖံးမၤအခီၣ်တဃၥ်လၢ တၢ်မၤစၢၤဆီၣ်ထွဲ သးတၢ်ရ့လိၥ်ဘၣ်ထွဲ တကပၤ တၢ်မၤလိသီဖုၣ်လၢ ကီၢ်သံၣ်ရံးလ့ၣ်ကၣ် လီၢ်ကဝီၤပှၤမၤတၢ်ဖိတဖၣ်" လၢ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Asia Foundation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ဒီး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Good Practice Group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တဖၣ်ပၥ်ဖှိၣ်ကွဲးဝဲဒီး သိၣ်လိဝဲလၢ ဆဲးကျိးန့ၢ်တီၤ ခီဖျိ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Lotus Circle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အတၢ်ဆီၣ်ထွဲ န့ၣ်လီၤ. တၢ်ဂ့ၢ်တၢ်ကျိၤတဖၣ်လၢ အအိၣ်လၢ သံၣ်ရံးလ့ၣ်ကၣ်အတၢ်မၤလိအပူၤ (</a:t>
            </a:r>
            <a:r>
              <a:rPr lang="en-US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3"/>
              </a:rPr>
              <a:t>https://psychosocialskills.teachable.com/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)  န့ၣ် ဘၣ်တၢ်ပၥ်ဖှိၣ်အီၤလၢ " တၢ်သ့ဖံးမၤအခီၣ်တဃၥ်လၢ တၢ်မၤစၢၤဆီၣ်ထွဲ သးတၢ်ရ့လိၥ်ဘၣ်ထွဲတကပၤ - တၢ်နဲၣ်ကျဲလၢ ပှၤမၤတၢ်ဖိလၢ ခိၣ်ဘ့း-၁၉တဖၣ်အဂီၢ်" လၢအဘၣ်တၢ်ထုးထီၣ်အီၤလၢ တၢ်ကရၢကရိပၥ်ဖှိၣ်ကမံးတံၥ်ဂၢၢ်ကျၢၤ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န့ၣ်လီၤ.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တၢ်ကျိၥ်ထံ/ပၥ်ဖှိၣ်အံၤန့ၣ် တဘၣ်တၢ်ကွဲးအီၤလၢ တၢ်ကရၢကရိပၥ်ဖှိၣ်ကမံးတံၥ်ဂၢၢ်ကျၢၤ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န့ၣ်ဘၣ်.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IASC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တၢ်ကျိၥ်ထံ/ပၥ်ဖှိၣ်အံၤ အဂ့ၢ်အကျိၤတဖၣ် မ့တမ့ၢ် တၢ်ဂ့ၢ်အမ့ၢ်အတီ အဖီခိၣ်န့ၣ်ဘၣ်. လၢတၢ်ကွဲးပၥ်ဖှိၣ်အံၤအပူၤန့ၣ် တၢ်ထၢနုၥ်အါထီၣ် တၢ်ကွဲးတဖၣ်ဒီးတၢ်ဂ့ၢ်တၢ်ကျိၤတဖၣ်န့ၣ်လီၤ. "တၢ်ကျိၥ်ထံ/တၢ်ကွဲးပၥ်ဖှိၣ်အံၤန့ၣ် တမ့ၢ် တၢ်ကရၢကရိပၥ်ဖှိၣ် 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သုးကျဲၤကတဲၥ်ကတီၤဝဲဘၣ်.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တအိၣ်ဒီးမူဒါလၢ တၢ်ဂ့ၢ်တၢ်ကျိၤ မ့တမ့ၢ် တၢ်ဂ့ၢ်အမ့ၢ်အတီလၢ တၢ်ကွဲးကျိၥ်ထံ/တၢ်ကွဲးပၥ်ဖှိၣ်ဒ်အကြၢးဘၣ်ဝဲအသိး အံၤအဖီခိၣ်န့ၣ်ဘၣ်. ထဲဒၣ်တၢ်ကွဲးခီၣ်ထံးလၢအဲကလံးကျိၥ် လၢတၢ်ထုးထီၣ်အီၤဖဲ ၂၀၂၀ လၢအမ့ၢ်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Inter-Agency Standing Committee - Basic Psychosocial Skills: A Guide for COVID-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19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Responders.’ License: CC BY-NC-SA 3.0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IGO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မ့ၢ်တၢ်ကွဲးအမ့ၢ်အတီလၢ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သုးကျဲၤထုးထီၣ်ဝဲဒီးဟံးန့ၢ်မူဒါန့ၣ်လီၤ. </a:t>
            </a:r>
            <a:r>
              <a:rPr lang="en-US" sz="1600" i="1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4"/>
              </a:rPr>
              <a:t>https://app.mhpss.net/resource/basic-psychosocial-skills-a-guide-for-covid-19-responders</a:t>
            </a:r>
            <a:r>
              <a:rPr lang="my-MM" sz="16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တၢ်ကွဲးကျိၥ်ထံ/တၢ်ကွဲးပၥ်ဖှိၣ် ဒ်အကြၢးဝဲအသိးအံၤန့ၣ် ဘၣ်တၢ်ထုးထီၣ်အီၤလၢ လံၥ်အုၣ်သးလၢအဒ်သိး လိၥ်သးဒီး တၢ်ထုးထီၣ်အခီၣ်ထံးဒီးတၢ်ဘှီက့ၤဘၣ်ထွဲအလံၥ်အုၣ်သး အသိးန့ၣ်လီၤ.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CC BY-NC-SA 3.0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IGO (</a:t>
            </a:r>
            <a:r>
              <a:rPr lang="en-US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https://creativecommons.org/licenses/by-nc-sa/3.0</a:t>
            </a:r>
            <a:r>
              <a:rPr lang="my-MM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/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)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r>
              <a:rPr lang="my-MM" sz="16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တၢ်ဂီၤတဖၣ်လၢတၢ်မၤလိအဂီၢ်န့ၣ် ဘၣ်တၢ်ဟ့ၣ်အီၤလၢ ကီၢ်ပယီၤ </a:t>
            </a:r>
            <a:r>
              <a:rPr lang="en-US" sz="1600">
                <a:effectLst/>
                <a:latin typeface="Pyidaungsu" panose="020B0502040204020203" pitchFamily="34" charset="0"/>
                <a:ea typeface="Calibri" panose="020F0502020204030204" pitchFamily="34" charset="0"/>
              </a:rPr>
              <a:t>UNFPA </a:t>
            </a:r>
            <a:r>
              <a:rPr lang="my-MM" sz="16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န့ၣ်လီၤ.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" descr="A picture containing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4748" y="585958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 txBox="1"/>
          <p:nvPr/>
        </p:nvSpPr>
        <p:spPr>
          <a:xfrm>
            <a:off x="638881" y="639193"/>
            <a:ext cx="4606837" cy="291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၅. </a:t>
            </a:r>
            <a:r>
              <a:rPr lang="my-MM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ကတိၤတၢ် မုၥ်မုၥ်ခုၣ်ခုၣ်, လၢနကလုၢ် တဒိၣ်တဆံးန့ၣ်</a:t>
            </a: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တက့ၢ်.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38882" y="4631161"/>
            <a:ext cx="4279958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တဘၣ်ကိးကတိၤတၢ်တဂ့ၤ (မ့တမ့ၢ်) တဘၣ်ကတိၤတၢ်ချ့ချ့တဂ့ၤ.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0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8185" y="640080"/>
            <a:ext cx="4606837" cy="555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1"/>
          <p:cNvSpPr txBox="1">
            <a:spLocks noGrp="1"/>
          </p:cNvSpPr>
          <p:nvPr>
            <p:ph type="subTitle" idx="1"/>
          </p:nvPr>
        </p:nvSpPr>
        <p:spPr>
          <a:xfrm>
            <a:off x="283780" y="4221247"/>
            <a:ext cx="6494344" cy="248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77"/>
              <a:buNone/>
            </a:pPr>
            <a:r>
              <a:rPr lang="my-MM" sz="2000">
                <a:latin typeface="Arial"/>
                <a:ea typeface="Arial"/>
                <a:cs typeface="Arial"/>
                <a:sym typeface="Arial"/>
              </a:rPr>
              <a:t>နမ့ၢ်ကူကၤ </a:t>
            </a:r>
            <a:r>
              <a:rPr lang="en-GB" sz="2000">
                <a:latin typeface="Arial"/>
                <a:ea typeface="Arial"/>
                <a:cs typeface="Arial"/>
                <a:sym typeface="Arial"/>
              </a:rPr>
              <a:t>PPE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မ့တမ့ၢ် တၢ်ကးဘၢနါစ့ၤဒီးထးခိၣ်အဆၢကတီၢ်န့ၣ် တဘၣ်ဆိကမိၣ်လၢပှၤဂၤကသ့ၣ်ညါ လီၤတံၢ် နမဲၥ်က့ၢ်နဂီၤန့ၣ်တဂ့ၤ. တဘၣ်ဆိကမိၣ်လၢ ပှၤတခီပၤတဂၤ တသ့ၣ်ညါနမဲၥ်အက့ၢ်အဂီၤ အိၣ်ဖျါဒ်လဲၣ်ဘၣ်ဆၣ် ကအိၣ်ဒီးတၢ်သူၣ်မုၥ်သးမုၥ် ဖဲအကတိၤတၢ်ဒီးနၤန့ၣ်တဂ့ၤ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1"/>
          <p:cNvSpPr/>
          <p:nvPr/>
        </p:nvSpPr>
        <p:spPr>
          <a:xfrm>
            <a:off x="1368492" y="3936268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A498FE"/>
          </a:solidFill>
          <a:ln w="38100" cap="rnd" cmpd="sng">
            <a:solidFill>
              <a:srgbClr val="A498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4841" y="653796"/>
            <a:ext cx="4560442" cy="497449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/>
          <p:nvPr/>
        </p:nvSpPr>
        <p:spPr>
          <a:xfrm>
            <a:off x="283780" y="677863"/>
            <a:ext cx="7760291" cy="29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၆. </a:t>
            </a:r>
            <a:r>
              <a:rPr lang="my-MM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ပှၤတခီပၤတဂၤမ့ၢ်တထံၣ်ဘၣ်နမဲၥ် (အဒိ - နမ့ၢ်ထီတၢ်ကးဘၢနါစ့ၤဒီးထးခိၣ်, တၢ်ဒီတဒၢနီၢ်တဂၤ(</a:t>
            </a: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PPE) </a:t>
            </a:r>
            <a:r>
              <a:rPr lang="my-MM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တဖၣ်)န့ၣ် ကျဲးစၢးဘျးစဲဃးနတၢ်ဂီၤလၢ နကူနသိးအဖီခိၣ်တက့ၢ်. 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2"/>
          <p:cNvSpPr txBox="1">
            <a:spLocks noGrp="1"/>
          </p:cNvSpPr>
          <p:nvPr>
            <p:ph type="subTitle" idx="1"/>
          </p:nvPr>
        </p:nvSpPr>
        <p:spPr>
          <a:xfrm>
            <a:off x="542042" y="4730999"/>
            <a:ext cx="5553958" cy="183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တဘၣ်ဆိကမိၣ်လီၤတံၢ်လၢ ပှၤတခီပၤတဂၤ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ကအိၣ်ဒီးတၢ်သူၣ်မုၥ်သးမုၥ် ဖဲအကတိၤတၢ်ဒီး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နၤန့ၣ်တဂ့ၤ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2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22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9268" y="640080"/>
            <a:ext cx="4836849" cy="497244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2"/>
          <p:cNvSpPr txBox="1"/>
          <p:nvPr/>
        </p:nvSpPr>
        <p:spPr>
          <a:xfrm>
            <a:off x="643278" y="300560"/>
            <a:ext cx="5273187" cy="380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၇.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မၤလီၤတံၢ်လၢ ပှၤတခီပၤတဂၤ အိၣ်ဒီးတၢ်သူၣ်မုၥ်သးမုၥ်လၢကကတိၤတၢ်ဒီးနၤအဂီၢ်တက့ၢ်. အဒိ - "နကတိၤတၢ်ဒီးယၤ ကသ့ကစီဒီဧါ. နမ့ၢ်သးအိၣ်ကတိၤသကိးတၢ်ဒီးပိၥ်မုၣ်ကဒဲကဒဲအဃိ မ့ၢ်ယဘၣ်သုး ကျဲၤန့ၢ်နၤ ယပှၤမၤသကိးတၢ်တဂၤဧါ"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3"/>
          <p:cNvSpPr txBox="1">
            <a:spLocks noGrp="1"/>
          </p:cNvSpPr>
          <p:nvPr>
            <p:ph type="subTitle" idx="1"/>
          </p:nvPr>
        </p:nvSpPr>
        <p:spPr>
          <a:xfrm>
            <a:off x="643273" y="4631147"/>
            <a:ext cx="6287613" cy="20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13611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တဘၣ်ဆိကမိၣ်လီၤတံၢ်လၢ ပှၤတခီပၤတဂၤ ကနၢ်ပၢၢ် နတၢ်ကတိၤကျိၥ်ခဲလၢၥ်န့ၣ်တဂ့ၤ. (တချုးနလဲၤ မၤစၢၤတၢ်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န့ၣ် ကတဲၥ်ကတီၤဆိပၥ် ပှၤကတိၤကျိၥ်ထံတၢ်တဂၤန့ၣ်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တက့ၢ်.)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3"/>
          <p:cNvSpPr/>
          <p:nvPr/>
        </p:nvSpPr>
        <p:spPr>
          <a:xfrm>
            <a:off x="643278" y="4409267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F378"/>
          </a:solidFill>
          <a:ln w="38100" cap="rnd" cmpd="sng">
            <a:solidFill>
              <a:srgbClr val="FFF3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2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5746" y="1345347"/>
            <a:ext cx="5249237" cy="361236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3"/>
          <p:cNvSpPr txBox="1"/>
          <p:nvPr/>
        </p:nvSpPr>
        <p:spPr>
          <a:xfrm>
            <a:off x="315311" y="628079"/>
            <a:ext cx="6889530" cy="36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၈.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ပှၤတခီပၤတဂၤမ့ၢ်ကတိၤသ့ထဲဒၣ် ကျိၥ်လၢအလီၤဆီလိၥ်သးဒီးနၤ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အဃိန့ၣ် လၢနမၤစၢၤအီၤဂ့ၤဂ့ၤကသ့အဂီၢ် ဟံးန့ၢ်တၢ်မၤစၢၤလၢ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ပှၤကျိၥ်ထံတၢ်အအိၣ်တက့ၢ်. (ပှၤကျိၥ်ထံတၢ်အဂၤမ့ၢ်တအိၣ်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အဆၢကတီၢ်မး မၢအဟံၣ်ဖိဃီဖိကတိၤကျိၥ်ထံန့ၢ်အီၤတၢ်တက့ၢ်. နမ့ၢ်မၢအဟံၣ်ဖိဃီဖိန့ၣ် စံးဘၣ်အီၤလၢကကျိၥ်ထံတၢ် ကတိၤကိးထံၣ်ဒဲးလၢအဝဲစံးဘၣ်ဝဲ ဒီးအသုတပၥ်တ့ၢ်ဝဲနီတထံၣ်တဂ့ၤ.)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10784243" y="6657945"/>
            <a:ext cx="1407757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GB" sz="7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sz="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4"/>
          <p:cNvSpPr txBox="1"/>
          <p:nvPr/>
        </p:nvSpPr>
        <p:spPr>
          <a:xfrm>
            <a:off x="424364" y="467399"/>
            <a:ext cx="5866077" cy="320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၉. </a:t>
            </a:r>
            <a:r>
              <a:rPr lang="my-MM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လၢတၢ်မၤစှၤလီၤ ခိၣ်ဘ့း-၁၉ တၢ်ဘၣ်ကူဘၣ်ဂၥ်အဂီၢ် အိၣ်စီၤစုၤလိၥ်သးဒီး ဒုးနၢ်ပၢၢ်အီၤလၢတၢ်ဂ့ၢ်အံၤန့ၣ် တက့ၢ်. အဒိ - တၢ်ထံၣ်လိၥ်သကိးသးလၢ ဒၢးဖးလဲၥ်ဒီး အိၣ်လၢတၢ်တဒၢတခီပၤ တဂၤတခီ (မ့တမ့ၢ်) တၢ်ထံၣ်လိၥ်သးခီဖျိ လီတဲစိ။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4"/>
          <p:cNvSpPr txBox="1">
            <a:spLocks noGrp="1"/>
          </p:cNvSpPr>
          <p:nvPr>
            <p:ph type="subTitle" idx="1"/>
          </p:nvPr>
        </p:nvSpPr>
        <p:spPr>
          <a:xfrm>
            <a:off x="424364" y="4417951"/>
            <a:ext cx="6398030" cy="222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ခီဖျိနဟးဆှဲး တၢ်အိၣ်စီၤစုၤလိၥ်သးအတၢ်သိၣ်တၢ်သီ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အဃိ နနီၢ်ကစၢ်ဒၣ်ဝဲမ့ၢ်ဂ့ၤ ပှၤအဂၤတဖၣ်မ့ၢ်ဂ့ၤ ခိၣ်ဘ့း-၁၉ တၢ်ဆူးတၢ်ဆါဘၣ်ကူဘၣ်ဂၥ်သ့ဝဲအဃိ တဘၣ်မၤဖဲနသးန့ၣ်တဂ့ၤ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4"/>
          <p:cNvSpPr/>
          <p:nvPr/>
        </p:nvSpPr>
        <p:spPr>
          <a:xfrm>
            <a:off x="545593" y="4138541"/>
            <a:ext cx="3255095" cy="27432"/>
          </a:xfrm>
          <a:custGeom>
            <a:avLst/>
            <a:gdLst/>
            <a:ahLst/>
            <a:cxnLst/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F2400"/>
          </a:solidFill>
          <a:ln w="38100" cap="rnd" cmpd="sng">
            <a:solidFill>
              <a:srgbClr val="FF2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2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7282" y="450894"/>
            <a:ext cx="5009125" cy="5177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9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7309827" cy="197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my-MM" sz="6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(၂)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9"/>
          <p:cNvSpPr txBox="1">
            <a:spLocks noGrp="1"/>
          </p:cNvSpPr>
          <p:nvPr>
            <p:ph type="body" idx="1"/>
          </p:nvPr>
        </p:nvSpPr>
        <p:spPr>
          <a:xfrm>
            <a:off x="315311" y="2936631"/>
            <a:ext cx="11540358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၂.၂. တၢ်ဆဲးကျိးစံးကတိၤတၢ်လၢအအိၣ်ဒီးတၢ်ဆီၣ်ထွဲမၤစၢၤလၢ ကိးမုၢ်နံၤတၢ်ရ့လိၥ်</a:t>
            </a:r>
            <a:r>
              <a:rPr lang="en-US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ဘၣ်ထွဲ - တၢ်မၤလိသ့ဒိကနၣ်တၢ်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79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 txBox="1">
            <a:spLocks noGrp="1"/>
          </p:cNvSpPr>
          <p:nvPr>
            <p:ph type="ctrTitle"/>
          </p:nvPr>
        </p:nvSpPr>
        <p:spPr>
          <a:xfrm>
            <a:off x="5801711" y="703137"/>
            <a:ext cx="5912069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တၢ်မၤစၢၤပှၤဂၤခီဖျိ တၢ်ဒိကနၣ်တုၤလီၤတီၤလီၤ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6" descr="A close up of a womans 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001" b="18321"/>
          <a:stretch/>
        </p:blipFill>
        <p:spPr>
          <a:xfrm>
            <a:off x="141889" y="1358857"/>
            <a:ext cx="5470633" cy="4424065"/>
          </a:xfrm>
          <a:custGeom>
            <a:avLst/>
            <a:gdLst/>
            <a:ahLst/>
            <a:cxnLst/>
            <a:rect l="l" t="t" r="r" b="b"/>
            <a:pathLst>
              <a:path w="5531320" h="4424065" extrusionOk="0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4997669" y="283214"/>
            <a:ext cx="6873765" cy="61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တၢ်ဒိကနၣ်မ့ၢ် တၢ်အက့ၢ်အဂီၤအကါဒိၣ်တမံၤလၢ တၢ်ရ့လိၥ်ဘၣ်ထွဲလၢအဆီၣ်ထွဲမၤစၢၤတၢ်အပူၤန့ၣ်လီၤ.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လၢနကဟ့ၣ်တၢ်ဟ့ၣ်ကူၣ်တဘျီဃီအလီၢ် ပျဲပှၤဂၤ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ဟံးန့ၢ်တၢ်ဆၢကတီၢ်ဒ်အသးဒၣ်ဝဲအသိးဒီးပျဲအကတိၤတၢ်, ဒီးနဒိကနၣ်အီၤအဃိ နကသ့ၣ်ညါနၢ်ပၢၢ်အါထီၣ်အဝဲသ့ၣ်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အတၢ်အိၣ်သးဒီးတၢ်လိၣ်ဘၣ်တဖၣ်န့ၣ်လီၤ.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400"/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တၢ်အံၤမၤစၢၤအဝဲသ့ၣ်သ့လၢ ကအိၣ်ဒီးသးအဂၢၢ်အကျၢၤ ဒီး ပဟ့ၣ်အဝဲသ့ၣ် တၢ်မၤစၢၤလၢ အဘၣ်လိၥ်ဘၣ်စးဒီးကဲဘျုးသ့ဝဲဒၣ်လီၤ.</a:t>
            </a:r>
          </a:p>
        </p:txBody>
      </p:sp>
      <p:pic>
        <p:nvPicPr>
          <p:cNvPr id="371" name="Google Shape;371;p27" descr="A close up of a statue in front of a brick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2289" r="1951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 descr="A close up of a logo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16100" r="-1" b="169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8"/>
          <p:cNvSpPr txBox="1">
            <a:spLocks noGrp="1"/>
          </p:cNvSpPr>
          <p:nvPr>
            <p:ph type="ctrTitle"/>
          </p:nvPr>
        </p:nvSpPr>
        <p:spPr>
          <a:xfrm>
            <a:off x="4690530" y="-948947"/>
            <a:ext cx="7500426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0"/>
              <a:buFont typeface="Arial"/>
              <a:buNone/>
            </a:pPr>
            <a:r>
              <a:rPr lang="my-MM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တၢ်မၤလိသ့ဒိကနၣ်တၢ်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 txBox="1"/>
          <p:nvPr/>
        </p:nvSpPr>
        <p:spPr>
          <a:xfrm>
            <a:off x="10004140" y="6503326"/>
            <a:ext cx="2186816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GB" sz="7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sz="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9"/>
          <p:cNvSpPr txBox="1">
            <a:spLocks noGrp="1"/>
          </p:cNvSpPr>
          <p:nvPr>
            <p:ph type="ctrTitle"/>
          </p:nvPr>
        </p:nvSpPr>
        <p:spPr>
          <a:xfrm>
            <a:off x="1651617" y="297543"/>
            <a:ext cx="10063303" cy="119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ဒိကနၣ်တၢ်လီၤတံၢ်လီၤဆဲး လၢအတအိၣ်ဒီးတၢ်သးဒံဝ့ၤ</a:t>
            </a: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ဒံဝီၤတက့ၢ်.</a:t>
            </a:r>
            <a:br>
              <a:rPr lang="en-GB" sz="3200">
                <a:latin typeface="Arial"/>
                <a:ea typeface="Arial"/>
                <a:cs typeface="Arial"/>
                <a:sym typeface="Arial"/>
              </a:rPr>
            </a:b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5217917" y="1493120"/>
            <a:ext cx="6814426" cy="506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တဘျီဘျီနနၢ်ဟူပှၤဂၤအတၢ်ကတိၤသနၥ်က့ အနီၢ်နီၢ်တခီ နတဒိကနၣ်အဝဲသ့ၣ်န့ၣ် မၤအသးသ့လီၤ. တၢ်အံၤလီၤဂၥ်ဒ်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နအိးထီၣ်ဃၥ် ကွဲၤဟူဖျါအဆၢကတီၢ် နကတိၤတၢ်ဒီး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နတံၤသကိးလၢ လီတဲစိတကတီၢ်ဃီ န့ၣ်လီၤ. ဘၣ်ဆၣ် နမ့ၢ်ကးတံၥ်ကွဲၤဟူဖျါန့ၣ် နကအိၣ်ဒီးတၢ်သးစၢၢ်ဆၢလီၤတံၢ်လၢ နတံၤသကိးအတၢ် ကတိၤန့ၣ်လီၤ. တၢ်အံၤမ့ၢ် တၢ်သူၣ်စၢၢ်ဆၢ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သးစၢၢ်ဆၢလၢ တအိၣ်ဒီးတၢ်သးဒံဝ့ၤဒံဝီၤန့ၣ်လီၤ.</a:t>
            </a:r>
          </a:p>
          <a:p>
            <a:pPr marL="28575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နမ့ၢ်စူးကါတၢ်သ့တၢ်ဘၣ်အအံၤန့ၣ် အဆိကတၢၢ် ဒ်ပှၤမၤစၢၤ,မၤဆၢတၢ်တဂၤအသိး နမၤစၢၤအီၤဒ်သိးကနၢ် နၤအါထီၣ်ကသ့ဝဲဒီး နကနၢ်ပၢၢ်အါထီၣ်စ့ၢ်ကီး အဝဲသ့ၣ်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အတၢ်ကွၢ်ဆၢၣ်မဲၥ်သ့ၣ်တဖၣ်န့ၣ်လီၤ.</a:t>
            </a:r>
          </a:p>
        </p:txBody>
      </p:sp>
      <p:pic>
        <p:nvPicPr>
          <p:cNvPr id="387" name="Google Shape;387;p29" descr="Boardro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912" y="989076"/>
            <a:ext cx="4978255" cy="504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173"/>
            <a:ext cx="12192000" cy="68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/>
          <p:nvPr/>
        </p:nvSpPr>
        <p:spPr>
          <a:xfrm>
            <a:off x="491067" y="1981200"/>
            <a:ext cx="2421466" cy="412699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4096407" y="689662"/>
            <a:ext cx="4501493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32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တၢ်မၤလိအတကွီၢ်တၢ်နဲၣ်ကျဲ</a:t>
            </a:r>
            <a:endParaRPr lang="en-US" sz="32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753492" y="5065267"/>
            <a:ext cx="2135060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20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တၢ်သူၣ်ခုသးခုလၢနနီၢ်ကစၢ်ဒၣ်ဝဲ</a:t>
            </a:r>
            <a:endParaRPr lang="en-US" sz="20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7" name="Google Shape;77;p3"/>
          <p:cNvSpPr txBox="1"/>
          <p:nvPr/>
        </p:nvSpPr>
        <p:spPr>
          <a:xfrm>
            <a:off x="2912533" y="1667475"/>
            <a:ext cx="2790446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တၢ်ဆဲးကျိးစံးကတိၤတၢ်လၢအအိၣ်ဒီးတၢ်ဆီၣ်ထွဲမၤစၢၤလၢ ကိးမုၢ်နံၤတၢ်ရ့လိၥ်ဘၣ်ထွဲ 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4999630" y="5130337"/>
            <a:ext cx="2135060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တၢ်ဟ့ၣ်တၢ်မၤစၢၤလၢ အဘျုးအိၣ်လၢတၢ်မၤအဂီၢ်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6863500" y="1813202"/>
            <a:ext cx="2790446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တၢ်မၤစၢၤဆီၣ်ထွဲပှၤလၢ အတူၢ်ဘၣ် သးအတၢ်ဆီၣ်သနံး</a:t>
            </a:r>
            <a:r>
              <a:rPr lang="en-US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တၢ်သူၣ်ကိၢ်သးဂီၤတဖၣ်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8927081" y="5130337"/>
            <a:ext cx="2135060" cy="923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တၢ်မၤစၢၤဆီၣ်ထွဲလၢ တၢ်အိၣ်သးလီၤဆီအဂီၢ်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>
            <a:spLocks noGrp="1"/>
          </p:cNvSpPr>
          <p:nvPr>
            <p:ph type="ctrTitle"/>
          </p:nvPr>
        </p:nvSpPr>
        <p:spPr>
          <a:xfrm>
            <a:off x="4335516" y="213713"/>
            <a:ext cx="7535917" cy="152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ဒိကနၣ် အဝဲသ့ၣ်အတၢ်သူၣ်ကိၢ်သးဂီၤတဖၣ် လီၤတံၢ်လီၤဆဲးလၢနကနၢ်ပၢၢ်အဂီၢ်န့ၣ်တက့ၢ်.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0"/>
          <p:cNvSpPr txBox="1">
            <a:spLocks noGrp="1"/>
          </p:cNvSpPr>
          <p:nvPr>
            <p:ph type="subTitle" idx="1"/>
          </p:nvPr>
        </p:nvSpPr>
        <p:spPr>
          <a:xfrm>
            <a:off x="4876801" y="2053774"/>
            <a:ext cx="7103164" cy="429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my-MM" sz="2000">
                <a:latin typeface="Arial"/>
                <a:ea typeface="Arial"/>
                <a:cs typeface="Arial"/>
                <a:sym typeface="Arial"/>
              </a:rPr>
              <a:t>ဖဲနမၤစၢၤဆီၣ်ထွဲပှၤတဂၤဂၤန့ၣ် နကပၥ်သူၣ်ပၥ်သးလၢအဝဲသ့ၣ်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အတၢ်သူၣ်ကိၢ်သးဂီၤတဖၣ်ဒီးအတၢ်ကွၢ် ဆၢၣ်မဲၥ်နီၢ်နီၢ်အဖီခိၣ်န့ၣ် မ့ၢ်တၢ်လၢအကါဒိၣ်ဝဲလီၤ. တဘၣ်တယၥ်ဆိအဝဲသ့ၣ်အတၢ်လိၣ်ဘၣ်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လၢနတၢ်လဲၤခီဖျိဒၣ်ဝဲအဖီခိၣ်န့ၣ်တဂ့ၤ.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my-MM" sz="2000">
                <a:latin typeface="Arial"/>
                <a:ea typeface="Arial"/>
                <a:cs typeface="Arial"/>
                <a:sym typeface="Arial"/>
              </a:rPr>
              <a:t>လၢနကနၢ်ပၢၢ်တၢ်မၤအသးအမ့ၢ်အတီအဂီၢ် နတဘၣ်စံၣ်ညီၣ်ဆိ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ပှၤတဂၤ ကြၢးမၤတၢ်မနုၤလဲၣ်, တကြၢးမၤတၢ်မနုၤလဲၣ်တဖၣ်န့ၣ်ဘၣ်. တၢ်အကါဒိၣ်ထဲလၢနကဘၣ်ဒိကနၣ်အဝဲသ့ၣ် လၢတၢ်သူၣ်စူၤသးစူၤ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န့ၣ်လီၤ. </a:t>
            </a:r>
          </a:p>
        </p:txBody>
      </p:sp>
      <p:pic>
        <p:nvPicPr>
          <p:cNvPr id="395" name="Google Shape;395;p30" descr="Call cent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936" y="699517"/>
            <a:ext cx="3704580" cy="436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"/>
          <p:cNvSpPr txBox="1">
            <a:spLocks noGrp="1"/>
          </p:cNvSpPr>
          <p:nvPr>
            <p:ph type="ctrTitle"/>
          </p:nvPr>
        </p:nvSpPr>
        <p:spPr>
          <a:xfrm>
            <a:off x="3696751" y="108729"/>
            <a:ext cx="8495249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ဒိကနၣ်အဝဲသ့ၣ်လၢတၢ်ကဟုကယၥ်ဒီး ပၥ်ဖျါထီၣ်တၢ်ပၥ်ကဲ, တၢ်ဒိသူၣ်ဒိသးတဖၣ်န့ၣ်တက့ၢ်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1"/>
          <p:cNvSpPr txBox="1">
            <a:spLocks noGrp="1"/>
          </p:cNvSpPr>
          <p:nvPr>
            <p:ph type="subTitle" idx="1"/>
          </p:nvPr>
        </p:nvSpPr>
        <p:spPr>
          <a:xfrm>
            <a:off x="5153784" y="1585629"/>
            <a:ext cx="6936616" cy="41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တၢ်သ့တၢ်ဘၣ်လၢ ပသ့ၣ်ညါနၢ်ပၢၢ်ပှၤတဂၤအတၢ်ဆိကမိၣ်ဒီး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အသးအတၢ်ပလၢၢ်ဘၣ်တဖၣ် ဒီးပၥ်ဖျါဆၢက့ၤ အဝဲသ့ၣ်အတၢ်ဆိကမိၣ်ဒီးအသးအတၢ်ပလၢၢ်ဘၣ်တဖၣ် ခီဖျိပတၢ်ကတိၤဒၣ်ဝဲန့ၣ် ပှၤကိးလၢ </a:t>
            </a:r>
            <a:r>
              <a:rPr lang="en-GB" sz="2200">
                <a:latin typeface="Arial"/>
                <a:ea typeface="Arial"/>
                <a:cs typeface="Arial"/>
                <a:sym typeface="Arial"/>
              </a:rPr>
              <a:t>Empathy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တၢ်ဒိသူၣ်ဒိးသးန့ၣ်လီၤ.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ဖဲနမၤတၢ်ဒ်အံၤန့ၣ် ဒုးအိၣ်ထီၣ်ပှၤဂၤဒီးနၤအတၢ်ဘၣ်ထွဲဘျးစဲ ခီဖျိနပၥ်ဖျါဝဲလၢ နနၢ်ပၢၢ်အဝဲသ့ၣ် အသးအတၢ်ပလၢၢ်ဘၣ်တဖၣ်န့ၣ်လီၤ. ခီဖျိတၢ်အံၤ နသူၣ်ထီၣ်တၢ်စူၢ်တၢ်နၥ်လၢနၤဒီးအဝဲသ့ၣ်အဘၢၣ်စၢၤ န့ၣ်လီၤ. </a:t>
            </a:r>
          </a:p>
        </p:txBody>
      </p:sp>
      <p:pic>
        <p:nvPicPr>
          <p:cNvPr id="403" name="Google Shape;403;p31" descr="Gro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911" y="1319332"/>
            <a:ext cx="4513798" cy="470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2" descr="A picture containing graffiti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08" r="-1"/>
          <a:stretch/>
        </p:blipFill>
        <p:spPr>
          <a:xfrm>
            <a:off x="-1" y="-1"/>
            <a:ext cx="1218895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 txBox="1">
            <a:spLocks noGrp="1"/>
          </p:cNvSpPr>
          <p:nvPr>
            <p:ph type="subTitle" idx="1"/>
          </p:nvPr>
        </p:nvSpPr>
        <p:spPr>
          <a:xfrm>
            <a:off x="640079" y="5658631"/>
            <a:ext cx="1090879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my-MM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နပၥ်ဖျါနတၢ်ဒိသူၣ်ဒိသးခီဖျိ နတၢ်ကတိၤဒီး တၢ်ဟူးဂဲၤဖံးမၤတဖၣ်သ့ဝဲဒၣ်လီၤ.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9889318" y="6513764"/>
            <a:ext cx="2186816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GB" sz="7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GB" sz="7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sz="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3" descr="A picture containing person, chi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3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20000"/>
                </a:srgbClr>
              </a:gs>
              <a:gs pos="58000">
                <a:srgbClr val="000000">
                  <a:alpha val="29019"/>
                </a:srgbClr>
              </a:gs>
              <a:gs pos="100000">
                <a:srgbClr val="000000">
                  <a:alpha val="29019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3"/>
          <p:cNvSpPr txBox="1">
            <a:spLocks noGrp="1"/>
          </p:cNvSpPr>
          <p:nvPr>
            <p:ph type="ctrTitle"/>
          </p:nvPr>
        </p:nvSpPr>
        <p:spPr>
          <a:xfrm>
            <a:off x="477981" y="817562"/>
            <a:ext cx="4023360" cy="280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my-MM" sz="4800" b="1">
                <a:solidFill>
                  <a:schemeClr val="lt1"/>
                </a:solidFill>
              </a:rPr>
              <a:t>တၢ်ကတိၤတဖၣ်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3"/>
          <p:cNvSpPr txBox="1">
            <a:spLocks noGrp="1"/>
          </p:cNvSpPr>
          <p:nvPr>
            <p:ph type="subTitle" idx="1"/>
          </p:nvPr>
        </p:nvSpPr>
        <p:spPr>
          <a:xfrm>
            <a:off x="477980" y="3783822"/>
            <a:ext cx="6466159" cy="264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ct val="73529"/>
            </a:pPr>
            <a:r>
              <a:rPr lang="my-MM" sz="2400">
                <a:solidFill>
                  <a:schemeClr val="lt1"/>
                </a:solidFill>
              </a:rPr>
              <a:t>ဆိကမိၣ်ကွၢ် တၢ်မၤအသးလၢ ပှၤလၢနအဲၣ် မ့တမ့ၢ် နတံၤသကိးအသူၣ်ဘၣ်ဒိသးဘၣ်ဒိ ဒီးဟီၣ်ဝဲန့ၣ်တက့ၢ်.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Clr>
                <a:schemeClr val="lt1"/>
              </a:buClr>
              <a:buSzPct val="73529"/>
            </a:pPr>
            <a:r>
              <a:rPr lang="my-MM" sz="2400">
                <a:solidFill>
                  <a:schemeClr val="lt1"/>
                </a:solidFill>
              </a:rPr>
              <a:t>မ့ၢ်နပၥ်ဖျါလၢ နနၢ်ပၢၢ်အဝဲသ့ၣ်အသးတၢ်ဘၣ်ယိၥ်တဖၣ်, အသးအပလၢၢ်ဘၣ်တဖၣ် လၢကျဲဒ်လဲၣ်.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4937760" y="365760"/>
            <a:ext cx="6894576" cy="584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လၢနကပၥ်ဖျါ နတၢ်ဒိသူၣ်ဒိသးခီဖျိတၢ်ကတိၤတဖၣ်အဂီၢ် နစူးကါတၢ်ကတိၤတဖၣ်လၢလၥ်အံၤတဖၣ် သ့ဝဲဒၣ်လီၤ.</a:t>
            </a:r>
            <a:endParaRPr lang="en-US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my-MM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ယထံၣ်ဝဲဒၣ် လၢ (တၢ်ဂ့ၢ်လၢအဝဲသ့ၣ်အဲၣ်ဒိး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တဲဝဲ)...အဃိ နတူၢ်ဘၣ်တၢ် (အဝဲသ့ၣ်အသးအတၢ်ပလၢၢ်ဘၣ်) ဒ်အံၤ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န့ၣ်လီၤ. လၢတၢ်မၤအသးဒ်အံၤန့ၣ် နပလၢၢ်ဘၣ်တၢ်ဒ်အံၤန့ၣ် ညီနုၥ်ဝဲလီၤ. ယနၢ်ပၢၢ်နၤသ့လၢလၢပှဲၤပှဲၤလီၤ.</a:t>
            </a:r>
            <a:endParaRPr lang="en-US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my-MM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အဒိ - လၢနမိၢ်အတၢ်ဆူးတၢ်ဆါအဃိ နအိၣ်ဒီးတၢ်ဘၣ်ယိၥ်ဘၣ်ဘီ န့ၣ်ယထံၣ်ဝဲလီၤ.</a:t>
            </a:r>
          </a:p>
        </p:txBody>
      </p:sp>
      <p:sp>
        <p:nvSpPr>
          <p:cNvPr id="429" name="Google Shape;429;p34"/>
          <p:cNvSpPr/>
          <p:nvPr/>
        </p:nvSpPr>
        <p:spPr>
          <a:xfrm>
            <a:off x="5254919" y="4604895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BC6E1"/>
          </a:solidFill>
          <a:ln w="38100" cap="rnd" cmpd="sng">
            <a:solidFill>
              <a:srgbClr val="2BC6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4" descr="A picture containing person, chi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7835" r="1683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5"/>
          <p:cNvSpPr txBox="1">
            <a:spLocks noGrp="1"/>
          </p:cNvSpPr>
          <p:nvPr>
            <p:ph type="ctrTitle"/>
          </p:nvPr>
        </p:nvSpPr>
        <p:spPr>
          <a:xfrm>
            <a:off x="482975" y="437523"/>
            <a:ext cx="4586100" cy="107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SzPts val="4400"/>
            </a:pPr>
            <a:r>
              <a:rPr lang="my-MM" sz="4400" b="1"/>
              <a:t>တၢ်ဟူးဂဲၤပၥ်ဖျါ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5"/>
          <p:cNvSpPr txBox="1">
            <a:spLocks noGrp="1"/>
          </p:cNvSpPr>
          <p:nvPr>
            <p:ph type="subTitle" idx="1"/>
          </p:nvPr>
        </p:nvSpPr>
        <p:spPr>
          <a:xfrm>
            <a:off x="297720" y="2487741"/>
            <a:ext cx="4956610" cy="316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1600"/>
            </a:pPr>
            <a:r>
              <a:rPr lang="my-MM" sz="2200"/>
              <a:t>ဆိကမိၣ်ကွၢ်လၢ နဘၣ်မၤတၢ်အဆၢကတီၢ်</a:t>
            </a:r>
            <a:r>
              <a:rPr lang="en-US" sz="2200"/>
              <a:t> </a:t>
            </a:r>
            <a:r>
              <a:rPr lang="my-MM" sz="2200"/>
              <a:t>ဖးယံၥ်ဒီတနံၤကျၢၤဒီး နလီၤဘှံးလီၤတီၤနီၢ်နီၢ်ဒီး နခိၣ်ဆါဝဲန့ၣ် တက့ၢ်.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1600"/>
            </a:pPr>
            <a:r>
              <a:rPr lang="my-MM" sz="2200"/>
              <a:t>လၢတၢ်ဆၢကတီၢ်အံၤန့ၣ် လၢတၢ်တမုၢ်လၢ်</a:t>
            </a:r>
            <a:r>
              <a:rPr lang="en-US" sz="2200"/>
              <a:t> </a:t>
            </a:r>
            <a:r>
              <a:rPr lang="my-MM" sz="2200"/>
              <a:t>အပူၤ ပှၤတဂၤဂၤမ့ၢ်ဟ့ၣ်နၤထံအိတခွး မ့တမ့ၢ် စံးဘၣ်နၤလၢ နကအိၣ်ဘှံးအိၣ်သါ တမံးနံးန့ၣ် နကပလၢၢ်ဘၣ်ဒ်လဲၣ်.</a:t>
            </a:r>
          </a:p>
        </p:txBody>
      </p:sp>
      <p:sp>
        <p:nvSpPr>
          <p:cNvPr id="439" name="Google Shape;439;p35"/>
          <p:cNvSpPr/>
          <p:nvPr/>
        </p:nvSpPr>
        <p:spPr>
          <a:xfrm>
            <a:off x="1088136" y="1712686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2AC3B"/>
          </a:solidFill>
          <a:ln w="38100" cap="rnd" cmpd="sng">
            <a:solidFill>
              <a:srgbClr val="F2AC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35" descr="A picture containing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123" r="1092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6"/>
          <p:cNvSpPr txBox="1">
            <a:spLocks noGrp="1"/>
          </p:cNvSpPr>
          <p:nvPr>
            <p:ph type="subTitle" idx="1"/>
          </p:nvPr>
        </p:nvSpPr>
        <p:spPr>
          <a:xfrm>
            <a:off x="0" y="273870"/>
            <a:ext cx="12075886" cy="86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my-MM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ပကပၥ်ဖျါပတၢ်ဒိသူၣ်ဒိသးလၢ ပတၢ်ဟူးဂဲၤဖံးမၤတဖၣ်အဂီၢ် ပမၤတၢ်လၢလၥ်တဖၣ်အံၤသ့ဝဲဒၣ်လီၤ.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36"/>
          <p:cNvGrpSpPr/>
          <p:nvPr/>
        </p:nvGrpSpPr>
        <p:grpSpPr>
          <a:xfrm>
            <a:off x="404677" y="983311"/>
            <a:ext cx="11420529" cy="5838545"/>
            <a:chOff x="0" y="6918"/>
            <a:chExt cx="11420529" cy="5838545"/>
          </a:xfrm>
        </p:grpSpPr>
        <p:sp>
          <p:nvSpPr>
            <p:cNvPr id="448" name="Google Shape;448;p36"/>
            <p:cNvSpPr/>
            <p:nvPr/>
          </p:nvSpPr>
          <p:spPr>
            <a:xfrm>
              <a:off x="0" y="523223"/>
              <a:ext cx="11420529" cy="8316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637339" y="6918"/>
              <a:ext cx="7994370" cy="9741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9B2B2"/>
                </a:gs>
                <a:gs pos="50000">
                  <a:srgbClr val="C0A6A6"/>
                </a:gs>
                <a:gs pos="100000">
                  <a:srgbClr val="B99797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6"/>
            <p:cNvSpPr txBox="1"/>
            <p:nvPr/>
          </p:nvSpPr>
          <p:spPr>
            <a:xfrm>
              <a:off x="684894" y="54473"/>
              <a:ext cx="7899260" cy="87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2150" tIns="0" rIns="3021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တၢ်ပၥ်ဖျါတၢ်မဲၥ်မုၥ်နါဆၢလၢအဂ့ၤ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0" y="2020103"/>
              <a:ext cx="11420529" cy="8316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w="9525" cap="flat" cmpd="sng">
              <a:solidFill>
                <a:srgbClr val="7497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571026" y="1533023"/>
              <a:ext cx="7994370" cy="9741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6C7AD"/>
                </a:gs>
                <a:gs pos="50000">
                  <a:srgbClr val="AABEA0"/>
                </a:gs>
                <a:gs pos="100000">
                  <a:srgbClr val="9DB69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6"/>
            <p:cNvSpPr txBox="1"/>
            <p:nvPr/>
          </p:nvSpPr>
          <p:spPr>
            <a:xfrm>
              <a:off x="618581" y="1580578"/>
              <a:ext cx="7899260" cy="87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2150" tIns="0" rIns="3021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တၢ်မၤဂ့ၤထီၣ် တၢ်ကွၢ်လၢမဲၥ်ချံသကိးမဲၥ်ချံ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0" y="3516983"/>
              <a:ext cx="11420529" cy="8316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w="9525" cap="flat" cmpd="sng">
              <a:solidFill>
                <a:srgbClr val="56839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571026" y="3029903"/>
              <a:ext cx="7994370" cy="9741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8BEC6"/>
                </a:gs>
                <a:gs pos="50000">
                  <a:srgbClr val="9DB2BB"/>
                </a:gs>
                <a:gs pos="100000">
                  <a:srgbClr val="8CA8B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6"/>
            <p:cNvSpPr txBox="1"/>
            <p:nvPr/>
          </p:nvSpPr>
          <p:spPr>
            <a:xfrm>
              <a:off x="618580" y="3077458"/>
              <a:ext cx="9180285" cy="87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2150" tIns="0" rIns="302150" bIns="0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တၢ်စူးကါတၢ်ဟူးဂဲၤပၥ်ဖျါလၢ အကဒုးအိၣ်မုၥ်အိၣ်ခုၣ်ပှၤဂၤ </a:t>
              </a:r>
              <a:endParaRPr lang="en-US" sz="2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(အဒိ - တၢ်ဟ့ၣ်လီၢ်ဆ့ၣ်နီၤ, တၢ်ဟ့ၣ်ဒုးအီထံ)</a:t>
              </a: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0" y="5013863"/>
              <a:ext cx="11420529" cy="831600"/>
            </a:xfrm>
            <a:prstGeom prst="rect">
              <a:avLst/>
            </a:prstGeom>
            <a:solidFill>
              <a:schemeClr val="lt1">
                <a:alpha val="89019"/>
              </a:schemeClr>
            </a:solidFill>
            <a:ln w="9525" cap="flat" cmpd="sng">
              <a:solidFill>
                <a:srgbClr val="804E8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571026" y="4526783"/>
              <a:ext cx="7994370" cy="9741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CA6C2"/>
                </a:gs>
                <a:gs pos="50000">
                  <a:srgbClr val="B199B7"/>
                </a:gs>
                <a:gs pos="100000">
                  <a:srgbClr val="A688A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6"/>
            <p:cNvSpPr txBox="1"/>
            <p:nvPr/>
          </p:nvSpPr>
          <p:spPr>
            <a:xfrm>
              <a:off x="571026" y="4574338"/>
              <a:ext cx="7899260" cy="879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2150" tIns="0" rIns="302150" bIns="0" anchor="ctr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တၢ်အိၣ်လၢ တၢ်ဒ့စၢၤအဂ့ၤ (အိၣ်ဘူးထီၣ်ဒ်သိးနကနၢ်ဟူဘၣ်အီၤ</a:t>
              </a:r>
              <a:r>
                <a:rPr lang="en-US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my-MM" sz="24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ဂ့ၤဂ့ၤ)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>
            <a:spLocks noGrp="1"/>
          </p:cNvSpPr>
          <p:nvPr>
            <p:ph type="ctrTitle"/>
          </p:nvPr>
        </p:nvSpPr>
        <p:spPr>
          <a:xfrm>
            <a:off x="841248" y="342038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တၢ်ဒိကနၣ်တုၤလီၤတီၤလီၤန့ၣ် မ့ၢ်ကျဲလီၤဆီတဘိလၢ အမၤစၢၤပှၤ ဒ်သိးပကဒိကနၣ်တၢ်ဂ့ၤဂ့ၤဒီး ပကဒိးန့ၢ်ဘၣ် တၢ်ဆဲးကျိးဘၣ်ထွဲလၢ အအိၣ်ဒီးတၢ်ဆီၣ်ထွဲမၤစၢၤန့ၣ်လီၤ.</a:t>
            </a:r>
          </a:p>
        </p:txBody>
      </p:sp>
      <p:sp>
        <p:nvSpPr>
          <p:cNvPr id="466" name="Google Shape;466;p37"/>
          <p:cNvSpPr txBox="1">
            <a:spLocks noGrp="1"/>
          </p:cNvSpPr>
          <p:nvPr>
            <p:ph type="subTitle" idx="1"/>
          </p:nvPr>
        </p:nvSpPr>
        <p:spPr>
          <a:xfrm>
            <a:off x="841248" y="5287616"/>
            <a:ext cx="10515600" cy="82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လၢတၢ်အံၤအပတီၢ်အိၣ်ဝဲ (၃) ပတီၢ်လီၤ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8"/>
          <p:cNvSpPr txBox="1">
            <a:spLocks noGrp="1"/>
          </p:cNvSpPr>
          <p:nvPr>
            <p:ph type="subTitle" idx="1"/>
          </p:nvPr>
        </p:nvSpPr>
        <p:spPr>
          <a:xfrm>
            <a:off x="6089905" y="1402143"/>
            <a:ext cx="5869866" cy="502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ပၥ်သူၣ်ပၥ်သးဒိကနၣ်လီၤတံၢ်တက့ၢ်.</a:t>
            </a:r>
            <a:endParaRPr lang="en-US" sz="2400" b="1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ဂုၥ်ကျဲးစၢးဒ်သိး နကနၢ်ပၢၢ်ပှၤတခီပၤအတၢ်ထံၣ်ဒီး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အသးတၢ်ဆိကမိၣ်တဖၣ်န့ၣ်တက့ၢ်.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ပျဲပှၤတခီပၤကတိၤတၢ်တက့ၢ်.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သုးယံၤကွံၥ် တၢ်လၢအမၤဒံဝ့ၤဒံဝီၤပသးတဖၣ်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တက့ၢ်.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နနီၢ်ကစၢ်ဒၣ်နဲ အတၢ်ဟူးဂဲၤဖံးမၤန့ၣ် အိၣ်ဘူးအိၣ်တံၢ်ဒီး အိၣ်မုၥ်သူၣ်မုၥ်သးန့ၣ်တက့ၢ်.</a:t>
            </a:r>
          </a:p>
        </p:txBody>
      </p:sp>
      <p:pic>
        <p:nvPicPr>
          <p:cNvPr id="473" name="Google Shape;473;p3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936" y="760929"/>
            <a:ext cx="5458968" cy="533614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8"/>
          <p:cNvSpPr txBox="1"/>
          <p:nvPr/>
        </p:nvSpPr>
        <p:spPr>
          <a:xfrm>
            <a:off x="5745901" y="180889"/>
            <a:ext cx="4818888" cy="100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rPr lang="my-MM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အပတီၢ် (၁) 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9"/>
          <p:cNvSpPr txBox="1">
            <a:spLocks noGrp="1"/>
          </p:cNvSpPr>
          <p:nvPr>
            <p:ph type="subTitle" idx="1"/>
          </p:nvPr>
        </p:nvSpPr>
        <p:spPr>
          <a:xfrm>
            <a:off x="5927834" y="1415430"/>
            <a:ext cx="5943600" cy="528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my-MM" b="1">
                <a:latin typeface="Arial"/>
                <a:ea typeface="Arial"/>
                <a:cs typeface="Arial"/>
                <a:sym typeface="Arial"/>
              </a:rPr>
              <a:t>စံးကတိၤက့ၤတၢ်လၢ ပှၤဂၤတဲန့ၣ်တက့ၢ်.</a:t>
            </a:r>
            <a:endParaRPr lang="en-US" b="1"/>
          </a:p>
          <a:p>
            <a:pPr marL="4826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Char char="•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တၢ်ကတိၤအကါဒိၣ်လၢပှၤဂၤတဲဝဲတဖၣ်န့ၣ် ကတိၤက့ၤဒီးမၤလီၤတံၢ်အီၤတက့ၢ်.</a:t>
            </a:r>
          </a:p>
          <a:p>
            <a:pPr marL="4826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Char char="•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နမ့ၢ်တနၢ်ပၢၢ်တၢ်တမံၤမံၤန့ၣ် သ့ကွၢ်မၤရှဲအီၤတက့ၢ်.</a:t>
            </a:r>
          </a:p>
        </p:txBody>
      </p:sp>
      <p:pic>
        <p:nvPicPr>
          <p:cNvPr id="481" name="Google Shape;481;p3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32" y="1306804"/>
            <a:ext cx="5697254" cy="449491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9"/>
          <p:cNvSpPr txBox="1"/>
          <p:nvPr/>
        </p:nvSpPr>
        <p:spPr>
          <a:xfrm>
            <a:off x="6712007" y="113189"/>
            <a:ext cx="4818888" cy="100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rPr lang="my-MM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အပတီၢ် (၂) 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8974759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my-MM" sz="6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(၂)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378373" y="3315003"/>
            <a:ext cx="11225048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349500" lvl="0" indent="-2349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၂.၁ တၢ်ဆဲးကျိးစံးကတိၤတၢ်လၢအအိၣ်ဒီးတၢ်ဆီၣ်ထွဲမၤစၢၤလၢ ကိးမုၢ်နံၤတၢ်ရ့လိၥ်ဘၣ်ထွဲ - တၢ်ဒုးသ့ၣ်ညါဆိ</a:t>
            </a:r>
            <a:endParaRPr sz="28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0"/>
          <p:cNvSpPr txBox="1">
            <a:spLocks noGrp="1"/>
          </p:cNvSpPr>
          <p:nvPr>
            <p:ph type="ctrTitle"/>
          </p:nvPr>
        </p:nvSpPr>
        <p:spPr>
          <a:xfrm>
            <a:off x="5745901" y="180889"/>
            <a:ext cx="4818888" cy="100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rPr lang="my-MM" sz="3600" b="1">
                <a:latin typeface="Arial"/>
                <a:ea typeface="Arial"/>
                <a:cs typeface="Arial"/>
                <a:sym typeface="Arial"/>
              </a:rPr>
              <a:t>အပတီၢ် (၃) 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0"/>
          <p:cNvSpPr txBox="1">
            <a:spLocks noGrp="1"/>
          </p:cNvSpPr>
          <p:nvPr>
            <p:ph type="subTitle" idx="1"/>
          </p:nvPr>
        </p:nvSpPr>
        <p:spPr>
          <a:xfrm>
            <a:off x="6739128" y="2664886"/>
            <a:ext cx="4818888" cy="355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0"/>
          <p:cNvSpPr txBox="1"/>
          <p:nvPr/>
        </p:nvSpPr>
        <p:spPr>
          <a:xfrm>
            <a:off x="5058104" y="1183584"/>
            <a:ext cx="7015654" cy="567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my-MM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လၢခံကတၢၢ်န့ၣ် တၢ်လၢနနၢ်ပၢၢ်သ့ၣ်တဖၣ် ပၥ်ဖှိၣ်က့ၤလၢအဖုၣ်တက့ၢ်.</a:t>
            </a:r>
            <a:endParaRPr lang="en-US"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 pitchFamily="34" charset="0"/>
              <a:buChar char="•"/>
            </a:pPr>
            <a:r>
              <a:rPr lang="my-MM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လၢတၢ်ပၥ်ဖျါက့ၤ တၢ်အဂ့ၢ်မိၢ်ပှၢ်တဖၣ် လၢပှၤဂၤစံးကတိၤဝဲ ဒီးက့ၤတဲဖျါကဒါက့ၤအီၤအဃိ အဝဲကသ့ၣ်ညါဝဲလၢနဒိကနၣ်အတၢ်ကတိၤဒီး နမၤလီၤတံၢ်လၢ နနၢ်ပၢၢ်သ့ၣ်ညါအတၢ်ကတိၤဂ့ၤဂ့ၤဘၣ်ဘၣ် စ့ၢ်ကီးန့ၣ်လီၤ.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 pitchFamily="34" charset="0"/>
              <a:buChar char="•"/>
            </a:pPr>
            <a:r>
              <a:rPr lang="my-MM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တၢ်လၢအဝဲသ့ၣ်အတၢ်တူၢ်ဘၣ်တဖၣ်န့ၣ် နကဟံးန့ၢ်အခီပညီနနီၢ်ကစၢ်ဒၣ်နဲအလီၢ်န့ၣ် တဲဖျါထဲဒၣ် တၢ်လၢနနၢ်ဟူတ့ၢ်သ့ၣ်တဖၣ်န့ၣ်တက့ၢ်.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 pitchFamily="34" charset="0"/>
              <a:buChar char="•"/>
            </a:pPr>
            <a:r>
              <a:rPr lang="my-MM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တဘၣ်စံၣ်ညီၣ်စံးကတိၤ ပှၤတခီပၤမ့ၢ်ဂ့ၤ အဝဲသ့ၣ်တၢ်လဲၤခီဖျိမ့ၢ်ဂ့ၤန့ၣ်တဂ့ၤ.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4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071" y="1183585"/>
            <a:ext cx="3541743" cy="3451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1"/>
          <p:cNvSpPr txBox="1">
            <a:spLocks noGrp="1"/>
          </p:cNvSpPr>
          <p:nvPr>
            <p:ph type="ctrTitle"/>
          </p:nvPr>
        </p:nvSpPr>
        <p:spPr>
          <a:xfrm>
            <a:off x="853966" y="0"/>
            <a:ext cx="10512552" cy="241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Arial"/>
              <a:buNone/>
            </a:pPr>
            <a:r>
              <a:rPr lang="my-MM" sz="7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ပၥ်သူၣ်ပၥ်သးတိၥ်နီၣ်တက့ၢ်.</a:t>
            </a:r>
            <a:endParaRPr sz="72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1"/>
          <p:cNvSpPr txBox="1">
            <a:spLocks noGrp="1"/>
          </p:cNvSpPr>
          <p:nvPr>
            <p:ph type="subTitle" idx="1"/>
          </p:nvPr>
        </p:nvSpPr>
        <p:spPr>
          <a:xfrm>
            <a:off x="654269" y="3296364"/>
            <a:ext cx="11537731" cy="18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လၢ ပှၤတခီပၤအတၢ်ဆဲးတၢ်လၤ, အသးအနံၣ်အလါ, တၢ်မ့ၢ်မုၣ်ခွါ ဒီး တၢ်ဘူၣ်တၢ်ဘါအဖီခိၣ်န့ၣ် ပၥ်ဖျါစံးကတိၤတၢ်လၢ တၢ်ယူးယီၣ်ပၥ်ကဲအပူၤတက့ၢ်.</a:t>
            </a:r>
            <a:endParaRPr lang="en-US"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my-MM"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မ့ၢ်သးအိၣ်ဘှ့ၣ်အိၣ်ဘှီၣ်န့ၣ် ဟ့ၣ်အီၤတၢ်ပျဲတက့ၢ်. ပျဲအကတိၤတၢ်ထဲဒၣ်လၢ အဝဲအိၣ်ကတီၤသး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န့ၣ်တက့ၢ်.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အဝဲမ့ၢ်သးတအိၣ်ကတိၤတၢ်န့ၣ် တဘၣ်မၢဆူၣ်အီၤလၢ ကကတိၤတၢ်တဂ့ၤ.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2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7309827" cy="197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my-MM" sz="6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(၂)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2"/>
          <p:cNvSpPr txBox="1">
            <a:spLocks noGrp="1"/>
          </p:cNvSpPr>
          <p:nvPr>
            <p:ph type="body" idx="1"/>
          </p:nvPr>
        </p:nvSpPr>
        <p:spPr>
          <a:xfrm>
            <a:off x="315311" y="2936631"/>
            <a:ext cx="11540358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၂.၃. တၢ်ဆဲးကျိးစံးကတိၤတၢ်လၢအအိၣ်ဒီးတၢ်ဆီၣ်ထွဲမၤစၢၤလၢ ကိးမုၢ်နံၤတၢ်ရ့လိၥ်ဘၣ်ထွဲ  </a:t>
            </a:r>
            <a:endParaRPr lang="en-US" sz="28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တၢ်မၤစၢၤဆီၣ်ထွဲလၢအယံၤ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42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"/>
          <p:cNvSpPr txBox="1">
            <a:spLocks noGrp="1"/>
          </p:cNvSpPr>
          <p:nvPr>
            <p:ph type="ctrTitle"/>
          </p:nvPr>
        </p:nvSpPr>
        <p:spPr>
          <a:xfrm>
            <a:off x="640075" y="640075"/>
            <a:ext cx="7629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my-MM" sz="4400">
                <a:latin typeface="Arial"/>
                <a:ea typeface="Arial"/>
                <a:cs typeface="Arial"/>
                <a:sym typeface="Arial"/>
              </a:rPr>
              <a:t>ဖဲနဆဲးကျိးကတိၤတၢ်လၢအယံၤ (အဒိ - လီတဲစိ)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43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048" r="22864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 extrusionOk="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14" name="Google Shape;51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4"/>
          <p:cNvSpPr txBox="1">
            <a:spLocks noGrp="1"/>
          </p:cNvSpPr>
          <p:nvPr>
            <p:ph type="subTitle" idx="1"/>
          </p:nvPr>
        </p:nvSpPr>
        <p:spPr>
          <a:xfrm>
            <a:off x="318235" y="2424517"/>
            <a:ext cx="11555529" cy="45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ဖဲနစးထီၣ်စံးကတိၤတၢ်န့ၣ် သံကွၢ်ဆိ တၢ်ကတိၤကျိၥ်လၢ ပှၤတခီပၤသးအိၣ်စူးကါဝဲန့ၣ်တက့ၢ်. အလီၢ်မ့ၢ်အိၣ်ဒီး ဘျးစဲးဆဲးကျိးစ့ၢ်ကီး ပှၤကတိၤကျိၥ်ထံတၢ် လၢလီတဲစိန့ၣ်တက့ၢ်.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ဖဲနကတိၤတၢ်လၢလီတဲစိန့ၣ် ပှၤတခီပၤတဂၤ မ့ၢ်တဲတၢ်ဂ့ၢ်တၢ်ကျိၤလၢနတနၢ်ပၢၢ်အီၤန့ၣ် တဘၣ်ဆိကမိၣ်လၢ နနၢ်ပၢၢ်အီၤလီၤတံၢ်တဂ့ၤ. </a:t>
            </a:r>
            <a:endParaRPr lang="en-US" sz="2400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1100" i="1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ပၥ်နသးဒ်နတနၢ်ဟူဂ့ၤဂ့ၤ မ့တမ့ၢ် နၢ်ပၢၢ်ကမၣ်အီၤတဖၣ် ဒီး သံကွၢ်ထံအီၤတက့ၢ်.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အဒိ - ဖဲနတဲတၢ်ဒ်န့ၣ်အဆၢကတီၢ်... နအဲၣ်ဒိးတဲအခီပညီဒ်လဲၣ်န့ၣ် ယတနၢ်ပၢၢ်လီၤတံၢ်ဘၣ်. နတဲက့ၤယၤ လီၤတံၢ်ကသ့ဧါ.</a:t>
            </a:r>
          </a:p>
        </p:txBody>
      </p:sp>
      <p:pic>
        <p:nvPicPr>
          <p:cNvPr id="521" name="Google Shape;521;p4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441" t="17606" r="8175" b="11141"/>
          <a:stretch/>
        </p:blipFill>
        <p:spPr>
          <a:xfrm>
            <a:off x="4317101" y="245481"/>
            <a:ext cx="3291939" cy="191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5"/>
          <p:cNvSpPr txBox="1">
            <a:spLocks noGrp="1"/>
          </p:cNvSpPr>
          <p:nvPr>
            <p:ph type="subTitle" idx="1"/>
          </p:nvPr>
        </p:nvSpPr>
        <p:spPr>
          <a:xfrm>
            <a:off x="4251619" y="708991"/>
            <a:ext cx="7635581" cy="599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လၢနကဆီၣ်ထွဲမၤစၢၤတၢ်လၢအယံၤအဂီၢ် နနီၢ်ကစၢ်ဒၣ်ဝဲဒီးပှၤလၢအကိးလီတဲစိတဖၣ်န့ၣ် မ့ၢ်အိၣ်ကတဲၥ် ကတီၤအသးလီၤတံၢ်န့ၣ် မ့ၢ်တၢ်အဂ့ၤကတၢၢ်လီၤ.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လၢအဝဲသ့ၣ်ကစံးကတိၤတၢ်ဒီးနၤ ဒီးဟံးန့ၢ်တၢ်ဆၢကတီၢ်လၢလၢပှဲၤပှဲၤကသ့အဂီၢ် ကတဲၥ်ကတီၤလီၤတံၢ်တက့ၢ်. (အဒိ - မၤပှဲၤလီတဲစိအစ့, မၤပှဲၤအဂံၢ်)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အဝဲသ့ၣ်မ့ၢ်စးထီၣ်ဆဲးကျိးကတိၤတၢ်န့ၣ် နဟံးန့ၢ်တၢ်ပျဲဒီး တိၥ်နီၣ်အဝဲသ့ၣ် အလီတဲစိနီၢ်ဂံၢ်သ့ဝဲလီၤ. မ့မ့ၢ်ဒ်န့ၣ်ဒီး ဖဲလီတဲစိတၢ်ဆဲးကျိးလီၤတဲၥ် ဒီးအဝဲသ့ၣ်ဆဲးကျိးနၤမ့ၢ်တသ့ဘၣ်ဒီး နက့ၤစးထီၣ်ဆဲးကျိးဆူ အဝဲသ့ၣ်အအိၣ်သ့ဝဲဒၣ်လီၤ.</a:t>
            </a:r>
          </a:p>
        </p:txBody>
      </p:sp>
      <p:pic>
        <p:nvPicPr>
          <p:cNvPr id="529" name="Google Shape;529;p4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9210" r="29304" b="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 txBox="1">
            <a:spLocks noGrp="1"/>
          </p:cNvSpPr>
          <p:nvPr>
            <p:ph type="subTitle" idx="1"/>
          </p:nvPr>
        </p:nvSpPr>
        <p:spPr>
          <a:xfrm>
            <a:off x="5618922" y="1204687"/>
            <a:ext cx="5700643" cy="4789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နမ့ၢ်ဘၣ်စံးကတိၤတၢ်ဂ့ၢ်တၢ်ကျိၤလၢ ပှၤဂၤသးဘၣ်ဒိသးတမုၥ်ညီန့ၣ် သံကွၢ်ဆိလီၤတံၢ်လၢ ပှၤတခီပၤတဂၤ တူၢ်လိၥ်ကတိၤတၢ်ဒီးနၤသ့/တသ့ န့ၣ်တက့ၢ်.</a:t>
            </a: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အဒိ - ယဆဲးကျိးနၤဒ်သိး ယအဲၣ်ဒိးစံးကတိၤတၢ်</a:t>
            </a:r>
            <a:r>
              <a:rPr lang="en-US" sz="2400" i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i="1">
                <a:latin typeface="Arial"/>
                <a:ea typeface="Arial"/>
                <a:cs typeface="Arial"/>
                <a:sym typeface="Arial"/>
              </a:rPr>
              <a:t>ဒီးနၤဘၣ်ဃး နတၢ်အိၣ်ဆူၣ်အိၣ်ချ့အဂ့ၢ်န့ၣ်လီၤ. နဟ့ၣ်တၢ်ဆၢကတီၢ်ကသ့ဧါ. ယတၢ်သံကွၢ်တဖၣ်န့ၣ် နစံးဆၢထဲ မ့ၢ်/တမ့ၢ် သ့ဝဲလီၤ.</a:t>
            </a:r>
          </a:p>
        </p:txBody>
      </p:sp>
      <p:pic>
        <p:nvPicPr>
          <p:cNvPr id="537" name="Google Shape;537;p46" descr="A picture containing person, sitting, water, dry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260" r="1482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38" name="Google Shape;53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>
            <a:spLocks noGrp="1"/>
          </p:cNvSpPr>
          <p:nvPr>
            <p:ph type="subTitle" idx="1"/>
          </p:nvPr>
        </p:nvSpPr>
        <p:spPr>
          <a:xfrm>
            <a:off x="5378933" y="838658"/>
            <a:ext cx="6343499" cy="518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မၤစှၤလီၤ တၢ်မၤတံၢ်တၥ်, တၢ်လၢအကဲထီၣ်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တၢ်သးဒံဝံၤဒံဝီၤတဖၣ် တသ့ဖဲအသ့န့ၣ်တက့ၢ်.</a:t>
            </a:r>
            <a:endParaRPr lang="en-US" sz="2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my-MM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အဒိ - နစံး "ယတနၢ်ဟူနကတိၤတၢ်ဂ့ၤဂ့ၤဘၣ်. မ့ၢ်နသုးနလီၢ်လၢ တၢ်လီၢ်လၢတၢ်သီၣ်တၢ်သဲ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စှၤကသ့ဧါ." </a:t>
            </a:r>
            <a:endParaRPr lang="en-US"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en-US" sz="2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နနီၢ်ကစၢ်ဒၣ်နဲစ့ၢ်ကီး ဖဲနကတိၤတၢ်ဒီးပှၤဂၤလၢ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လီတဲစိန့ၣ် အိၣ်လၢတၢ်လီၢ်လၢအဘှ့ၣ်အဘှီၣ်တက့ၢ်.</a:t>
            </a:r>
          </a:p>
        </p:txBody>
      </p:sp>
      <p:pic>
        <p:nvPicPr>
          <p:cNvPr id="545" name="Google Shape;545;p47" descr="A silhouette of a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180" r="3"/>
          <a:stretch/>
        </p:blipFill>
        <p:spPr>
          <a:xfrm>
            <a:off x="866692" y="1216969"/>
            <a:ext cx="4039138" cy="3761432"/>
          </a:xfrm>
          <a:custGeom>
            <a:avLst/>
            <a:gdLst/>
            <a:ahLst/>
            <a:cxnLst/>
            <a:rect l="l" t="t" r="r" b="b"/>
            <a:pathLst>
              <a:path w="5531320" h="4424065" extrusionOk="0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6" name="Google Shape;54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8"/>
          <p:cNvSpPr txBox="1">
            <a:spLocks noGrp="1"/>
          </p:cNvSpPr>
          <p:nvPr>
            <p:ph type="subTitle" idx="4294967295"/>
          </p:nvPr>
        </p:nvSpPr>
        <p:spPr>
          <a:xfrm>
            <a:off x="4241493" y="393527"/>
            <a:ext cx="7798107" cy="604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ဖဲနစံးကတိၤတၢ်မဲၥ်သကိးမဲၥ်တသ့အကတီၢ် ဒ်သိးနကပၥ်ဖျါ</a:t>
            </a:r>
            <a:r>
              <a:rPr lang="en-US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ထီၣ် နတၢ်နၢ်ပၢၢ် မ့တမ့ၢ် တၢ်ဒိသူၣ်ဒိသးအဂီၢ်န့ၣ် နစူးကါ တၢ်ဆဲးကျိးတၢ်သ့တၢ်ဘၣ်လၢ အတမ့ၢ်တၢ်ကတိၤသ့ဝဲဒၣ်လီၤ.</a:t>
            </a:r>
            <a:endParaRPr lang="en-US"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my-MM" sz="2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spcBef>
                <a:spcPts val="0"/>
              </a:spcBef>
              <a:buSzPts val="2400"/>
            </a:pP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လၢနကပၥ်ဖျါတၢ်လီၤလီၤဆီဆီအဂီၢ် နမၤထီ, ဖုၣ်, ဒိၣ်, ဆံး နကလုၢ်သ့ဝဲဒၣ်လီၤ. မ့တမ့ၢ် လၢနတၢ်သံကွၢ်အကတၢၢ်န့ၣ် နမၤထီထီၣ်နကလုၢ်ဒီး နသံကွၢ်သ့ဝဲလီၤ.</a:t>
            </a:r>
          </a:p>
          <a:p>
            <a:pPr marL="342900" indent="-342900">
              <a:spcBef>
                <a:spcPts val="0"/>
              </a:spcBef>
              <a:buSzPts val="2400"/>
            </a:pP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တၢ်အိၣ်သးပၥ်ဖျါလၢအတမ့ၢ်တကတိၤလၢ အပၥ်ဖျါပှၤဂၤအတၢ်ဆိကမိၣ်သ့တဖၣ်န့ၣ် ပၥ်သးတိၥ်နီၣ်တက့ၢ်.</a:t>
            </a:r>
          </a:p>
          <a:p>
            <a:pPr marL="342900" indent="-342900">
              <a:spcBef>
                <a:spcPts val="0"/>
              </a:spcBef>
              <a:buSzPts val="2400"/>
            </a:pP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အဒိ - တၢ်အိၣ်ဘှ့ၣ်အိၣ်ဘှီၣ်ဖးယံၥ်</a:t>
            </a:r>
          </a:p>
          <a:p>
            <a:pPr marL="342900" indent="-342900">
              <a:spcBef>
                <a:spcPts val="0"/>
              </a:spcBef>
              <a:buSzPts val="2400"/>
            </a:pPr>
            <a:r>
              <a:rPr lang="my-MM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တၢ်ကတိၤတၢ်ချ့ချ့ မ့တမ့ၢ် တၢ်ကတိၤတၢ်ဒိၣ်ဒိၣ်</a:t>
            </a:r>
          </a:p>
        </p:txBody>
      </p:sp>
      <p:pic>
        <p:nvPicPr>
          <p:cNvPr id="553" name="Google Shape;553;p4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787" y="938505"/>
            <a:ext cx="3588706" cy="405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subTitle" idx="1"/>
          </p:nvPr>
        </p:nvSpPr>
        <p:spPr>
          <a:xfrm>
            <a:off x="362857" y="336449"/>
            <a:ext cx="5079999" cy="618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ပှၤတခီပၤမ့ၢ်အိၣ်ဘှ့ၣ်န့ၣ် ခိးအီၤတစိၤဖိတက့ၢ်. လၢနကပၥ်ဖျါ တၢ်ဘှ့ၣ်တၢ်ဘှီၣ်ဒ်အမ့ၢ်တၢ်ညီနုၥ်အဂီၢ် ဆီၣ်ထွဲစံးကတိၤအီၤတက့ၢ်. </a:t>
            </a:r>
            <a:endParaRPr lang="en-US" sz="24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အဒိ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"သ့ကစီဒီ, ဟံးန့ၢ်တၢ်ဆၢကတီၢ်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>
                <a:latin typeface="Arial"/>
                <a:ea typeface="Arial"/>
                <a:cs typeface="Arial"/>
                <a:sym typeface="Arial"/>
              </a:rPr>
              <a:t>တက့ၢ်, ယကခိးနၤတုၤ နအဲၣ်ဒိးစံးကတိၤတၢ်သ့လီၤ."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4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62" name="Google Shape;56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1"/>
          </p:nvPr>
        </p:nvSpPr>
        <p:spPr>
          <a:xfrm>
            <a:off x="5029767" y="3429196"/>
            <a:ext cx="6787097" cy="192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my-MM" sz="2200" b="1">
                <a:latin typeface="Arial"/>
                <a:ea typeface="Arial"/>
                <a:cs typeface="Arial"/>
                <a:sym typeface="Arial"/>
              </a:rPr>
              <a:t>ခိၣ်ဘ့း - ၁၉ မ့ၢ်ဂ့ၢ်ဂီၢ်အူတၢ်မၤအသးလီၤ. ပှၤအါဂၤပလၢၢ်ဘၣ်တၢ်အိၣ်သယုၥ်သညိဒီး တၢ်ပျံၤတၢ်ဖုး, တၢ်သးဒ့ဒီတဖၣ် မၤအသးစ့ၢ်ကီးန့ၣ်လီၤ. နပှၤမၤသကိးတၢ်တဖၣ်, ပှၤလၢနဟံၣ်ဃၢၤသ့ၣ်တဖၣ် မတၤဂ့ၤမတၤဂ့ၤ ဘၣ်သ့ၣ်သ့ၣ် ကအိၣ်ဒီးတၢ်ဆိကမိၣ် တၢ်ပလၢၢ်ဘၣ်တဖၣ်အံၤလီၤ.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5689309" y="3090830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587B2"/>
          </a:solidFill>
          <a:ln w="38100" cap="rnd" cmpd="sng">
            <a:solidFill>
              <a:srgbClr val="F58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5" descr="A picture containing person,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543" r="16295"/>
          <a:stretch/>
        </p:blipFill>
        <p:spPr>
          <a:xfrm>
            <a:off x="335" y="42343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0"/>
          <p:cNvSpPr txBox="1">
            <a:spLocks noGrp="1"/>
          </p:cNvSpPr>
          <p:nvPr>
            <p:ph type="subTitle" idx="1"/>
          </p:nvPr>
        </p:nvSpPr>
        <p:spPr>
          <a:xfrm>
            <a:off x="203820" y="264473"/>
            <a:ext cx="4845259" cy="4813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မ့ၢ်သ့န့ၣ် ဖဲနစးကတိၤတၢ်န့ၣ် မၤဆိပၥ်ဒ်သိးအဝဲကနၢ်ဟူနၤတကးဘၣ် ကထံၣ်ဘၣ်နၤစ့ၢ်ကီးအဂီၢ်တက့ၢ်.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ပှၤတဂၤဒီးတဂၤမ့ၢ်ထံၣ်လိၥ်အသးန့ၣ် နဆဲးကျိးစံးကတိၤတၢ်လၢ နီၢ်ခိတၢ်ဟူးဂဲၤ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တဖၣ်သ့အါဝဲ ဒီး လၢပှၤတခီပၤတဂၤ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200">
                <a:latin typeface="Arial"/>
                <a:ea typeface="Arial"/>
                <a:cs typeface="Arial"/>
                <a:sym typeface="Arial"/>
              </a:rPr>
              <a:t>အဂီၢ်စ့ၢ်ကီး ကအိၣ်ဒီးတၢ်ပလၢၢ်ဘၣ်လၢ အဂ့ၤဒိၣ်ဝဲန့ၣ်လီၤ.</a:t>
            </a:r>
          </a:p>
        </p:txBody>
      </p:sp>
      <p:pic>
        <p:nvPicPr>
          <p:cNvPr id="569" name="Google Shape;56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1256" y="772931"/>
            <a:ext cx="6527655" cy="446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1"/>
          <p:cNvSpPr txBox="1">
            <a:spLocks noGrp="1"/>
          </p:cNvSpPr>
          <p:nvPr>
            <p:ph type="title"/>
          </p:nvPr>
        </p:nvSpPr>
        <p:spPr>
          <a:xfrm>
            <a:off x="570600" y="425939"/>
            <a:ext cx="7309800" cy="14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0"/>
              <a:buFont typeface="Calibri"/>
              <a:buNone/>
            </a:pPr>
            <a:r>
              <a:rPr lang="my-MM" sz="5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တၢ်မၤလိတၢ်မၤအသးတဖၣ်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1"/>
          <p:cNvSpPr txBox="1">
            <a:spLocks noGrp="1"/>
          </p:cNvSpPr>
          <p:nvPr>
            <p:ph type="body" idx="1"/>
          </p:nvPr>
        </p:nvSpPr>
        <p:spPr>
          <a:xfrm>
            <a:off x="468075" y="2615389"/>
            <a:ext cx="10515600" cy="42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my-MM" sz="23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တၢ်သ့ဖံးမၤအခီၣ်တဃၥ်လၢတၢ်ဟ့ၣ်မၤစၢၤဆီၣ်ထွဲလၢ သးတၢ်ရ့လိၥ်ဘၣ်ထွဲတကပၤ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5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474" y="5587935"/>
            <a:ext cx="1805876" cy="99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2225" y="2743200"/>
            <a:ext cx="6466123" cy="38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1"/>
          <p:cNvSpPr txBox="1">
            <a:spLocks noGrp="1"/>
          </p:cNvSpPr>
          <p:nvPr>
            <p:ph type="title"/>
          </p:nvPr>
        </p:nvSpPr>
        <p:spPr>
          <a:xfrm>
            <a:off x="413652" y="1141557"/>
            <a:ext cx="7309800" cy="266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my-MM" sz="4800">
                <a:latin typeface="Calibri"/>
                <a:ea typeface="Calibri"/>
                <a:cs typeface="Calibri"/>
                <a:sym typeface="Calibri"/>
              </a:rPr>
              <a:t>ပကကွၢ်သကိး အံးဖၠူၣ်ဟ့ၣ်တၢ်မၤစၢၤဆူပှၤဂၤလၢအယံၤ လၢကျဲဒ်လဲၣ်တက့ၢ်.</a:t>
            </a:r>
            <a:endParaRPr lang="en-US" sz="4800" dirty="0"/>
          </a:p>
        </p:txBody>
      </p:sp>
      <p:pic>
        <p:nvPicPr>
          <p:cNvPr id="579" name="Google Shape;57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225" y="2743200"/>
            <a:ext cx="6466123" cy="384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70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4"/>
          <p:cNvSpPr txBox="1"/>
          <p:nvPr/>
        </p:nvSpPr>
        <p:spPr>
          <a:xfrm>
            <a:off x="4425696" y="1389888"/>
            <a:ext cx="534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375" y="718450"/>
            <a:ext cx="8917617" cy="544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6"/>
          <p:cNvSpPr txBox="1"/>
          <p:nvPr/>
        </p:nvSpPr>
        <p:spPr>
          <a:xfrm>
            <a:off x="4425696" y="1389888"/>
            <a:ext cx="534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GB" sz="6600" b="1" i="0" u="none" strike="noStrike" cap="none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300" y="283025"/>
            <a:ext cx="4120897" cy="4536767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6"/>
          <p:cNvSpPr txBox="1"/>
          <p:nvPr/>
        </p:nvSpPr>
        <p:spPr>
          <a:xfrm>
            <a:off x="1045025" y="1415150"/>
            <a:ext cx="58131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y-MM" sz="3300" b="1">
                <a:solidFill>
                  <a:srgbClr val="4A86E8"/>
                </a:solidFill>
              </a:rPr>
              <a:t>တၢ်မၤလိတၢ်မၤအသးတဖၣ်</a:t>
            </a:r>
            <a:endParaRPr lang="en-US" sz="3300" b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 dirty="0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my-MM" sz="2300" b="1">
                <a:solidFill>
                  <a:srgbClr val="888888"/>
                </a:solidFill>
              </a:rPr>
              <a:t>တၢ်သ့ဖံးမၤအခီၣ်တဃၥ်လၢတၢ်ဟ့ၣ်မၤစၢၤဆီၣ်ထွဲလၢ သးတၢ်ရ့လိၥ်ဘၣ်ထွဲတကပၤ</a:t>
            </a:r>
            <a:endParaRPr sz="2300" b="1" dirty="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31" y="-10"/>
            <a:ext cx="12193733" cy="685898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7"/>
          <p:cNvSpPr txBox="1"/>
          <p:nvPr/>
        </p:nvSpPr>
        <p:spPr>
          <a:xfrm>
            <a:off x="4425696" y="1389888"/>
            <a:ext cx="534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GB" sz="6600" b="1" i="0" u="none" strike="noStrike" cap="none">
                <a:solidFill>
                  <a:schemeClr val="dk1"/>
                </a:solidFill>
                <a:highlight>
                  <a:srgbClr val="FF0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8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7309827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35802"/>
              <a:buFont typeface="Calibri"/>
              <a:buNone/>
            </a:pPr>
            <a:r>
              <a:rPr lang="my-MM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(၂)</a:t>
            </a:r>
            <a:r>
              <a:rPr lang="en-US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ဝံၤလံ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8"/>
          <p:cNvSpPr txBox="1">
            <a:spLocks noGrp="1"/>
          </p:cNvSpPr>
          <p:nvPr>
            <p:ph type="body" idx="1"/>
          </p:nvPr>
        </p:nvSpPr>
        <p:spPr>
          <a:xfrm>
            <a:off x="831849" y="2936631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မၤလိဆူမဲၥ်ညါ - တၢ်မၤလိအတကွီၢ် (၃)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58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6" descr="A close up of a persons hand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6828" r="-1" b="3507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>
            <a:spLocks noGrp="1"/>
          </p:cNvSpPr>
          <p:nvPr>
            <p:ph type="subTitle" idx="1"/>
          </p:nvPr>
        </p:nvSpPr>
        <p:spPr>
          <a:xfrm>
            <a:off x="1527047" y="4599432"/>
            <a:ext cx="9710795" cy="184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None/>
            </a:pPr>
            <a:r>
              <a:rPr lang="my-MM" b="1">
                <a:latin typeface="Arial"/>
                <a:ea typeface="Arial"/>
                <a:cs typeface="Arial"/>
                <a:sym typeface="Arial"/>
              </a:rPr>
              <a:t>ဆိကမိၣ်ကွၢ် တၢ်ဆၢကတီၢ်လၢ နပလၢၢ်ဘၣ်လၢ ပှၤလၢနထံၣ်အီၤ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b="1">
                <a:latin typeface="Arial"/>
                <a:ea typeface="Arial"/>
                <a:cs typeface="Arial"/>
                <a:sym typeface="Arial"/>
              </a:rPr>
              <a:t>တယံၥ်ဒံးဘၣ်တဂၤဂၤ ဟ့ၣ်နၤတၢ်မၤစၢၤ ဆီၣ်ထွဲန့ၣ်တက့ၢ်.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3974206" y="436862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 txBox="1">
            <a:spLocks noGrp="1"/>
          </p:cNvSpPr>
          <p:nvPr>
            <p:ph type="subTitle" idx="1"/>
          </p:nvPr>
        </p:nvSpPr>
        <p:spPr>
          <a:xfrm>
            <a:off x="6639339" y="2454391"/>
            <a:ext cx="515509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လၢနကဒိးန့ၢ်တၢ်မၤစၢၤဆီၣ်ထွဲအဂီၢ် နမၤတၢ်မနုၤသ့ၣ်တဖၣ်လဲၣ်? 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7" descr="A picture containing toy,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90" r="3" b="2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 extrusionOk="0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>
            <a:off x="7183815" y="4326382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1D6C4"/>
          </a:solidFill>
          <a:ln w="38100" cap="rnd" cmpd="sng">
            <a:solidFill>
              <a:srgbClr val="61D6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5936973" y="4684025"/>
            <a:ext cx="6056243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my-MM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ဆိကမိၣ်ကွၢ်အဝဲသ့ၣ်အတၢ်မၤလၢ အဟ့ၣ်နၤ သးအတၢ်ပလၢၢ်ဘၣ်လၢအဂ့ၤဒိၣ်ထီၣ်န့ၣ်တက့ၢ်.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CC9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8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5787" y="-890859"/>
            <a:ext cx="5196213" cy="5173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>
            <a:spLocks noGrp="1"/>
          </p:cNvSpPr>
          <p:nvPr>
            <p:ph type="ctrTitle"/>
          </p:nvPr>
        </p:nvSpPr>
        <p:spPr>
          <a:xfrm>
            <a:off x="267001" y="1439370"/>
            <a:ext cx="9137700" cy="284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my-MM" sz="3600" b="1">
                <a:latin typeface="Arial"/>
                <a:ea typeface="Arial"/>
                <a:cs typeface="Arial"/>
                <a:sym typeface="Arial"/>
              </a:rPr>
              <a:t>တၢ်အိၣ်ဒီးတၢ်သ့စံးသ့ကတိၤဘၣ်ထွဲ ဂ့ၤဂ့ၤဘၣ်ဘၣ် မ့ၢ်တၢ်အခိၣ်သ့ၣ်န့ၣ်လီၤ.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 txBox="1">
            <a:spLocks noGrp="1"/>
          </p:cNvSpPr>
          <p:nvPr>
            <p:ph type="subTitle" idx="1"/>
          </p:nvPr>
        </p:nvSpPr>
        <p:spPr>
          <a:xfrm>
            <a:off x="267001" y="4692959"/>
            <a:ext cx="11924999" cy="177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my-MM" sz="2000">
                <a:latin typeface="Arial"/>
                <a:ea typeface="Arial"/>
                <a:cs typeface="Arial"/>
                <a:sym typeface="Arial"/>
              </a:rPr>
              <a:t>တၢ်သ့စံးသ့ကတိၤဘၣ်ထွဲဂ့ၤဂ့ၤဘၣ်ဘၣ် မ့ၢ်တၢ်တမံၤလၢအရ့ဒိၣ်လၢ ကိးမုၢ်နံၤပတၢ်အိၣ်မူဒီး ပတၢ်ဘၣ်ထွဲလိၥ်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ပသးဒီးပှၤဂၤတဖၣ်န့ၣ်လီၤ. တဘျီဘျီတၢ်အံၤပသးပ့ၣ်နီၣ်ကွံၥ်ဝဲလီၤ. အဃိ ပကြၢးစူးကါတၢ်သ့တၢ်ဘၣ်တမံၤအံၤ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အဂီၢ် မ့ၢ်တၢ်လၢအကါဒိၣ်လီၤ. လီၤလီၤဆီဆီ ဖဲပမၤစၢၤ ပှၤအိၣ်ဒီးသးအတၢ်ဆီၣ်သနံး, တၢ်သူၣ်ဘၣ်ဒိသးဘၣ်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000">
                <a:latin typeface="Arial"/>
                <a:ea typeface="Arial"/>
                <a:cs typeface="Arial"/>
                <a:sym typeface="Arial"/>
              </a:rPr>
              <a:t>ဒိတဖၣ် အဆၢကတီၢ်န့ၣ်လီၤ.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CC9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AC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1"/>
          </p:nvPr>
        </p:nvSpPr>
        <p:spPr>
          <a:xfrm>
            <a:off x="287451" y="839729"/>
            <a:ext cx="8339714" cy="3440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80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တၢ်သ့စံးသ့ကတိၤဘၣ်ထွဲဂ့ၤဂ့ၤဘၣ်ဘၣ်န့ၣ် တမ့ၢ်ထဲအိၣ်သူၣ်လီၤအသးလၢ ပတၢ်ကတိၤတဖၣ်န့ၣ်ဘၣ်. တၢ်ဂ့ၢ်တၢ်ကျိၤလၢပကြၢးပၥ်သူၣ်ပၥ်သးတဖၣ်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အိၣ်ဝဲဒၣ်န့ၣ်လီၤ. ပတၢ်ကတိၤအထီၣ်အလီၤ, ပတၢ်ဟူးဂဲၤပၥ်ဖျါဒီး ပတၢ်ဒုးသ့ၣ်ညါလီၤပသးသ့ၣ်တဖၣ်စ့ၢ်ကီး ပၥ်ဃုၥ်ဝဲဒၣ်န့ၣ်လီၤ.</a:t>
            </a:r>
          </a:p>
        </p:txBody>
      </p:sp>
      <p:sp>
        <p:nvSpPr>
          <p:cNvPr id="201" name="Google Shape;201;p9"/>
          <p:cNvSpPr/>
          <p:nvPr/>
        </p:nvSpPr>
        <p:spPr>
          <a:xfrm>
            <a:off x="714562" y="440926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57532"/>
          </a:solidFill>
          <a:ln w="38100" cap="rnd" cmpd="sng">
            <a:solidFill>
              <a:srgbClr val="C575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9" descr="A picture containing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1544" y="1252656"/>
            <a:ext cx="4087368" cy="4325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20192</Words>
  <Application>Microsoft Office PowerPoint</Application>
  <PresentationFormat>Widescreen</PresentationFormat>
  <Paragraphs>334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Avenir</vt:lpstr>
      <vt:lpstr>Calibri</vt:lpstr>
      <vt:lpstr>Georgia</vt:lpstr>
      <vt:lpstr>Pyidaungsu</vt:lpstr>
      <vt:lpstr>Quattrocento Sans</vt:lpstr>
      <vt:lpstr>office theme</vt:lpstr>
      <vt:lpstr>SketchyVTI</vt:lpstr>
      <vt:lpstr>SketchyVTI</vt:lpstr>
      <vt:lpstr>တၢ်သ့ဖံးမၤအခီၣ်တဃၥ်လၢတၢ်ဟ့ၣ်မၤစၢၤဆီၣ်ထွဲလၢသးတၢ်ရ့လိၥ်ဘၣ်ထွဲတကပၤ</vt:lpstr>
      <vt:lpstr>PowerPoint Presentation</vt:lpstr>
      <vt:lpstr>PowerPoint Presentation</vt:lpstr>
      <vt:lpstr>တၢ်မၤလိအတကွီၢ် (၂)</vt:lpstr>
      <vt:lpstr>PowerPoint Presentation</vt:lpstr>
      <vt:lpstr>PowerPoint Presentation</vt:lpstr>
      <vt:lpstr>PowerPoint Presentation</vt:lpstr>
      <vt:lpstr>တၢ်အိၣ်ဒီးတၢ်သ့စံးသ့ကတိၤဘၣ်ထွဲ ဂ့ၤဂ့ၤဘၣ်ဘၣ် မ့ၢ်တၢ်အခိၣ်သ့ၣ်န့ၣ်လီၤ.</vt:lpstr>
      <vt:lpstr>PowerPoint Presentation</vt:lpstr>
      <vt:lpstr>PowerPoint Presentation</vt:lpstr>
      <vt:lpstr>ဒိးသန့ၤထီၣ်အသးလၢ တၢ်ဂ့ၢ်လၢလၥ်တဖၣ်အံၤန့ၣ်လီၤ.</vt:lpstr>
      <vt:lpstr>အဆိကတၢၢ်နကြၢးမၤတၢ်မနုၤလဲၣ်.</vt:lpstr>
      <vt:lpstr>PowerPoint Presentation</vt:lpstr>
      <vt:lpstr>PowerPoint Presentation</vt:lpstr>
      <vt:lpstr>တၢ်လၢပကြၢးဟးဆှဲး ဒီး တၢ်လၢပကြၢးမၤထွဲ တနီၤ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တၢ်မၤလိအတကွီၢ် (၂) </vt:lpstr>
      <vt:lpstr>တၢ်မၤစၢၤပှၤဂၤခီဖျိ တၢ်ဒိကနၣ်တုၤလီၤတီၤလီၤ</vt:lpstr>
      <vt:lpstr>PowerPoint Presentation</vt:lpstr>
      <vt:lpstr>တၢ်မၤလိသ့ဒိကနၣ်တၢ်</vt:lpstr>
      <vt:lpstr>ဒိကနၣ်တၢ်လီၤတံၢ်လီၤဆဲး လၢအတအိၣ်ဒီးတၢ်သးဒံဝ့ၤ ဒံဝီၤတက့ၢ်. </vt:lpstr>
      <vt:lpstr>ဒိကနၣ် အဝဲသ့ၣ်အတၢ်သူၣ်ကိၢ်သးဂီၤတဖၣ် လီၤတံၢ်လီၤဆဲးလၢနကနၢ်ပၢၢ်အဂီၢ်န့ၣ်တက့ၢ်.</vt:lpstr>
      <vt:lpstr>ဒိကနၣ်အဝဲသ့ၣ်လၢတၢ်ကဟုကယၥ်ဒီး ပၥ်ဖျါထီၣ်တၢ်ပၥ်ကဲ, တၢ်ဒိသူၣ်ဒိသးတဖၣ်န့ၣ်တက့ၢ်</vt:lpstr>
      <vt:lpstr>PowerPoint Presentation</vt:lpstr>
      <vt:lpstr>တၢ်ကတိၤတဖၣ်</vt:lpstr>
      <vt:lpstr>PowerPoint Presentation</vt:lpstr>
      <vt:lpstr>တၢ်ဟူးဂဲၤပၥ်ဖျါ</vt:lpstr>
      <vt:lpstr>PowerPoint Presentation</vt:lpstr>
      <vt:lpstr>တၢ်ဒိကနၣ်တုၤလီၤတီၤလီၤန့ၣ် မ့ၢ်ကျဲလီၤဆီတဘိလၢ အမၤစၢၤပှၤ ဒ်သိးပကဒိကနၣ်တၢ်ဂ့ၤဂ့ၤဒီး ပကဒိးန့ၢ်ဘၣ် တၢ်ဆဲးကျိးဘၣ်ထွဲလၢ အအိၣ်ဒီးတၢ်ဆီၣ်ထွဲမၤစၢၤန့ၣ်လီၤ.</vt:lpstr>
      <vt:lpstr>PowerPoint Presentation</vt:lpstr>
      <vt:lpstr>PowerPoint Presentation</vt:lpstr>
      <vt:lpstr>အပတီၢ် (၃) </vt:lpstr>
      <vt:lpstr>ပၥ်သူၣ်ပၥ်သးတိၥ်နီၣ်တက့ၢ်.</vt:lpstr>
      <vt:lpstr>တၢ်မၤလိအတကွီၢ် (၂)</vt:lpstr>
      <vt:lpstr>ဖဲနဆဲးကျိးကတိၤတၢ်လၢအယံၤ (အဒိ - လီတဲစိ)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တၢ်မၤလိတၢ်မၤအသးတဖၣ်</vt:lpstr>
      <vt:lpstr>ပကကွၢ်သကိး အံးဖၠူၣ်ဟ့ၣ်တၢ်မၤစၢၤဆူပှၤဂၤလၢအယံၤ လၢကျဲဒ်လဲၣ်တက့ၢ်.</vt:lpstr>
      <vt:lpstr>PowerPoint Presentation</vt:lpstr>
      <vt:lpstr>PowerPoint Presentation</vt:lpstr>
      <vt:lpstr>PowerPoint Presentation</vt:lpstr>
      <vt:lpstr>တၢ်မၤလိအတကွီၢ် (၂) ဝံၤလံ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စိတ်လူမှုပိုင်းဆိုင်ရာ အထောက်အပံ့ပေးခြင်း  အခြေခံကျွမ်းကျင်မှု + </dc:title>
  <dc:creator>TUCKER Maya</dc:creator>
  <cp:lastModifiedBy>Julius Gkp</cp:lastModifiedBy>
  <cp:revision>4</cp:revision>
  <dcterms:created xsi:type="dcterms:W3CDTF">2021-08-05T03:20:59Z</dcterms:created>
  <dcterms:modified xsi:type="dcterms:W3CDTF">2022-11-19T04:05:22Z</dcterms:modified>
</cp:coreProperties>
</file>