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 id="2147483664" r:id="rId4"/>
    <p:sldMasterId id="2147483676" r:id="rId5"/>
  </p:sldMasterIdLst>
  <p:notesMasterIdLst>
    <p:notesMasterId r:id="rId6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12192000" cy="6858000"/>
  <p:notesSz cx="6858000" cy="9144000"/>
  <p:embeddedFontLst>
    <p:embeddedFont>
      <p:font typeface="Calibri" pitchFamily="34" charset="0"/>
      <p:regular r:id="rId66"/>
      <p:bold r:id="rId67"/>
      <p:italic r:id="rId68"/>
      <p:boldItalic r:id="rId69"/>
    </p:embeddedFont>
    <p:embeddedFont>
      <p:font typeface="Quattrocento Sans" charset="0"/>
      <p:regular r:id="rId70"/>
      <p:bold r:id="rId71"/>
      <p:italic r:id="rId72"/>
      <p:boldItalic r:id="rId73"/>
    </p:embeddedFont>
    <p:embeddedFont>
      <p:font typeface="Tw Cen MT"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hiU2g9X4oBRSuG1Ef2A4/T8dL8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40214" autoAdjust="0"/>
  </p:normalViewPr>
  <p:slideViewPr>
    <p:cSldViewPr snapToGrid="0" snapToObjects="1">
      <p:cViewPr>
        <p:scale>
          <a:sx n="70" d="100"/>
          <a:sy n="70" d="100"/>
        </p:scale>
        <p:origin x="-72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font" Target="fonts/font3.fntdata"/><Relationship Id="rId76"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8.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76871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err="1" smtClean="0">
                <a:solidFill>
                  <a:srgbClr val="002060"/>
                </a:solidFill>
                <a:latin typeface="Arial"/>
                <a:ea typeface="Arial"/>
                <a:cs typeface="Arial"/>
                <a:sym typeface="Arial"/>
              </a:rPr>
              <a:t>Ndai</a:t>
            </a:r>
            <a:r>
              <a:rPr lang="en-US" sz="1200" b="0" dirty="0" smtClean="0">
                <a:solidFill>
                  <a:srgbClr val="002060"/>
                </a:solidFill>
                <a:latin typeface="Arial"/>
                <a:ea typeface="Arial"/>
                <a:cs typeface="Arial"/>
                <a:sym typeface="Arial"/>
              </a:rPr>
              <a:t> </a:t>
            </a:r>
            <a:r>
              <a:rPr lang="en-US" sz="1200" b="0" dirty="0" err="1" smtClean="0">
                <a:solidFill>
                  <a:srgbClr val="002060"/>
                </a:solidFill>
                <a:latin typeface="Calibri"/>
                <a:ea typeface="Arial"/>
                <a:cs typeface="Calibri"/>
                <a:sym typeface="Arial"/>
              </a:rPr>
              <a:t>m</a:t>
            </a:r>
            <a:r>
              <a:rPr lang="en-US" sz="1200" b="0" dirty="0" err="1" smtClean="0">
                <a:solidFill>
                  <a:srgbClr val="002060"/>
                </a:solidFill>
                <a:sym typeface="Arial"/>
              </a:rPr>
              <a:t>yit</a:t>
            </a:r>
            <a:r>
              <a:rPr lang="en-US" sz="1200" b="0" dirty="0" smtClean="0">
                <a:solidFill>
                  <a:srgbClr val="002060"/>
                </a:solidFill>
                <a:sym typeface="Arial"/>
              </a:rPr>
              <a:t> </a:t>
            </a:r>
            <a:r>
              <a:rPr lang="en-US" sz="1200" b="0" dirty="0" err="1" smtClean="0">
                <a:solidFill>
                  <a:srgbClr val="002060"/>
                </a:solidFill>
                <a:sym typeface="Arial"/>
              </a:rPr>
              <a:t>hte</a:t>
            </a:r>
            <a:r>
              <a:rPr lang="en-US" sz="1200" b="0" dirty="0" smtClean="0">
                <a:solidFill>
                  <a:srgbClr val="002060"/>
                </a:solidFill>
                <a:sym typeface="Arial"/>
              </a:rPr>
              <a:t> </a:t>
            </a:r>
            <a:r>
              <a:rPr lang="en-US" sz="1200" b="0" dirty="0" err="1" smtClean="0">
                <a:solidFill>
                  <a:srgbClr val="002060"/>
                </a:solidFill>
                <a:sym typeface="Arial"/>
              </a:rPr>
              <a:t>seng</a:t>
            </a:r>
            <a:r>
              <a:rPr lang="en-US" sz="1200" b="0" dirty="0" smtClean="0">
                <a:solidFill>
                  <a:srgbClr val="002060"/>
                </a:solidFill>
                <a:sym typeface="Arial"/>
              </a:rPr>
              <a:t> n-</a:t>
            </a:r>
            <a:r>
              <a:rPr lang="en-US" sz="1200" b="0" dirty="0" err="1" smtClean="0">
                <a:solidFill>
                  <a:srgbClr val="002060"/>
                </a:solidFill>
                <a:sym typeface="Arial"/>
              </a:rPr>
              <a:t>na</a:t>
            </a:r>
            <a:r>
              <a:rPr lang="en-US" sz="1200" b="0" dirty="0" smtClean="0">
                <a:solidFill>
                  <a:srgbClr val="002060"/>
                </a:solidFill>
                <a:sym typeface="Arial"/>
              </a:rPr>
              <a:t> </a:t>
            </a:r>
            <a:r>
              <a:rPr lang="en-US" sz="1200" b="0" dirty="0" err="1" smtClean="0">
                <a:solidFill>
                  <a:srgbClr val="002060"/>
                </a:solidFill>
                <a:sym typeface="Arial"/>
              </a:rPr>
              <a:t>garum</a:t>
            </a:r>
            <a:r>
              <a:rPr lang="en-US" sz="1200" b="0" dirty="0" smtClean="0">
                <a:solidFill>
                  <a:srgbClr val="002060"/>
                </a:solidFill>
                <a:sym typeface="Arial"/>
              </a:rPr>
              <a:t> </a:t>
            </a:r>
            <a:r>
              <a:rPr lang="en-US" sz="1200" b="0" dirty="0" err="1" smtClean="0">
                <a:solidFill>
                  <a:srgbClr val="002060"/>
                </a:solidFill>
                <a:sym typeface="Arial"/>
              </a:rPr>
              <a:t>shingtau</a:t>
            </a:r>
            <a:r>
              <a:rPr lang="en-US" sz="1200" b="0" dirty="0" smtClean="0">
                <a:solidFill>
                  <a:srgbClr val="002060"/>
                </a:solidFill>
                <a:sym typeface="Arial"/>
              </a:rPr>
              <a:t> </a:t>
            </a:r>
            <a:r>
              <a:rPr lang="en-US" sz="1200" b="0" dirty="0" err="1" smtClean="0">
                <a:solidFill>
                  <a:srgbClr val="002060"/>
                </a:solidFill>
                <a:sym typeface="Arial"/>
              </a:rPr>
              <a:t>ya</a:t>
            </a:r>
            <a:r>
              <a:rPr lang="en-US" sz="1200" b="0" dirty="0" smtClean="0">
                <a:solidFill>
                  <a:srgbClr val="002060"/>
                </a:solidFill>
                <a:sym typeface="Arial"/>
              </a:rPr>
              <a:t> ai lam</a:t>
            </a:r>
            <a:r>
              <a:rPr lang="en-US" sz="1200" b="0" baseline="0" dirty="0" smtClean="0">
                <a:solidFill>
                  <a:srgbClr val="002060"/>
                </a:solidFill>
                <a:sym typeface="Arial"/>
              </a:rPr>
              <a:t> a</a:t>
            </a:r>
            <a:r>
              <a:rPr lang="en-US" sz="1200" b="0" dirty="0" smtClean="0">
                <a:solidFill>
                  <a:srgbClr val="002060"/>
                </a:solidFill>
                <a:sym typeface="Arial"/>
              </a:rPr>
              <a:t/>
            </a:r>
            <a:br>
              <a:rPr lang="en-US" sz="1200" b="0" dirty="0" smtClean="0">
                <a:solidFill>
                  <a:srgbClr val="002060"/>
                </a:solidFill>
                <a:sym typeface="Arial"/>
              </a:rPr>
            </a:br>
            <a:r>
              <a:rPr lang="en-US" sz="1200" b="0" dirty="0" err="1" smtClean="0">
                <a:solidFill>
                  <a:srgbClr val="002060"/>
                </a:solidFill>
                <a:latin typeface="Arial"/>
                <a:cs typeface="Arial"/>
                <a:sym typeface="Arial"/>
              </a:rPr>
              <a:t>n</a:t>
            </a:r>
            <a:r>
              <a:rPr lang="en-US" sz="1200" b="0" dirty="0" err="1" smtClean="0">
                <a:solidFill>
                  <a:srgbClr val="002060"/>
                </a:solidFill>
                <a:latin typeface="Arial"/>
                <a:ea typeface="Arial"/>
                <a:cs typeface="Arial"/>
                <a:sym typeface="Arial"/>
              </a:rPr>
              <a:t>ing</a:t>
            </a:r>
            <a:r>
              <a:rPr lang="en-US" sz="1200" b="0" dirty="0" err="1" smtClean="0">
                <a:solidFill>
                  <a:srgbClr val="002060"/>
                </a:solidFill>
              </a:rPr>
              <a:t>pawt</a:t>
            </a:r>
            <a:r>
              <a:rPr lang="en-US" sz="1200" b="0" dirty="0" smtClean="0">
                <a:solidFill>
                  <a:srgbClr val="002060"/>
                </a:solidFill>
              </a:rPr>
              <a:t> </a:t>
            </a:r>
            <a:r>
              <a:rPr lang="en-US" sz="1200" b="0" dirty="0" err="1" smtClean="0">
                <a:solidFill>
                  <a:srgbClr val="002060"/>
                </a:solidFill>
              </a:rPr>
              <a:t>madung</a:t>
            </a:r>
            <a:r>
              <a:rPr lang="en-US" sz="1200" b="0" dirty="0" smtClean="0">
                <a:solidFill>
                  <a:srgbClr val="002060"/>
                </a:solidFill>
              </a:rPr>
              <a:t> </a:t>
            </a:r>
            <a:r>
              <a:rPr lang="en-US" sz="1200" b="0" dirty="0" err="1" smtClean="0">
                <a:solidFill>
                  <a:srgbClr val="002060"/>
                </a:solidFill>
              </a:rPr>
              <a:t>kungkyang</a:t>
            </a:r>
            <a:r>
              <a:rPr lang="en-US" sz="1200" b="0" dirty="0" smtClean="0">
                <a:solidFill>
                  <a:srgbClr val="002060"/>
                </a:solidFill>
              </a:rPr>
              <a:t> ai lam </a:t>
            </a:r>
            <a:r>
              <a:rPr lang="en-US" sz="1200" b="0" dirty="0" err="1" smtClean="0">
                <a:solidFill>
                  <a:srgbClr val="002060"/>
                </a:solidFill>
              </a:rPr>
              <a:t>nhtoi</a:t>
            </a:r>
            <a:r>
              <a:rPr lang="en-US" sz="1200" b="0" dirty="0" smtClean="0">
                <a:solidFill>
                  <a:srgbClr val="002060"/>
                </a:solidFill>
              </a:rPr>
              <a:t> </a:t>
            </a:r>
            <a:r>
              <a:rPr lang="en-US" sz="1200" b="0" dirty="0" err="1" smtClean="0">
                <a:solidFill>
                  <a:srgbClr val="002060"/>
                </a:solidFill>
              </a:rPr>
              <a:t>kadun</a:t>
            </a:r>
            <a:r>
              <a:rPr lang="en-US" sz="1200" b="0" dirty="0" smtClean="0">
                <a:solidFill>
                  <a:srgbClr val="002060"/>
                </a:solidFill>
              </a:rPr>
              <a:t>  </a:t>
            </a:r>
            <a:r>
              <a:rPr lang="en-US" sz="1200" b="0" dirty="0" err="1" smtClean="0">
                <a:solidFill>
                  <a:srgbClr val="002060"/>
                </a:solidFill>
              </a:rPr>
              <a:t>sharin</a:t>
            </a:r>
            <a:r>
              <a:rPr lang="en-US" sz="1200" b="0" dirty="0" smtClean="0">
                <a:solidFill>
                  <a:srgbClr val="002060"/>
                </a:solidFill>
              </a:rPr>
              <a:t> </a:t>
            </a:r>
            <a:r>
              <a:rPr lang="en-US" sz="1200" b="0" dirty="0" err="1" smtClean="0">
                <a:solidFill>
                  <a:srgbClr val="002060"/>
                </a:solidFill>
              </a:rPr>
              <a:t>hpawng</a:t>
            </a:r>
            <a:r>
              <a:rPr lang="en-US" sz="1200" b="0" dirty="0" smtClean="0">
                <a:solidFill>
                  <a:srgbClr val="002060"/>
                </a:solidFill>
              </a:rPr>
              <a:t> </a:t>
            </a:r>
            <a:r>
              <a:rPr lang="en-US" sz="1200" b="0" dirty="0" err="1" smtClean="0">
                <a:solidFill>
                  <a:srgbClr val="002060"/>
                </a:solidFill>
              </a:rPr>
              <a:t>hpe</a:t>
            </a:r>
            <a:r>
              <a:rPr lang="en-US" sz="1200" b="0" dirty="0" smtClean="0">
                <a:solidFill>
                  <a:srgbClr val="002060"/>
                </a:solidFill>
              </a:rPr>
              <a:t> </a:t>
            </a:r>
            <a:r>
              <a:rPr lang="en-US" sz="1200" b="0" dirty="0" err="1" smtClean="0">
                <a:solidFill>
                  <a:srgbClr val="595959"/>
                </a:solidFill>
                <a:latin typeface="Arial"/>
                <a:ea typeface="Arial"/>
                <a:cs typeface="Arial"/>
                <a:sym typeface="Arial"/>
              </a:rPr>
              <a:t>Myen</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mung</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kaw</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shawng</a:t>
            </a:r>
            <a:r>
              <a:rPr lang="en-US" sz="1200" b="0" dirty="0" smtClean="0">
                <a:solidFill>
                  <a:srgbClr val="595959"/>
                </a:solidFill>
                <a:latin typeface="Arial"/>
                <a:ea typeface="Arial"/>
                <a:cs typeface="Arial"/>
                <a:sym typeface="Arial"/>
              </a:rPr>
              <a:t> lam </a:t>
            </a:r>
            <a:r>
              <a:rPr lang="en-US" sz="1200" b="0" dirty="0" err="1" smtClean="0">
                <a:solidFill>
                  <a:srgbClr val="595959"/>
                </a:solidFill>
                <a:latin typeface="Arial"/>
                <a:ea typeface="Arial"/>
                <a:cs typeface="Arial"/>
                <a:sym typeface="Arial"/>
              </a:rPr>
              <a:t>hta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galaw</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hkawm</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nga</a:t>
            </a:r>
            <a:r>
              <a:rPr lang="en-US" sz="1200" b="0" dirty="0" smtClean="0">
                <a:solidFill>
                  <a:srgbClr val="595959"/>
                </a:solidFill>
                <a:latin typeface="Arial"/>
                <a:ea typeface="Arial"/>
                <a:cs typeface="Arial"/>
                <a:sym typeface="Arial"/>
              </a:rPr>
              <a:t> ai </a:t>
            </a:r>
            <a:r>
              <a:rPr lang="en-US" sz="1200" b="0" dirty="0" err="1" smtClean="0">
                <a:solidFill>
                  <a:srgbClr val="595959"/>
                </a:solidFill>
                <a:latin typeface="Arial"/>
                <a:ea typeface="Arial"/>
                <a:cs typeface="Arial"/>
                <a:sym typeface="Arial"/>
              </a:rPr>
              <a:t>magam</a:t>
            </a:r>
            <a:r>
              <a:rPr lang="en-US" sz="1200" b="0" dirty="0" smtClean="0">
                <a:solidFill>
                  <a:srgbClr val="595959"/>
                </a:solidFill>
                <a:latin typeface="Arial"/>
                <a:ea typeface="Arial"/>
                <a:cs typeface="Arial"/>
                <a:sym typeface="Arial"/>
              </a:rPr>
              <a:t> gun </a:t>
            </a:r>
            <a:r>
              <a:rPr lang="en-US" sz="1200" b="0" dirty="0" err="1" smtClean="0">
                <a:solidFill>
                  <a:srgbClr val="595959"/>
                </a:solidFill>
                <a:latin typeface="Arial"/>
                <a:ea typeface="Arial"/>
                <a:cs typeface="Arial"/>
                <a:sym typeface="Arial"/>
              </a:rPr>
              <a:t>ni</a:t>
            </a:r>
            <a:r>
              <a:rPr lang="en-US" sz="1200" b="0" dirty="0" smtClean="0">
                <a:solidFill>
                  <a:srgbClr val="595959"/>
                </a:solidFill>
                <a:latin typeface="Arial"/>
                <a:ea typeface="Arial"/>
                <a:cs typeface="Arial"/>
                <a:sym typeface="Arial"/>
              </a:rPr>
              <a:t> a </a:t>
            </a:r>
            <a:r>
              <a:rPr lang="en-US" sz="1200" b="0" dirty="0" err="1" smtClean="0">
                <a:solidFill>
                  <a:srgbClr val="595959"/>
                </a:solidFill>
                <a:latin typeface="Arial"/>
                <a:ea typeface="Arial"/>
                <a:cs typeface="Arial"/>
                <a:sym typeface="Arial"/>
              </a:rPr>
              <a:t>matu</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ka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lajang</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dai</a:t>
            </a:r>
            <a:r>
              <a:rPr lang="en-US" sz="1200" b="0" dirty="0" smtClean="0">
                <a:solidFill>
                  <a:srgbClr val="595959"/>
                </a:solidFill>
                <a:latin typeface="Arial"/>
                <a:ea typeface="Arial"/>
                <a:cs typeface="Arial"/>
                <a:sym typeface="Arial"/>
              </a:rPr>
              <a:t> lam </a:t>
            </a:r>
            <a:r>
              <a:rPr lang="en-US" sz="1200" b="0" dirty="0" err="1" smtClean="0">
                <a:solidFill>
                  <a:srgbClr val="595959"/>
                </a:solidFill>
                <a:latin typeface="Arial"/>
                <a:ea typeface="Arial"/>
                <a:cs typeface="Arial"/>
                <a:sym typeface="Arial"/>
              </a:rPr>
              <a:t>rai</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nga</a:t>
            </a:r>
            <a:r>
              <a:rPr lang="en-US" sz="1200" b="0" dirty="0" smtClean="0">
                <a:solidFill>
                  <a:srgbClr val="595959"/>
                </a:solidFill>
                <a:latin typeface="Arial"/>
                <a:ea typeface="Arial"/>
                <a:cs typeface="Arial"/>
                <a:sym typeface="Arial"/>
              </a:rPr>
              <a:t> ai.</a:t>
            </a:r>
            <a:endParaRPr lang="en-US" dirty="0" smtClean="0"/>
          </a:p>
          <a:p>
            <a:pPr marL="0" marR="0" lvl="0" indent="0" algn="l" rtl="0">
              <a:lnSpc>
                <a:spcPct val="100000"/>
              </a:lnSpc>
              <a:spcBef>
                <a:spcPts val="0"/>
              </a:spcBef>
              <a:spcAft>
                <a:spcPts val="0"/>
              </a:spcAft>
              <a:buClr>
                <a:schemeClr val="dk1"/>
              </a:buClr>
              <a:buSzPts val="1200"/>
              <a:buFont typeface="Calibri"/>
              <a:buNone/>
            </a:pPr>
            <a:r>
              <a:rPr lang="en-US" sz="1200" b="1" dirty="0" smtClean="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66" name="Google Shape;2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dirty="0" err="1" smtClean="0">
                <a:solidFill>
                  <a:srgbClr val="FFFFFF"/>
                </a:solidFill>
                <a:latin typeface="Arial"/>
                <a:ea typeface="Arial"/>
                <a:cs typeface="Arial"/>
                <a:sym typeface="Arial"/>
              </a:rPr>
              <a:t>Hkrit</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tsang</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hpa</a:t>
            </a:r>
            <a:r>
              <a:rPr lang="en-US" sz="1200" dirty="0" smtClean="0">
                <a:solidFill>
                  <a:srgbClr val="FFFFFF"/>
                </a:solidFill>
                <a:latin typeface="Arial"/>
                <a:ea typeface="Arial"/>
                <a:cs typeface="Arial"/>
                <a:sym typeface="Arial"/>
              </a:rPr>
              <a:t> n-</a:t>
            </a:r>
            <a:r>
              <a:rPr lang="en-US" sz="1200" dirty="0" err="1" smtClean="0">
                <a:solidFill>
                  <a:srgbClr val="FFFFFF"/>
                </a:solidFill>
                <a:latin typeface="Arial"/>
                <a:ea typeface="Arial"/>
                <a:cs typeface="Arial"/>
                <a:sym typeface="Arial"/>
              </a:rPr>
              <a:t>nga</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ai</a:t>
            </a:r>
            <a:r>
              <a:rPr lang="en-US" sz="1200" dirty="0" smtClean="0">
                <a:solidFill>
                  <a:srgbClr val="FFFFFF"/>
                </a:solidFill>
                <a:latin typeface="Arial"/>
                <a:ea typeface="Arial"/>
                <a:cs typeface="Arial"/>
                <a:sym typeface="Arial"/>
              </a:rPr>
              <a:t> lam </a:t>
            </a:r>
            <a:r>
              <a:rPr lang="en-US" sz="1200" dirty="0" err="1" smtClean="0">
                <a:solidFill>
                  <a:srgbClr val="FFFFFF"/>
                </a:solidFill>
                <a:latin typeface="Arial"/>
                <a:ea typeface="Arial"/>
                <a:cs typeface="Arial"/>
                <a:sym typeface="Arial"/>
              </a:rPr>
              <a:t>hte</a:t>
            </a:r>
            <a:r>
              <a:rPr lang="en-US" sz="1200" dirty="0" smtClean="0">
                <a:solidFill>
                  <a:srgbClr val="FFFFFF"/>
                </a:solidFill>
                <a:latin typeface="Arial"/>
                <a:ea typeface="Arial"/>
                <a:cs typeface="Arial"/>
                <a:sym typeface="Arial"/>
              </a:rPr>
              <a:t> shim </a:t>
            </a:r>
            <a:r>
              <a:rPr lang="en-US" sz="1200" dirty="0" err="1" smtClean="0">
                <a:solidFill>
                  <a:srgbClr val="FFFFFF"/>
                </a:solidFill>
                <a:latin typeface="Arial"/>
                <a:ea typeface="Arial"/>
                <a:cs typeface="Arial"/>
                <a:sym typeface="Arial"/>
              </a:rPr>
              <a:t>lum</a:t>
            </a:r>
            <a:r>
              <a:rPr lang="en-US" sz="1200" dirty="0" smtClean="0">
                <a:solidFill>
                  <a:srgbClr val="FFFFFF"/>
                </a:solidFill>
                <a:latin typeface="Arial"/>
                <a:ea typeface="Arial"/>
                <a:cs typeface="Arial"/>
                <a:sym typeface="Arial"/>
              </a:rPr>
              <a:t> lam </a:t>
            </a:r>
            <a:r>
              <a:rPr lang="en-US" sz="1200" dirty="0" err="1" smtClean="0">
                <a:solidFill>
                  <a:srgbClr val="FFFFFF"/>
                </a:solidFill>
                <a:latin typeface="Arial"/>
                <a:ea typeface="Arial"/>
                <a:cs typeface="Arial"/>
                <a:sym typeface="Arial"/>
              </a:rPr>
              <a:t>ni</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hpe</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galoi</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mung</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myit</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shalawm</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na</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ahkyak</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ai</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Uhpung</a:t>
            </a:r>
            <a:r>
              <a:rPr lang="en-US" sz="1200" baseline="0" dirty="0" smtClean="0">
                <a:solidFill>
                  <a:srgbClr val="FFFFFF"/>
                </a:solidFill>
                <a:latin typeface="Arial"/>
                <a:ea typeface="Arial"/>
                <a:cs typeface="Arial"/>
                <a:sym typeface="Arial"/>
              </a:rPr>
              <a:t> a </a:t>
            </a:r>
            <a:r>
              <a:rPr lang="en-US" sz="1200" baseline="0" dirty="0" err="1" smtClean="0">
                <a:solidFill>
                  <a:srgbClr val="FFFFFF"/>
                </a:solidFill>
                <a:latin typeface="Arial"/>
                <a:ea typeface="Arial"/>
                <a:cs typeface="Arial"/>
                <a:sym typeface="Arial"/>
              </a:rPr>
              <a:t>magam</a:t>
            </a:r>
            <a:r>
              <a:rPr lang="en-US" sz="1200" baseline="0" dirty="0" smtClean="0">
                <a:solidFill>
                  <a:srgbClr val="FFFFFF"/>
                </a:solidFill>
                <a:latin typeface="Arial"/>
                <a:ea typeface="Arial"/>
                <a:cs typeface="Arial"/>
                <a:sym typeface="Arial"/>
              </a:rPr>
              <a:t> gun </a:t>
            </a:r>
            <a:r>
              <a:rPr lang="en-US" sz="1200" baseline="0" dirty="0" err="1" smtClean="0">
                <a:solidFill>
                  <a:srgbClr val="FFFFFF"/>
                </a:solidFill>
                <a:latin typeface="Arial"/>
                <a:ea typeface="Arial"/>
                <a:cs typeface="Arial"/>
                <a:sym typeface="Arial"/>
              </a:rPr>
              <a:t>ni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gaw</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dawsa</a:t>
            </a:r>
            <a:r>
              <a:rPr lang="en-US" sz="1200" baseline="0" dirty="0" smtClean="0">
                <a:solidFill>
                  <a:srgbClr val="FFFFFF"/>
                </a:solidFill>
                <a:latin typeface="Arial"/>
                <a:ea typeface="Arial"/>
                <a:cs typeface="Arial"/>
                <a:sym typeface="Arial"/>
              </a:rPr>
              <a:t> lam, </a:t>
            </a:r>
            <a:r>
              <a:rPr lang="en-US" sz="1200" baseline="0" dirty="0" err="1" smtClean="0">
                <a:solidFill>
                  <a:srgbClr val="FFFFFF"/>
                </a:solidFill>
                <a:latin typeface="Arial"/>
                <a:ea typeface="Arial"/>
                <a:cs typeface="Arial"/>
                <a:sym typeface="Arial"/>
              </a:rPr>
              <a:t>shagyip</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shagyeng</a:t>
            </a:r>
            <a:r>
              <a:rPr lang="en-US" sz="1200" baseline="0" dirty="0" smtClean="0">
                <a:solidFill>
                  <a:srgbClr val="FFFFFF"/>
                </a:solidFill>
                <a:latin typeface="Arial"/>
                <a:ea typeface="Arial"/>
                <a:cs typeface="Arial"/>
                <a:sym typeface="Arial"/>
              </a:rPr>
              <a:t> ai lam, </a:t>
            </a:r>
            <a:r>
              <a:rPr lang="en-US" sz="1200" baseline="0" dirty="0" err="1" smtClean="0">
                <a:solidFill>
                  <a:srgbClr val="FFFFFF"/>
                </a:solidFill>
                <a:latin typeface="Arial"/>
                <a:ea typeface="Arial"/>
                <a:cs typeface="Arial"/>
                <a:sym typeface="Arial"/>
              </a:rPr>
              <a:t>amyat</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shaw</a:t>
            </a:r>
            <a:r>
              <a:rPr lang="en-US" sz="1200" baseline="0" dirty="0" smtClean="0">
                <a:solidFill>
                  <a:srgbClr val="FFFFFF"/>
                </a:solidFill>
                <a:latin typeface="Arial"/>
                <a:ea typeface="Arial"/>
                <a:cs typeface="Arial"/>
                <a:sym typeface="Arial"/>
              </a:rPr>
              <a:t> ai lam (</a:t>
            </a:r>
            <a:r>
              <a:rPr lang="en-US" sz="1200" baseline="0" dirty="0" err="1" smtClean="0">
                <a:solidFill>
                  <a:srgbClr val="FFFFFF"/>
                </a:solidFill>
                <a:latin typeface="Arial"/>
                <a:ea typeface="Arial"/>
                <a:cs typeface="Arial"/>
                <a:sym typeface="Arial"/>
              </a:rPr>
              <a:t>shr</a:t>
            </a:r>
            <a:r>
              <a:rPr lang="en-US" sz="1200" baseline="0" dirty="0" smtClean="0">
                <a:solidFill>
                  <a:srgbClr val="FFFFFF"/>
                </a:solidFill>
                <a:latin typeface="Arial"/>
                <a:ea typeface="Arial"/>
                <a:cs typeface="Arial"/>
                <a:sym typeface="Arial"/>
              </a:rPr>
              <a:t>) n-</a:t>
            </a:r>
            <a:r>
              <a:rPr lang="en-US" sz="1200" baseline="0" dirty="0" err="1" smtClean="0">
                <a:solidFill>
                  <a:srgbClr val="FFFFFF"/>
                </a:solidFill>
                <a:latin typeface="Arial"/>
                <a:ea typeface="Arial"/>
                <a:cs typeface="Arial"/>
                <a:sym typeface="Arial"/>
              </a:rPr>
              <a:t>gawn</a:t>
            </a:r>
            <a:r>
              <a:rPr lang="en-US" sz="1200" baseline="0" dirty="0" smtClean="0">
                <a:solidFill>
                  <a:srgbClr val="FFFFFF"/>
                </a:solidFill>
                <a:latin typeface="Arial"/>
                <a:ea typeface="Arial"/>
                <a:cs typeface="Arial"/>
                <a:sym typeface="Arial"/>
              </a:rPr>
              <a:t> n sawn ai lam </a:t>
            </a:r>
            <a:r>
              <a:rPr lang="en-US" sz="1200" baseline="0" dirty="0" err="1" smtClean="0">
                <a:solidFill>
                  <a:srgbClr val="FFFFFF"/>
                </a:solidFill>
                <a:latin typeface="Arial"/>
                <a:ea typeface="Arial"/>
                <a:cs typeface="Arial"/>
                <a:sym typeface="Arial"/>
              </a:rPr>
              <a:t>ni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hkrum</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chye</a:t>
            </a:r>
            <a:r>
              <a:rPr lang="en-US" sz="1200" baseline="0" dirty="0" smtClean="0">
                <a:solidFill>
                  <a:srgbClr val="FFFFFF"/>
                </a:solidFill>
                <a:latin typeface="Arial"/>
                <a:ea typeface="Arial"/>
                <a:cs typeface="Arial"/>
                <a:sym typeface="Arial"/>
              </a:rPr>
              <a:t> ai </a:t>
            </a:r>
            <a:r>
              <a:rPr lang="en-US" sz="1200" baseline="0" dirty="0" err="1" smtClean="0">
                <a:solidFill>
                  <a:srgbClr val="FFFFFF"/>
                </a:solidFill>
                <a:latin typeface="Arial"/>
                <a:ea typeface="Arial"/>
                <a:cs typeface="Arial"/>
                <a:sym typeface="Arial"/>
              </a:rPr>
              <a:t>ni</a:t>
            </a:r>
            <a:r>
              <a:rPr lang="en-US" sz="1200" baseline="0" dirty="0" smtClean="0">
                <a:solidFill>
                  <a:srgbClr val="FFFFFF"/>
                </a:solidFill>
                <a:latin typeface="Arial"/>
                <a:ea typeface="Arial"/>
                <a:cs typeface="Arial"/>
                <a:sym typeface="Arial"/>
              </a:rPr>
              <a:t> a </a:t>
            </a:r>
            <a:r>
              <a:rPr lang="en-US" sz="1200" baseline="0" dirty="0" err="1" smtClean="0">
                <a:solidFill>
                  <a:srgbClr val="FFFFFF"/>
                </a:solidFill>
                <a:latin typeface="Arial"/>
                <a:ea typeface="Arial"/>
                <a:cs typeface="Arial"/>
                <a:sym typeface="Arial"/>
              </a:rPr>
              <a:t>hkum</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hkrang</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hte</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seng</a:t>
            </a:r>
            <a:r>
              <a:rPr lang="en-US" sz="1200" baseline="0" dirty="0" smtClean="0">
                <a:solidFill>
                  <a:srgbClr val="FFFFFF"/>
                </a:solidFill>
                <a:latin typeface="Arial"/>
                <a:ea typeface="Arial"/>
                <a:cs typeface="Arial"/>
                <a:sym typeface="Arial"/>
              </a:rPr>
              <a:t> ai, </a:t>
            </a:r>
            <a:r>
              <a:rPr lang="en-US" sz="1200" baseline="0" dirty="0" err="1" smtClean="0">
                <a:solidFill>
                  <a:srgbClr val="FFFFFF"/>
                </a:solidFill>
                <a:latin typeface="Arial"/>
                <a:ea typeface="Arial"/>
                <a:cs typeface="Arial"/>
                <a:sym typeface="Arial"/>
              </a:rPr>
              <a:t>myit</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hte</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seng</a:t>
            </a:r>
            <a:r>
              <a:rPr lang="en-US" sz="1200" baseline="0" dirty="0" smtClean="0">
                <a:solidFill>
                  <a:srgbClr val="FFFFFF"/>
                </a:solidFill>
                <a:latin typeface="Arial"/>
                <a:ea typeface="Arial"/>
                <a:cs typeface="Arial"/>
                <a:sym typeface="Arial"/>
              </a:rPr>
              <a:t> ai </a:t>
            </a:r>
            <a:r>
              <a:rPr lang="en-US" sz="1200" baseline="0" dirty="0" err="1" smtClean="0">
                <a:solidFill>
                  <a:srgbClr val="FFFFFF"/>
                </a:solidFill>
                <a:latin typeface="Arial"/>
                <a:ea typeface="Arial"/>
                <a:cs typeface="Arial"/>
                <a:sym typeface="Arial"/>
              </a:rPr>
              <a:t>hkrit</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tsang</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hpa</a:t>
            </a:r>
            <a:r>
              <a:rPr lang="en-US" sz="1200" baseline="0" dirty="0" smtClean="0">
                <a:solidFill>
                  <a:srgbClr val="FFFFFF"/>
                </a:solidFill>
                <a:latin typeface="Arial"/>
                <a:ea typeface="Arial"/>
                <a:cs typeface="Arial"/>
                <a:sym typeface="Arial"/>
              </a:rPr>
              <a:t> n-</a:t>
            </a:r>
            <a:r>
              <a:rPr lang="en-US" sz="1200" baseline="0" dirty="0" err="1" smtClean="0">
                <a:solidFill>
                  <a:srgbClr val="FFFFFF"/>
                </a:solidFill>
                <a:latin typeface="Arial"/>
                <a:ea typeface="Arial"/>
                <a:cs typeface="Arial"/>
                <a:sym typeface="Arial"/>
              </a:rPr>
              <a:t>nga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na</a:t>
            </a:r>
            <a:r>
              <a:rPr lang="en-US" sz="1200" baseline="0" dirty="0" smtClean="0">
                <a:solidFill>
                  <a:srgbClr val="FFFFFF"/>
                </a:solidFill>
                <a:latin typeface="Arial"/>
                <a:ea typeface="Arial"/>
                <a:cs typeface="Arial"/>
                <a:sym typeface="Arial"/>
              </a:rPr>
              <a:t> lam </a:t>
            </a:r>
            <a:r>
              <a:rPr lang="en-US" sz="1200" baseline="0" dirty="0" err="1" smtClean="0">
                <a:solidFill>
                  <a:srgbClr val="FFFFFF"/>
                </a:solidFill>
                <a:latin typeface="Arial"/>
                <a:ea typeface="Arial"/>
                <a:cs typeface="Arial"/>
                <a:sym typeface="Arial"/>
              </a:rPr>
              <a:t>galaw</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ra</a:t>
            </a:r>
            <a:r>
              <a:rPr lang="en-US" sz="1200" baseline="0" dirty="0" smtClean="0">
                <a:solidFill>
                  <a:srgbClr val="FFFFFF"/>
                </a:solidFill>
                <a:latin typeface="Arial"/>
                <a:ea typeface="Arial"/>
                <a:cs typeface="Arial"/>
                <a:sym typeface="Arial"/>
              </a:rPr>
              <a:t> ai. </a:t>
            </a:r>
            <a:r>
              <a:rPr lang="en-US" sz="1200" baseline="0" dirty="0" err="1" smtClean="0">
                <a:solidFill>
                  <a:srgbClr val="FFFFFF"/>
                </a:solidFill>
                <a:latin typeface="Arial"/>
                <a:ea typeface="Arial"/>
                <a:cs typeface="Arial"/>
                <a:sym typeface="Arial"/>
              </a:rPr>
              <a:t>Kaga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galaw</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ra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ai</a:t>
            </a:r>
            <a:r>
              <a:rPr lang="en-US" sz="1200" baseline="0" dirty="0" smtClean="0">
                <a:solidFill>
                  <a:srgbClr val="FFFFFF"/>
                </a:solidFill>
                <a:latin typeface="Arial"/>
                <a:ea typeface="Arial"/>
                <a:cs typeface="Arial"/>
                <a:sym typeface="Arial"/>
              </a:rPr>
              <a:t> lam </a:t>
            </a:r>
            <a:r>
              <a:rPr lang="en-US" sz="1200" baseline="0" dirty="0" err="1" smtClean="0">
                <a:solidFill>
                  <a:srgbClr val="FFFFFF"/>
                </a:solidFill>
                <a:latin typeface="Arial"/>
                <a:ea typeface="Arial"/>
                <a:cs typeface="Arial"/>
                <a:sym typeface="Arial"/>
              </a:rPr>
              <a:t>ni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shr</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lu</a:t>
            </a:r>
            <a:r>
              <a:rPr lang="en-US" sz="1200" baseline="0" dirty="0" smtClean="0">
                <a:solidFill>
                  <a:srgbClr val="FFFFFF"/>
                </a:solidFill>
                <a:latin typeface="Arial"/>
                <a:ea typeface="Arial"/>
                <a:cs typeface="Arial"/>
                <a:sym typeface="Arial"/>
              </a:rPr>
              <a:t> la </a:t>
            </a:r>
            <a:r>
              <a:rPr lang="en-US" sz="1200" baseline="0" dirty="0" err="1" smtClean="0">
                <a:solidFill>
                  <a:srgbClr val="FFFFFF"/>
                </a:solidFill>
                <a:latin typeface="Arial"/>
                <a:ea typeface="Arial"/>
                <a:cs typeface="Arial"/>
                <a:sym typeface="Arial"/>
              </a:rPr>
              <a:t>mai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na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garum</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lajang</a:t>
            </a:r>
            <a:r>
              <a:rPr lang="en-US" sz="1200" baseline="0" dirty="0" smtClean="0">
                <a:solidFill>
                  <a:srgbClr val="FFFFFF"/>
                </a:solidFill>
                <a:latin typeface="Arial"/>
                <a:ea typeface="Arial"/>
                <a:cs typeface="Arial"/>
                <a:sym typeface="Arial"/>
              </a:rPr>
              <a:t> lam </a:t>
            </a:r>
            <a:r>
              <a:rPr lang="en-US" sz="1200" baseline="0" dirty="0" err="1" smtClean="0">
                <a:solidFill>
                  <a:srgbClr val="FFFFFF"/>
                </a:solidFill>
                <a:latin typeface="Arial"/>
                <a:ea typeface="Arial"/>
                <a:cs typeface="Arial"/>
                <a:sym typeface="Arial"/>
              </a:rPr>
              <a:t>ni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hta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hkum</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hkrang</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hte</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seng</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ai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hkrit</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tsang</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hpa</a:t>
            </a:r>
            <a:r>
              <a:rPr lang="en-US" sz="1200" baseline="0" dirty="0" smtClean="0">
                <a:solidFill>
                  <a:srgbClr val="FFFFFF"/>
                </a:solidFill>
                <a:latin typeface="Arial"/>
                <a:ea typeface="Arial"/>
                <a:cs typeface="Arial"/>
                <a:sym typeface="Arial"/>
              </a:rPr>
              <a:t> n-</a:t>
            </a:r>
            <a:r>
              <a:rPr lang="en-US" sz="1200" baseline="0" dirty="0" err="1" smtClean="0">
                <a:solidFill>
                  <a:srgbClr val="FFFFFF"/>
                </a:solidFill>
                <a:latin typeface="Arial"/>
                <a:ea typeface="Arial"/>
                <a:cs typeface="Arial"/>
                <a:sym typeface="Arial"/>
              </a:rPr>
              <a:t>nga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na</a:t>
            </a:r>
            <a:r>
              <a:rPr lang="en-US" sz="1200" baseline="0" dirty="0" smtClean="0">
                <a:solidFill>
                  <a:srgbClr val="FFFFFF"/>
                </a:solidFill>
                <a:latin typeface="Arial"/>
                <a:ea typeface="Arial"/>
                <a:cs typeface="Arial"/>
                <a:sym typeface="Arial"/>
              </a:rPr>
              <a:t> lam </a:t>
            </a:r>
            <a:r>
              <a:rPr lang="en-US" sz="1200" baseline="0" dirty="0" err="1" smtClean="0">
                <a:solidFill>
                  <a:srgbClr val="FFFFFF"/>
                </a:solidFill>
                <a:latin typeface="Arial"/>
                <a:ea typeface="Arial"/>
                <a:cs typeface="Arial"/>
                <a:sym typeface="Arial"/>
              </a:rPr>
              <a:t>hpe</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ningshawng</a:t>
            </a:r>
            <a:r>
              <a:rPr lang="en-US" sz="1200" baseline="0" dirty="0" smtClean="0">
                <a:solidFill>
                  <a:srgbClr val="FFFFFF"/>
                </a:solidFill>
                <a:latin typeface="Arial"/>
                <a:ea typeface="Arial"/>
                <a:cs typeface="Arial"/>
                <a:sym typeface="Arial"/>
              </a:rPr>
              <a:t> jaw </a:t>
            </a:r>
            <a:r>
              <a:rPr lang="en-US" sz="1200" baseline="0" dirty="0" err="1" smtClean="0">
                <a:solidFill>
                  <a:srgbClr val="FFFFFF"/>
                </a:solidFill>
                <a:latin typeface="Arial"/>
                <a:ea typeface="Arial"/>
                <a:cs typeface="Arial"/>
                <a:sym typeface="Arial"/>
              </a:rPr>
              <a:t>ra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ai</a:t>
            </a:r>
            <a:r>
              <a:rPr lang="en-US" sz="1200" baseline="0" dirty="0" smtClean="0">
                <a:solidFill>
                  <a:srgbClr val="FFFFFF"/>
                </a:solidFill>
                <a:latin typeface="Arial"/>
                <a:ea typeface="Arial"/>
                <a:cs typeface="Arial"/>
                <a:sym typeface="Arial"/>
              </a:rPr>
              <a:t>. Masha </a:t>
            </a:r>
            <a:r>
              <a:rPr lang="en-US" sz="1200" baseline="0" dirty="0" err="1" smtClean="0">
                <a:solidFill>
                  <a:srgbClr val="FFFFFF"/>
                </a:solidFill>
                <a:latin typeface="Arial"/>
                <a:ea typeface="Arial"/>
                <a:cs typeface="Arial"/>
                <a:sym typeface="Arial"/>
              </a:rPr>
              <a:t>langai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hpe</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lata</a:t>
            </a:r>
            <a:r>
              <a:rPr lang="en-US" sz="1200" baseline="0" dirty="0" smtClean="0">
                <a:solidFill>
                  <a:srgbClr val="FFFFFF"/>
                </a:solidFill>
                <a:latin typeface="Arial"/>
                <a:ea typeface="Arial"/>
                <a:cs typeface="Arial"/>
                <a:sym typeface="Arial"/>
              </a:rPr>
              <a:t> la </a:t>
            </a:r>
            <a:r>
              <a:rPr lang="en-US" sz="1200" baseline="0" dirty="0" err="1" smtClean="0">
                <a:solidFill>
                  <a:srgbClr val="FFFFFF"/>
                </a:solidFill>
                <a:latin typeface="Arial"/>
                <a:ea typeface="Arial"/>
                <a:cs typeface="Arial"/>
                <a:sym typeface="Arial"/>
              </a:rPr>
              <a:t>mai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na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matut</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mahkai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garum</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lajawng</a:t>
            </a:r>
            <a:r>
              <a:rPr lang="en-US" sz="1200" baseline="0" dirty="0" smtClean="0">
                <a:solidFill>
                  <a:srgbClr val="FFFFFF"/>
                </a:solidFill>
                <a:latin typeface="Arial"/>
                <a:ea typeface="Arial"/>
                <a:cs typeface="Arial"/>
                <a:sym typeface="Arial"/>
              </a:rPr>
              <a:t> lam </a:t>
            </a:r>
            <a:r>
              <a:rPr lang="en-US" sz="1200" baseline="0" dirty="0" err="1" smtClean="0">
                <a:solidFill>
                  <a:srgbClr val="FFFFFF"/>
                </a:solidFill>
                <a:latin typeface="Arial"/>
                <a:ea typeface="Arial"/>
                <a:cs typeface="Arial"/>
                <a:sym typeface="Arial"/>
              </a:rPr>
              <a:t>ni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tsun</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dan</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ai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shaloi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a:t>
            </a:r>
            <a:r>
              <a:rPr lang="en-US" sz="1200" dirty="0" err="1" smtClean="0">
                <a:solidFill>
                  <a:srgbClr val="FFFFFF"/>
                </a:solidFill>
                <a:latin typeface="Arial"/>
                <a:ea typeface="Arial"/>
                <a:cs typeface="Arial"/>
                <a:sym typeface="Arial"/>
              </a:rPr>
              <a:t>krit</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tsang</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hpa</a:t>
            </a:r>
            <a:r>
              <a:rPr lang="en-US" sz="1200" dirty="0" smtClean="0">
                <a:solidFill>
                  <a:srgbClr val="FFFFFF"/>
                </a:solidFill>
                <a:latin typeface="Arial"/>
                <a:ea typeface="Arial"/>
                <a:cs typeface="Arial"/>
                <a:sym typeface="Arial"/>
              </a:rPr>
              <a:t> n-</a:t>
            </a:r>
            <a:r>
              <a:rPr lang="en-US" sz="1200" dirty="0" err="1" smtClean="0">
                <a:solidFill>
                  <a:srgbClr val="FFFFFF"/>
                </a:solidFill>
                <a:latin typeface="Arial"/>
                <a:ea typeface="Arial"/>
                <a:cs typeface="Arial"/>
                <a:sym typeface="Arial"/>
              </a:rPr>
              <a:t>nga</a:t>
            </a:r>
            <a:r>
              <a:rPr lang="en-US" sz="1200" dirty="0" smtClean="0">
                <a:solidFill>
                  <a:srgbClr val="FFFFFF"/>
                </a:solidFill>
                <a:latin typeface="Arial"/>
                <a:ea typeface="Arial"/>
                <a:cs typeface="Arial"/>
                <a:sym typeface="Arial"/>
              </a:rPr>
              <a:t> </a:t>
            </a:r>
            <a:r>
              <a:rPr lang="en-US" sz="1200" dirty="0" err="1" smtClean="0">
                <a:solidFill>
                  <a:srgbClr val="FFFFFF"/>
                </a:solidFill>
                <a:latin typeface="Arial"/>
                <a:ea typeface="Arial"/>
                <a:cs typeface="Arial"/>
                <a:sym typeface="Arial"/>
              </a:rPr>
              <a:t>ai</a:t>
            </a:r>
            <a:r>
              <a:rPr lang="en-US" sz="1200" dirty="0" smtClean="0">
                <a:solidFill>
                  <a:srgbClr val="FFFFFF"/>
                </a:solidFill>
                <a:latin typeface="Arial"/>
                <a:ea typeface="Arial"/>
                <a:cs typeface="Arial"/>
                <a:sym typeface="Arial"/>
              </a:rPr>
              <a:t> lam </a:t>
            </a:r>
            <a:r>
              <a:rPr lang="en-US" sz="1200" dirty="0" err="1" smtClean="0">
                <a:solidFill>
                  <a:srgbClr val="FFFFFF"/>
                </a:solidFill>
                <a:latin typeface="Arial"/>
                <a:ea typeface="Arial"/>
                <a:cs typeface="Arial"/>
                <a:sym typeface="Arial"/>
              </a:rPr>
              <a:t>hte</a:t>
            </a:r>
            <a:r>
              <a:rPr lang="en-US" sz="1200" dirty="0" smtClean="0">
                <a:solidFill>
                  <a:srgbClr val="FFFFFF"/>
                </a:solidFill>
                <a:latin typeface="Arial"/>
                <a:ea typeface="Arial"/>
                <a:cs typeface="Arial"/>
                <a:sym typeface="Arial"/>
              </a:rPr>
              <a:t> shim </a:t>
            </a:r>
            <a:r>
              <a:rPr lang="en-US" sz="1200" dirty="0" err="1" smtClean="0">
                <a:solidFill>
                  <a:srgbClr val="FFFFFF"/>
                </a:solidFill>
                <a:latin typeface="Arial"/>
                <a:ea typeface="Arial"/>
                <a:cs typeface="Arial"/>
                <a:sym typeface="Arial"/>
              </a:rPr>
              <a:t>lum</a:t>
            </a:r>
            <a:r>
              <a:rPr lang="en-US" sz="1200" dirty="0" smtClean="0">
                <a:solidFill>
                  <a:srgbClr val="FFFFFF"/>
                </a:solidFill>
                <a:latin typeface="Arial"/>
                <a:ea typeface="Arial"/>
                <a:cs typeface="Arial"/>
                <a:sym typeface="Arial"/>
              </a:rPr>
              <a:t> lam</a:t>
            </a:r>
            <a:r>
              <a:rPr lang="en-US" sz="1200" baseline="0" dirty="0" smtClean="0">
                <a:solidFill>
                  <a:srgbClr val="FFFFFF"/>
                </a:solidFill>
                <a:latin typeface="Arial"/>
                <a:ea typeface="Arial"/>
                <a:cs typeface="Arial"/>
                <a:sym typeface="Arial"/>
              </a:rPr>
              <a:t> a </a:t>
            </a:r>
            <a:r>
              <a:rPr lang="en-US" sz="1200" baseline="0" dirty="0" err="1" smtClean="0">
                <a:solidFill>
                  <a:srgbClr val="FFFFFF"/>
                </a:solidFill>
                <a:latin typeface="Arial"/>
                <a:ea typeface="Arial"/>
                <a:cs typeface="Arial"/>
                <a:sym typeface="Arial"/>
              </a:rPr>
              <a:t>matu</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myit</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shalawm</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ra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ai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Ndai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gaw</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shawng</a:t>
            </a:r>
            <a:r>
              <a:rPr lang="en-US" sz="1200" baseline="0" dirty="0" smtClean="0">
                <a:solidFill>
                  <a:srgbClr val="FFFFFF"/>
                </a:solidFill>
                <a:latin typeface="Arial"/>
                <a:ea typeface="Arial"/>
                <a:cs typeface="Arial"/>
                <a:sym typeface="Arial"/>
              </a:rPr>
              <a:t> lam </a:t>
            </a:r>
            <a:r>
              <a:rPr lang="en-US" sz="1200" baseline="0" dirty="0" err="1" smtClean="0">
                <a:solidFill>
                  <a:srgbClr val="FFFFFF"/>
                </a:solidFill>
                <a:latin typeface="Arial"/>
                <a:ea typeface="Arial"/>
                <a:cs typeface="Arial"/>
                <a:sym typeface="Arial"/>
              </a:rPr>
              <a:t>hta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galaw</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nga</a:t>
            </a:r>
            <a:r>
              <a:rPr lang="en-US" sz="1200" baseline="0" dirty="0" smtClean="0">
                <a:solidFill>
                  <a:srgbClr val="FFFFFF"/>
                </a:solidFill>
                <a:latin typeface="Arial"/>
                <a:ea typeface="Arial"/>
                <a:cs typeface="Arial"/>
                <a:sym typeface="Arial"/>
              </a:rPr>
              <a:t> ai </a:t>
            </a:r>
            <a:r>
              <a:rPr lang="en-US" sz="1200" baseline="0" dirty="0" err="1" smtClean="0">
                <a:solidFill>
                  <a:srgbClr val="FFFFFF"/>
                </a:solidFill>
                <a:latin typeface="Arial"/>
                <a:ea typeface="Arial"/>
                <a:cs typeface="Arial"/>
                <a:sym typeface="Arial"/>
              </a:rPr>
              <a:t>magam</a:t>
            </a:r>
            <a:r>
              <a:rPr lang="en-US" sz="1200" baseline="0" dirty="0" smtClean="0">
                <a:solidFill>
                  <a:srgbClr val="FFFFFF"/>
                </a:solidFill>
                <a:latin typeface="Arial"/>
                <a:ea typeface="Arial"/>
                <a:cs typeface="Arial"/>
                <a:sym typeface="Arial"/>
              </a:rPr>
              <a:t> gun </a:t>
            </a:r>
            <a:r>
              <a:rPr lang="en-US" sz="1200" baseline="0" dirty="0" err="1" smtClean="0">
                <a:solidFill>
                  <a:srgbClr val="FFFFFF"/>
                </a:solidFill>
                <a:latin typeface="Arial"/>
                <a:ea typeface="Arial"/>
                <a:cs typeface="Arial"/>
                <a:sym typeface="Arial"/>
              </a:rPr>
              <a:t>ni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hku</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na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byin</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mai</a:t>
            </a:r>
            <a:r>
              <a:rPr lang="en-US" sz="1200" baseline="0" dirty="0" smtClean="0">
                <a:solidFill>
                  <a:srgbClr val="FFFFFF"/>
                </a:solidFill>
                <a:latin typeface="Arial"/>
                <a:ea typeface="Arial"/>
                <a:cs typeface="Arial"/>
                <a:sym typeface="Arial"/>
              </a:rPr>
              <a:t> ai </a:t>
            </a:r>
            <a:r>
              <a:rPr lang="en-US" sz="1200" baseline="0" dirty="0" err="1" smtClean="0">
                <a:solidFill>
                  <a:srgbClr val="FFFFFF"/>
                </a:solidFill>
                <a:latin typeface="Arial"/>
                <a:ea typeface="Arial"/>
                <a:cs typeface="Arial"/>
                <a:sym typeface="Arial"/>
              </a:rPr>
              <a:t>hkrit</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tsang</a:t>
            </a:r>
            <a:r>
              <a:rPr lang="en-US" sz="1200" baseline="0" dirty="0" smtClean="0">
                <a:solidFill>
                  <a:srgbClr val="FFFFFF"/>
                </a:solidFill>
                <a:latin typeface="Arial"/>
                <a:ea typeface="Arial"/>
                <a:cs typeface="Arial"/>
                <a:sym typeface="Arial"/>
              </a:rPr>
              <a:t> lam </a:t>
            </a:r>
            <a:r>
              <a:rPr lang="en-US" sz="1200" baseline="0" dirty="0" err="1" smtClean="0">
                <a:solidFill>
                  <a:srgbClr val="FFFFFF"/>
                </a:solidFill>
                <a:latin typeface="Arial"/>
                <a:ea typeface="Arial"/>
                <a:cs typeface="Arial"/>
                <a:sym typeface="Arial"/>
              </a:rPr>
              <a:t>ni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hpe</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sadi</a:t>
            </a:r>
            <a:r>
              <a:rPr lang="en-US" sz="1200" baseline="0" dirty="0" smtClean="0">
                <a:solidFill>
                  <a:srgbClr val="FFFFFF"/>
                </a:solidFill>
                <a:latin typeface="Arial"/>
                <a:ea typeface="Arial"/>
                <a:cs typeface="Arial"/>
                <a:sym typeface="Arial"/>
              </a:rPr>
              <a:t> n-</a:t>
            </a:r>
            <a:r>
              <a:rPr lang="en-US" sz="1200" baseline="0" dirty="0" err="1" smtClean="0">
                <a:solidFill>
                  <a:srgbClr val="FFFFFF"/>
                </a:solidFill>
                <a:latin typeface="Arial"/>
                <a:ea typeface="Arial"/>
                <a:cs typeface="Arial"/>
                <a:sym typeface="Arial"/>
              </a:rPr>
              <a:t>na</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shawng</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hpang</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kadaw</a:t>
            </a:r>
            <a:r>
              <a:rPr lang="en-US" sz="1200" baseline="0" dirty="0" smtClean="0">
                <a:solidFill>
                  <a:srgbClr val="FFFFFF"/>
                </a:solidFill>
                <a:latin typeface="Arial"/>
                <a:ea typeface="Arial"/>
                <a:cs typeface="Arial"/>
                <a:sym typeface="Arial"/>
              </a:rPr>
              <a:t> let </a:t>
            </a:r>
            <a:r>
              <a:rPr lang="en-US" sz="1200" baseline="0" dirty="0" err="1" smtClean="0">
                <a:solidFill>
                  <a:srgbClr val="FFFFFF"/>
                </a:solidFill>
                <a:latin typeface="Arial"/>
                <a:ea typeface="Arial"/>
                <a:cs typeface="Arial"/>
                <a:sym typeface="Arial"/>
              </a:rPr>
              <a:t>myit</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mada</a:t>
            </a:r>
            <a:r>
              <a:rPr lang="en-US" sz="1200" baseline="0" dirty="0" smtClean="0">
                <a:solidFill>
                  <a:srgbClr val="FFFFFF"/>
                </a:solidFill>
                <a:latin typeface="Arial"/>
                <a:ea typeface="Arial"/>
                <a:cs typeface="Arial"/>
                <a:sym typeface="Arial"/>
              </a:rPr>
              <a:t> da </a:t>
            </a:r>
            <a:r>
              <a:rPr lang="en-US" sz="1200" baseline="0" dirty="0" err="1" smtClean="0">
                <a:solidFill>
                  <a:srgbClr val="FFFFFF"/>
                </a:solidFill>
                <a:latin typeface="Arial"/>
                <a:ea typeface="Arial"/>
                <a:cs typeface="Arial"/>
                <a:sym typeface="Arial"/>
              </a:rPr>
              <a:t>mai</a:t>
            </a:r>
            <a:r>
              <a:rPr lang="en-US" sz="1200" baseline="0" dirty="0" smtClean="0">
                <a:solidFill>
                  <a:srgbClr val="FFFFFF"/>
                </a:solidFill>
                <a:latin typeface="Arial"/>
                <a:ea typeface="Arial"/>
                <a:cs typeface="Arial"/>
                <a:sym typeface="Arial"/>
              </a:rPr>
              <a:t> ai </a:t>
            </a:r>
            <a:r>
              <a:rPr lang="en-US" sz="1200" baseline="0" dirty="0" err="1" smtClean="0">
                <a:solidFill>
                  <a:srgbClr val="FFFFFF"/>
                </a:solidFill>
                <a:latin typeface="Arial"/>
                <a:ea typeface="Arial"/>
                <a:cs typeface="Arial"/>
                <a:sym typeface="Arial"/>
              </a:rPr>
              <a:t>madang</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rai</a:t>
            </a:r>
            <a:r>
              <a:rPr lang="en-US" sz="1200" baseline="0" dirty="0" smtClean="0">
                <a:solidFill>
                  <a:srgbClr val="FFFFFF"/>
                </a:solidFill>
                <a:latin typeface="Arial"/>
                <a:ea typeface="Arial"/>
                <a:cs typeface="Arial"/>
                <a:sym typeface="Arial"/>
              </a:rPr>
              <a:t> </a:t>
            </a:r>
            <a:r>
              <a:rPr lang="en-US" sz="1200" baseline="0" dirty="0" err="1" smtClean="0">
                <a:solidFill>
                  <a:srgbClr val="FFFFFF"/>
                </a:solidFill>
                <a:latin typeface="Arial"/>
                <a:ea typeface="Arial"/>
                <a:cs typeface="Arial"/>
                <a:sym typeface="Arial"/>
              </a:rPr>
              <a:t>nga</a:t>
            </a:r>
            <a:r>
              <a:rPr lang="en-US" sz="1200" baseline="0" dirty="0" smtClean="0">
                <a:solidFill>
                  <a:srgbClr val="FFFFFF"/>
                </a:solidFill>
                <a:latin typeface="Arial"/>
                <a:ea typeface="Arial"/>
                <a:cs typeface="Arial"/>
                <a:sym typeface="Arial"/>
              </a:rPr>
              <a:t> ai.</a:t>
            </a:r>
            <a:endParaRPr lang="en-US" sz="1200" dirty="0" smtClean="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endParaRPr dirty="0"/>
          </a:p>
          <a:p>
            <a:pPr marL="0" lvl="0" indent="0" algn="l" rtl="0">
              <a:lnSpc>
                <a:spcPct val="100000"/>
              </a:lnSpc>
              <a:spcBef>
                <a:spcPts val="0"/>
              </a:spcBef>
              <a:spcAft>
                <a:spcPts val="0"/>
              </a:spcAft>
              <a:buSzPts val="1400"/>
              <a:buNone/>
            </a:pPr>
            <a:r>
              <a:rPr lang="en-US" b="0" dirty="0"/>
              <a:t/>
            </a:r>
            <a:br>
              <a:rPr lang="en-US" b="0" dirty="0"/>
            </a:br>
            <a:endParaRPr dirty="0"/>
          </a:p>
        </p:txBody>
      </p:sp>
      <p:sp>
        <p:nvSpPr>
          <p:cNvPr id="361" name="Google Shape;36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err="1" smtClean="0"/>
              <a:t>Ga</a:t>
            </a:r>
            <a:r>
              <a:rPr lang="en-US" b="0" dirty="0" smtClean="0"/>
              <a:t> </a:t>
            </a:r>
            <a:r>
              <a:rPr lang="en-US" b="0" dirty="0" err="1" smtClean="0"/>
              <a:t>ginchyum</a:t>
            </a:r>
            <a:r>
              <a:rPr lang="en-US" b="0" dirty="0" smtClean="0"/>
              <a:t>-</a:t>
            </a:r>
            <a:r>
              <a:rPr lang="en-US" b="0" baseline="0" dirty="0" smtClean="0"/>
              <a:t> </a:t>
            </a:r>
            <a:r>
              <a:rPr lang="en-US" b="0" baseline="0" dirty="0" err="1" smtClean="0"/>
              <a:t>Matut</a:t>
            </a:r>
            <a:r>
              <a:rPr lang="en-US" b="0" baseline="0" dirty="0" smtClean="0"/>
              <a:t> </a:t>
            </a:r>
            <a:r>
              <a:rPr lang="en-US" b="0" baseline="0" dirty="0" err="1" smtClean="0"/>
              <a:t>mahkai</a:t>
            </a:r>
            <a:r>
              <a:rPr lang="en-US" b="0" baseline="0" dirty="0" smtClean="0"/>
              <a:t> n-</a:t>
            </a:r>
            <a:r>
              <a:rPr lang="en-US" b="0" baseline="0" dirty="0" err="1" smtClean="0"/>
              <a:t>na</a:t>
            </a:r>
            <a:r>
              <a:rPr lang="en-US" b="0" baseline="0" dirty="0" smtClean="0"/>
              <a:t> </a:t>
            </a:r>
            <a:r>
              <a:rPr lang="en-US" b="0" baseline="0" dirty="0" err="1" smtClean="0"/>
              <a:t>ap</a:t>
            </a:r>
            <a:r>
              <a:rPr lang="en-US" b="0" baseline="0" dirty="0" smtClean="0"/>
              <a:t> </a:t>
            </a:r>
            <a:r>
              <a:rPr lang="en-US" b="0" baseline="0" dirty="0" err="1" smtClean="0"/>
              <a:t>ya</a:t>
            </a:r>
            <a:r>
              <a:rPr lang="en-US" b="0" baseline="0" dirty="0" smtClean="0"/>
              <a:t> </a:t>
            </a:r>
            <a:r>
              <a:rPr lang="en-US" b="0" baseline="0" dirty="0" err="1" smtClean="0"/>
              <a:t>ai</a:t>
            </a:r>
            <a:r>
              <a:rPr lang="en-US" b="0" baseline="0" dirty="0" smtClean="0"/>
              <a:t> lam </a:t>
            </a:r>
            <a:r>
              <a:rPr lang="en-US" b="0" baseline="0" dirty="0" err="1" smtClean="0"/>
              <a:t>langai</a:t>
            </a:r>
            <a:r>
              <a:rPr lang="en-US" b="0" baseline="0" dirty="0" smtClean="0"/>
              <a:t> </a:t>
            </a:r>
            <a:r>
              <a:rPr lang="en-US" b="0" baseline="0" dirty="0" err="1" smtClean="0"/>
              <a:t>gaw</a:t>
            </a:r>
            <a:r>
              <a:rPr lang="en-US" b="0" baseline="0" dirty="0" smtClean="0"/>
              <a:t> </a:t>
            </a:r>
            <a:r>
              <a:rPr lang="en-US" b="0" baseline="0" dirty="0" err="1" smtClean="0"/>
              <a:t>garum</a:t>
            </a:r>
            <a:r>
              <a:rPr lang="en-US" b="0" baseline="0" dirty="0" smtClean="0"/>
              <a:t> </a:t>
            </a:r>
            <a:r>
              <a:rPr lang="en-US" b="0" baseline="0" dirty="0" err="1" smtClean="0"/>
              <a:t>shingtau</a:t>
            </a:r>
            <a:r>
              <a:rPr lang="en-US" b="0" baseline="0" dirty="0" smtClean="0"/>
              <a:t> lam </a:t>
            </a:r>
            <a:r>
              <a:rPr lang="en-US" b="0" baseline="0" dirty="0" err="1" smtClean="0"/>
              <a:t>ra</a:t>
            </a:r>
            <a:r>
              <a:rPr lang="en-US" b="0" baseline="0" dirty="0" smtClean="0"/>
              <a:t> </a:t>
            </a:r>
            <a:r>
              <a:rPr lang="en-US" b="0" baseline="0" dirty="0" err="1" smtClean="0"/>
              <a:t>ahkyak</a:t>
            </a:r>
            <a:r>
              <a:rPr lang="en-US" b="0" baseline="0" dirty="0" smtClean="0"/>
              <a:t> </a:t>
            </a:r>
            <a:r>
              <a:rPr lang="en-US" b="0" baseline="0" dirty="0" err="1" smtClean="0"/>
              <a:t>na</a:t>
            </a:r>
            <a:r>
              <a:rPr lang="en-US" b="0" baseline="0" dirty="0" smtClean="0"/>
              <a:t> </a:t>
            </a:r>
            <a:r>
              <a:rPr lang="en-US" b="0" baseline="0" dirty="0" err="1" smtClean="0"/>
              <a:t>ai</a:t>
            </a:r>
            <a:r>
              <a:rPr lang="en-US" b="0" baseline="0" dirty="0" smtClean="0"/>
              <a:t> </a:t>
            </a:r>
            <a:r>
              <a:rPr lang="en-US" b="0" baseline="0" dirty="0" err="1" smtClean="0"/>
              <a:t>ni</a:t>
            </a:r>
            <a:r>
              <a:rPr lang="en-US" b="0" baseline="0" dirty="0" smtClean="0"/>
              <a:t>/ </a:t>
            </a:r>
            <a:r>
              <a:rPr lang="en-US" b="0" baseline="0" dirty="0" err="1" smtClean="0"/>
              <a:t>shawa</a:t>
            </a:r>
            <a:r>
              <a:rPr lang="en-US" b="0" baseline="0" dirty="0" smtClean="0"/>
              <a:t> </a:t>
            </a:r>
            <a:r>
              <a:rPr lang="en-US" b="0" baseline="0" dirty="0" err="1" smtClean="0"/>
              <a:t>masha</a:t>
            </a:r>
            <a:r>
              <a:rPr lang="en-US" b="0" baseline="0" dirty="0" smtClean="0"/>
              <a:t> a </a:t>
            </a:r>
            <a:r>
              <a:rPr lang="en-US" b="0" baseline="0" dirty="0" err="1" smtClean="0"/>
              <a:t>matu</a:t>
            </a:r>
            <a:r>
              <a:rPr lang="en-US" b="0" baseline="0" dirty="0" smtClean="0"/>
              <a:t> </a:t>
            </a:r>
            <a:r>
              <a:rPr lang="en-US" b="0" baseline="0" dirty="0" err="1" smtClean="0"/>
              <a:t>hkrit</a:t>
            </a:r>
            <a:r>
              <a:rPr lang="en-US" b="0" baseline="0" dirty="0" smtClean="0"/>
              <a:t> </a:t>
            </a:r>
            <a:r>
              <a:rPr lang="en-US" b="0" baseline="0" dirty="0" err="1" smtClean="0"/>
              <a:t>tsang</a:t>
            </a:r>
            <a:r>
              <a:rPr lang="en-US" b="0" baseline="0" dirty="0" smtClean="0"/>
              <a:t> </a:t>
            </a:r>
            <a:r>
              <a:rPr lang="en-US" b="0" baseline="0" dirty="0" err="1" smtClean="0"/>
              <a:t>hpa</a:t>
            </a:r>
            <a:r>
              <a:rPr lang="en-US" b="0" baseline="0" dirty="0" smtClean="0"/>
              <a:t> </a:t>
            </a:r>
            <a:r>
              <a:rPr lang="en-US" b="0" baseline="0" dirty="0" err="1" smtClean="0"/>
              <a:t>nbyin</a:t>
            </a:r>
            <a:r>
              <a:rPr lang="en-US" b="0" baseline="0" dirty="0" smtClean="0"/>
              <a:t> </a:t>
            </a:r>
            <a:r>
              <a:rPr lang="en-US" b="0" baseline="0" dirty="0" err="1" smtClean="0"/>
              <a:t>wa</a:t>
            </a:r>
            <a:r>
              <a:rPr lang="en-US" b="0" baseline="0" dirty="0" smtClean="0"/>
              <a:t> </a:t>
            </a:r>
            <a:r>
              <a:rPr lang="en-US" b="0" baseline="0" dirty="0" err="1" smtClean="0"/>
              <a:t>hkra</a:t>
            </a:r>
            <a:r>
              <a:rPr lang="en-US" b="0" baseline="0" dirty="0" smtClean="0"/>
              <a:t> </a:t>
            </a:r>
            <a:r>
              <a:rPr lang="en-US" b="0" baseline="0" dirty="0" err="1" smtClean="0"/>
              <a:t>matat</a:t>
            </a:r>
            <a:r>
              <a:rPr lang="en-US" b="0" baseline="0" dirty="0" smtClean="0"/>
              <a:t> </a:t>
            </a:r>
            <a:r>
              <a:rPr lang="en-US" b="0" baseline="0" dirty="0" err="1" smtClean="0"/>
              <a:t>mahkai</a:t>
            </a:r>
            <a:r>
              <a:rPr lang="en-US" b="0" baseline="0" dirty="0" smtClean="0"/>
              <a:t> n-</a:t>
            </a:r>
            <a:r>
              <a:rPr lang="en-US" b="0" baseline="0" dirty="0" err="1" smtClean="0"/>
              <a:t>na</a:t>
            </a:r>
            <a:r>
              <a:rPr lang="en-US" b="0" baseline="0" dirty="0" smtClean="0"/>
              <a:t> </a:t>
            </a:r>
            <a:r>
              <a:rPr lang="en-US" b="0" baseline="0" dirty="0" err="1" smtClean="0"/>
              <a:t>ap</a:t>
            </a:r>
            <a:r>
              <a:rPr lang="en-US" b="0" baseline="0" dirty="0" smtClean="0"/>
              <a:t> </a:t>
            </a:r>
            <a:r>
              <a:rPr lang="en-US" b="0" baseline="0" dirty="0" err="1" smtClean="0"/>
              <a:t>ya</a:t>
            </a:r>
            <a:r>
              <a:rPr lang="en-US" b="0" baseline="0" dirty="0" smtClean="0"/>
              <a:t> </a:t>
            </a:r>
            <a:r>
              <a:rPr lang="en-US" b="0" baseline="0" dirty="0" err="1" smtClean="0"/>
              <a:t>ai</a:t>
            </a:r>
            <a:r>
              <a:rPr lang="en-US" b="0" baseline="0" dirty="0" smtClean="0"/>
              <a:t> lam </a:t>
            </a:r>
            <a:r>
              <a:rPr lang="en-US" b="0" baseline="0" dirty="0" err="1" smtClean="0"/>
              <a:t>gaw</a:t>
            </a:r>
            <a:r>
              <a:rPr lang="en-US" b="0" baseline="0" dirty="0" smtClean="0"/>
              <a:t> </a:t>
            </a:r>
            <a:r>
              <a:rPr lang="en-US" b="0" baseline="0" dirty="0" err="1" smtClean="0"/>
              <a:t>aten</a:t>
            </a:r>
            <a:r>
              <a:rPr lang="en-US" b="0" baseline="0" dirty="0" smtClean="0"/>
              <a:t> </a:t>
            </a:r>
            <a:r>
              <a:rPr lang="en-US" b="0" baseline="0" dirty="0" err="1" smtClean="0"/>
              <a:t>shagu</a:t>
            </a:r>
            <a:r>
              <a:rPr lang="en-US" b="0" baseline="0" dirty="0" smtClean="0"/>
              <a:t> </a:t>
            </a:r>
            <a:r>
              <a:rPr lang="en-US" b="0" baseline="0" dirty="0" err="1" smtClean="0"/>
              <a:t>hta</a:t>
            </a:r>
            <a:r>
              <a:rPr lang="en-US" b="0" baseline="0" dirty="0" smtClean="0"/>
              <a:t> </a:t>
            </a:r>
            <a:r>
              <a:rPr lang="en-US" b="0" baseline="0" dirty="0" err="1" smtClean="0"/>
              <a:t>lawu</a:t>
            </a:r>
            <a:r>
              <a:rPr lang="en-US" b="0" baseline="0" dirty="0" smtClean="0"/>
              <a:t> </a:t>
            </a:r>
            <a:r>
              <a:rPr lang="en-US" b="0" baseline="0" dirty="0" err="1" smtClean="0"/>
              <a:t>na</a:t>
            </a:r>
            <a:r>
              <a:rPr lang="en-US" b="0" baseline="0" dirty="0" smtClean="0"/>
              <a:t> </a:t>
            </a:r>
            <a:r>
              <a:rPr lang="en-US" b="0" baseline="0" dirty="0" err="1" smtClean="0"/>
              <a:t>matsun</a:t>
            </a:r>
            <a:r>
              <a:rPr lang="en-US" b="0" baseline="0" dirty="0" smtClean="0"/>
              <a:t> lam </a:t>
            </a:r>
            <a:r>
              <a:rPr lang="en-US" b="0" baseline="0" dirty="0" err="1" smtClean="0"/>
              <a:t>myit</a:t>
            </a:r>
            <a:r>
              <a:rPr lang="en-US" b="0" baseline="0" dirty="0" smtClean="0"/>
              <a:t> </a:t>
            </a:r>
            <a:r>
              <a:rPr lang="en-US" b="0" baseline="0" dirty="0" err="1" smtClean="0"/>
              <a:t>jasat</a:t>
            </a:r>
            <a:r>
              <a:rPr lang="en-US" b="0" baseline="0" dirty="0" smtClean="0"/>
              <a:t> </a:t>
            </a:r>
            <a:r>
              <a:rPr lang="en-US" b="0" baseline="0" dirty="0" err="1" smtClean="0"/>
              <a:t>lai</a:t>
            </a:r>
            <a:r>
              <a:rPr lang="en-US" b="0" baseline="0" dirty="0" smtClean="0"/>
              <a:t> </a:t>
            </a:r>
            <a:r>
              <a:rPr lang="en-US" b="0" baseline="0" dirty="0" err="1" smtClean="0"/>
              <a:t>masa</a:t>
            </a:r>
            <a:r>
              <a:rPr lang="en-US" b="0" baseline="0" dirty="0" smtClean="0"/>
              <a:t> </a:t>
            </a:r>
            <a:r>
              <a:rPr lang="en-US" b="0" baseline="0" dirty="0" err="1" smtClean="0"/>
              <a:t>ni</a:t>
            </a:r>
            <a:r>
              <a:rPr lang="en-US" b="0" baseline="0" dirty="0" smtClean="0"/>
              <a:t> </a:t>
            </a:r>
            <a:r>
              <a:rPr lang="en-US" b="0" baseline="0" dirty="0" err="1" smtClean="0"/>
              <a:t>hpe</a:t>
            </a:r>
            <a:r>
              <a:rPr lang="en-US" b="0" baseline="0" dirty="0" smtClean="0"/>
              <a:t> </a:t>
            </a:r>
            <a:r>
              <a:rPr lang="en-US" b="0" baseline="0" dirty="0" err="1" smtClean="0"/>
              <a:t>hkungga</a:t>
            </a:r>
            <a:r>
              <a:rPr lang="en-US" b="0" baseline="0" dirty="0" smtClean="0"/>
              <a:t> n-</a:t>
            </a:r>
            <a:r>
              <a:rPr lang="en-US" b="0" baseline="0" dirty="0" err="1" smtClean="0"/>
              <a:t>na</a:t>
            </a:r>
            <a:r>
              <a:rPr lang="en-US" b="0" baseline="0" dirty="0" smtClean="0"/>
              <a:t>  </a:t>
            </a:r>
            <a:r>
              <a:rPr lang="en-US" b="0" baseline="0" dirty="0" err="1" smtClean="0"/>
              <a:t>hkan</a:t>
            </a:r>
            <a:r>
              <a:rPr lang="en-US" b="0" baseline="0" dirty="0" smtClean="0"/>
              <a:t> </a:t>
            </a:r>
            <a:r>
              <a:rPr lang="en-US" b="0" baseline="0" dirty="0" err="1" smtClean="0"/>
              <a:t>sa</a:t>
            </a:r>
            <a:r>
              <a:rPr lang="en-US" b="0" baseline="0" dirty="0" smtClean="0"/>
              <a:t> </a:t>
            </a:r>
            <a:r>
              <a:rPr lang="en-US" b="0" baseline="0" dirty="0" err="1" smtClean="0"/>
              <a:t>ra</a:t>
            </a:r>
            <a:r>
              <a:rPr lang="en-US" b="0" baseline="0" dirty="0" smtClean="0"/>
              <a:t> </a:t>
            </a:r>
            <a:r>
              <a:rPr lang="en-US" b="0" baseline="0" dirty="0" err="1" smtClean="0"/>
              <a:t>ai</a:t>
            </a:r>
            <a:r>
              <a:rPr lang="en-US" b="0" baseline="0" dirty="0" smtClean="0"/>
              <a:t>.</a:t>
            </a:r>
            <a:r>
              <a:rPr lang="en-US" b="0" dirty="0"/>
              <a:t/>
            </a:r>
            <a:br>
              <a:rPr lang="en-US" b="0" dirty="0"/>
            </a:br>
            <a:endParaRPr dirty="0"/>
          </a:p>
        </p:txBody>
      </p:sp>
      <p:sp>
        <p:nvSpPr>
          <p:cNvPr id="374" name="Google Shape;3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dirty="0" err="1" smtClean="0">
                <a:solidFill>
                  <a:srgbClr val="000000"/>
                </a:solidFill>
                <a:latin typeface="Arial"/>
                <a:ea typeface="Arial"/>
                <a:cs typeface="Arial"/>
                <a:sym typeface="Arial"/>
              </a:rPr>
              <a:t>Matut</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mahkai</a:t>
            </a:r>
            <a:r>
              <a:rPr lang="en-US" sz="1200" dirty="0" smtClean="0">
                <a:solidFill>
                  <a:srgbClr val="000000"/>
                </a:solidFill>
                <a:latin typeface="Arial"/>
                <a:ea typeface="Arial"/>
                <a:cs typeface="Arial"/>
                <a:sym typeface="Arial"/>
              </a:rPr>
              <a:t> n-</a:t>
            </a:r>
            <a:r>
              <a:rPr lang="en-US" sz="1200" dirty="0" err="1" smtClean="0">
                <a:solidFill>
                  <a:srgbClr val="000000"/>
                </a:solidFill>
                <a:latin typeface="Arial"/>
                <a:ea typeface="Arial"/>
                <a:cs typeface="Arial"/>
                <a:sym typeface="Arial"/>
              </a:rPr>
              <a:t>na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ap</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ai</a:t>
            </a:r>
            <a:r>
              <a:rPr lang="en-US" sz="1200" baseline="0" dirty="0" smtClean="0">
                <a:solidFill>
                  <a:srgbClr val="000000"/>
                </a:solidFill>
                <a:latin typeface="Arial"/>
                <a:ea typeface="Arial"/>
                <a:cs typeface="Arial"/>
                <a:sym typeface="Arial"/>
              </a:rPr>
              <a:t> </a:t>
            </a:r>
            <a:r>
              <a:rPr lang="en-US" sz="1200" dirty="0" smtClean="0">
                <a:solidFill>
                  <a:srgbClr val="000000"/>
                </a:solidFill>
                <a:latin typeface="Arial"/>
                <a:ea typeface="Arial"/>
                <a:cs typeface="Arial"/>
                <a:sym typeface="Arial"/>
              </a:rPr>
              <a:t>lam </a:t>
            </a:r>
            <a:r>
              <a:rPr lang="en-US" sz="1200" dirty="0" err="1" smtClean="0">
                <a:solidFill>
                  <a:srgbClr val="000000"/>
                </a:solidFill>
                <a:latin typeface="Arial"/>
                <a:ea typeface="Arial"/>
                <a:cs typeface="Arial"/>
                <a:sym typeface="Arial"/>
              </a:rPr>
              <a:t>langai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galaw</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matu</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ra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ahkyak</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madang</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hpe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yu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ga.</a:t>
            </a:r>
            <a:r>
              <a:rPr lang="en-US" b="0" dirty="0"/>
              <a:t/>
            </a:r>
            <a:br>
              <a:rPr lang="en-US" b="0" dirty="0"/>
            </a:br>
            <a:endParaRPr dirty="0"/>
          </a:p>
        </p:txBody>
      </p:sp>
      <p:sp>
        <p:nvSpPr>
          <p:cNvPr id="386" name="Google Shape;38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smtClean="0">
                <a:latin typeface="Arial"/>
                <a:ea typeface="Arial"/>
                <a:cs typeface="Arial"/>
                <a:sym typeface="Arial"/>
              </a:rPr>
              <a:t>Mang</a:t>
            </a:r>
            <a:r>
              <a:rPr lang="en-US" sz="1200" dirty="0" smtClean="0">
                <a:latin typeface="Arial"/>
                <a:ea typeface="Arial"/>
                <a:cs typeface="Arial"/>
                <a:sym typeface="Arial"/>
              </a:rPr>
              <a:t> </a:t>
            </a:r>
            <a:r>
              <a:rPr lang="en-US" sz="1200" dirty="0" err="1" smtClean="0">
                <a:latin typeface="Arial"/>
                <a:ea typeface="Arial"/>
                <a:cs typeface="Arial"/>
                <a:sym typeface="Arial"/>
              </a:rPr>
              <a:t>hkang</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sawk</a:t>
            </a:r>
            <a:r>
              <a:rPr lang="en-US" sz="1200" dirty="0" smtClean="0">
                <a:latin typeface="Arial"/>
                <a:ea typeface="Arial"/>
                <a:cs typeface="Arial"/>
                <a:sym typeface="Arial"/>
              </a:rPr>
              <a:t> </a:t>
            </a:r>
            <a:r>
              <a:rPr lang="en-US" sz="1200" dirty="0" err="1" smtClean="0">
                <a:latin typeface="Arial"/>
                <a:ea typeface="Arial"/>
                <a:cs typeface="Arial"/>
                <a:sym typeface="Arial"/>
              </a:rPr>
              <a:t>shapraw</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shingtau</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masha</a:t>
            </a:r>
            <a:r>
              <a:rPr lang="en-US" sz="1200" dirty="0" smtClean="0">
                <a:latin typeface="Arial"/>
                <a:ea typeface="Arial"/>
                <a:cs typeface="Arial"/>
                <a:sym typeface="Arial"/>
              </a:rPr>
              <a:t> </a:t>
            </a:r>
            <a:r>
              <a:rPr lang="en-US" sz="1200" dirty="0" err="1" smtClean="0">
                <a:latin typeface="Arial"/>
                <a:ea typeface="Arial"/>
                <a:cs typeface="Arial"/>
                <a:sym typeface="Arial"/>
              </a:rPr>
              <a:t>gaw</a:t>
            </a:r>
            <a:r>
              <a:rPr lang="en-US" sz="1200" dirty="0" smtClean="0">
                <a:latin typeface="Arial"/>
                <a:ea typeface="Arial"/>
                <a:cs typeface="Arial"/>
                <a:sym typeface="Arial"/>
              </a:rPr>
              <a:t> </a:t>
            </a:r>
            <a:r>
              <a:rPr lang="en-US" sz="1200" dirty="0" err="1" smtClean="0">
                <a:latin typeface="Arial"/>
                <a:ea typeface="Arial"/>
                <a:cs typeface="Arial"/>
                <a:sym typeface="Arial"/>
              </a:rPr>
              <a:t>hpa</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ahkyak</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rai</a:t>
            </a:r>
            <a:r>
              <a:rPr lang="en-US" sz="1200" dirty="0" smtClean="0">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masha</a:t>
            </a:r>
            <a:r>
              <a:rPr lang="en-US" sz="1200" dirty="0" smtClean="0">
                <a:latin typeface="Arial"/>
                <a:ea typeface="Arial"/>
                <a:cs typeface="Arial"/>
                <a:sym typeface="Arial"/>
              </a:rPr>
              <a:t> a </a:t>
            </a:r>
            <a:r>
              <a:rPr lang="en-US" sz="1200" dirty="0" err="1" smtClean="0">
                <a:latin typeface="Arial"/>
                <a:ea typeface="Arial"/>
                <a:cs typeface="Arial"/>
                <a:sym typeface="Arial"/>
              </a:rPr>
              <a:t>manghkang</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ahkyak</a:t>
            </a:r>
            <a:r>
              <a:rPr lang="en-US" sz="1200" dirty="0" smtClean="0">
                <a:latin typeface="Arial"/>
                <a:ea typeface="Arial"/>
                <a:cs typeface="Arial"/>
                <a:sym typeface="Arial"/>
              </a:rPr>
              <a:t> ai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grau</a:t>
            </a:r>
            <a:r>
              <a:rPr lang="en-US" sz="1200" dirty="0" smtClean="0">
                <a:latin typeface="Arial"/>
                <a:ea typeface="Arial"/>
                <a:cs typeface="Arial"/>
                <a:sym typeface="Arial"/>
              </a:rPr>
              <a:t> </a:t>
            </a:r>
            <a:r>
              <a:rPr lang="en-US" sz="1200" dirty="0" err="1" smtClean="0">
                <a:latin typeface="Arial"/>
                <a:ea typeface="Arial"/>
                <a:cs typeface="Arial"/>
                <a:sym typeface="Arial"/>
              </a:rPr>
              <a:t>kaja</a:t>
            </a:r>
            <a:r>
              <a:rPr lang="en-US" sz="1200" dirty="0" smtClean="0">
                <a:latin typeface="Arial"/>
                <a:ea typeface="Arial"/>
                <a:cs typeface="Arial"/>
                <a:sym typeface="Arial"/>
              </a:rPr>
              <a:t> ai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shi</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shanhte</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yu</a:t>
            </a:r>
            <a:r>
              <a:rPr lang="en-US" sz="1200" dirty="0" smtClean="0">
                <a:latin typeface="Arial"/>
                <a:ea typeface="Arial"/>
                <a:cs typeface="Arial"/>
                <a:sym typeface="Arial"/>
              </a:rPr>
              <a:t> </a:t>
            </a:r>
            <a:r>
              <a:rPr lang="en-US" sz="1200" dirty="0" err="1" smtClean="0">
                <a:latin typeface="Arial"/>
                <a:ea typeface="Arial"/>
                <a:cs typeface="Arial"/>
                <a:sym typeface="Arial"/>
              </a:rPr>
              <a:t>lanu</a:t>
            </a:r>
            <a:r>
              <a:rPr lang="en-US" sz="1200" dirty="0" smtClean="0">
                <a:latin typeface="Arial"/>
                <a:ea typeface="Arial"/>
                <a:cs typeface="Arial"/>
                <a:sym typeface="Arial"/>
              </a:rPr>
              <a:t> </a:t>
            </a:r>
            <a:r>
              <a:rPr lang="en-US" sz="1200" dirty="0" err="1" smtClean="0">
                <a:latin typeface="Arial"/>
                <a:ea typeface="Arial"/>
                <a:cs typeface="Arial"/>
                <a:sym typeface="Arial"/>
              </a:rPr>
              <a:t>lahku</a:t>
            </a:r>
            <a:r>
              <a:rPr lang="en-US" sz="1200" dirty="0" smtClean="0">
                <a:latin typeface="Arial"/>
                <a:ea typeface="Arial"/>
                <a:cs typeface="Arial"/>
                <a:sym typeface="Arial"/>
              </a:rPr>
              <a:t> ai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yawng</a:t>
            </a:r>
            <a:r>
              <a:rPr lang="en-US" sz="1200" dirty="0" smtClean="0">
                <a:latin typeface="Arial"/>
                <a:ea typeface="Arial"/>
                <a:cs typeface="Arial"/>
                <a:sym typeface="Arial"/>
              </a:rPr>
              <a:t> </a:t>
            </a:r>
            <a:r>
              <a:rPr lang="en-US" sz="1200" dirty="0" err="1" smtClean="0">
                <a:latin typeface="Arial"/>
                <a:ea typeface="Arial"/>
                <a:cs typeface="Arial"/>
                <a:sym typeface="Arial"/>
              </a:rPr>
              <a:t>rau</a:t>
            </a:r>
            <a:r>
              <a:rPr lang="en-US" sz="1200" dirty="0" smtClean="0">
                <a:latin typeface="Arial"/>
                <a:ea typeface="Arial"/>
                <a:cs typeface="Arial"/>
                <a:sym typeface="Arial"/>
              </a:rPr>
              <a:t> </a:t>
            </a:r>
            <a:r>
              <a:rPr lang="en-US" sz="1200" dirty="0" err="1" smtClean="0">
                <a:latin typeface="Arial"/>
                <a:ea typeface="Arial"/>
                <a:cs typeface="Arial"/>
                <a:sym typeface="Arial"/>
              </a:rPr>
              <a:t>sawk</a:t>
            </a:r>
            <a:r>
              <a:rPr lang="en-US" sz="1200" dirty="0" smtClean="0">
                <a:latin typeface="Arial"/>
                <a:ea typeface="Arial"/>
                <a:cs typeface="Arial"/>
                <a:sym typeface="Arial"/>
              </a:rPr>
              <a:t> </a:t>
            </a:r>
            <a:r>
              <a:rPr lang="en-US" sz="1200" dirty="0" err="1" smtClean="0">
                <a:latin typeface="Arial"/>
                <a:ea typeface="Arial"/>
                <a:cs typeface="Arial"/>
                <a:sym typeface="Arial"/>
              </a:rPr>
              <a:t>shapraw</a:t>
            </a:r>
            <a:r>
              <a:rPr lang="en-US" sz="1200" dirty="0" smtClean="0">
                <a:latin typeface="Arial"/>
                <a:ea typeface="Arial"/>
                <a:cs typeface="Arial"/>
                <a:sym typeface="Arial"/>
              </a:rPr>
              <a:t>/ san </a:t>
            </a:r>
            <a:r>
              <a:rPr lang="en-US" sz="1200" dirty="0" err="1" smtClean="0">
                <a:latin typeface="Arial"/>
                <a:ea typeface="Arial"/>
                <a:cs typeface="Arial"/>
                <a:sym typeface="Arial"/>
              </a:rPr>
              <a:t>jep</a:t>
            </a:r>
            <a:r>
              <a:rPr lang="en-US" sz="1200" dirty="0" smtClean="0">
                <a:latin typeface="Arial"/>
                <a:ea typeface="Arial"/>
                <a:cs typeface="Arial"/>
                <a:sym typeface="Arial"/>
              </a:rPr>
              <a:t> u.</a:t>
            </a:r>
            <a:r>
              <a:rPr lang="en-US" b="0" dirty="0"/>
              <a:t/>
            </a:r>
            <a:br>
              <a:rPr lang="en-US" b="0" dirty="0"/>
            </a:br>
            <a:endParaRPr dirty="0"/>
          </a:p>
        </p:txBody>
      </p:sp>
      <p:sp>
        <p:nvSpPr>
          <p:cNvPr id="397" name="Google Shape;3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yu</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sawk</a:t>
            </a:r>
            <a:r>
              <a:rPr lang="en-US" dirty="0" smtClean="0">
                <a:latin typeface="Arial"/>
                <a:ea typeface="Arial"/>
                <a:cs typeface="Arial"/>
                <a:sym typeface="Arial"/>
              </a:rPr>
              <a:t> </a:t>
            </a:r>
            <a:r>
              <a:rPr lang="en-US" dirty="0" err="1" smtClean="0">
                <a:latin typeface="Arial"/>
                <a:ea typeface="Arial"/>
                <a:cs typeface="Arial"/>
                <a:sym typeface="Arial"/>
              </a:rPr>
              <a:t>shapraw</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jahpan</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u. </a:t>
            </a:r>
            <a:r>
              <a:rPr lang="en-US" dirty="0" err="1" smtClean="0">
                <a:latin typeface="Arial"/>
                <a:ea typeface="Arial"/>
                <a:cs typeface="Arial"/>
                <a:sym typeface="Arial"/>
              </a:rPr>
              <a:t>Shawa</a:t>
            </a:r>
            <a:r>
              <a:rPr lang="en-US" dirty="0" smtClean="0">
                <a:latin typeface="Arial"/>
                <a:ea typeface="Arial"/>
                <a:cs typeface="Arial"/>
                <a:sym typeface="Arial"/>
              </a:rPr>
              <a:t> kata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 </a:t>
            </a:r>
            <a:r>
              <a:rPr lang="en-US" dirty="0" err="1" smtClean="0">
                <a:latin typeface="Arial"/>
                <a:ea typeface="Arial"/>
                <a:cs typeface="Arial"/>
                <a:sym typeface="Arial"/>
              </a:rPr>
              <a:t>shiga</a:t>
            </a:r>
            <a:r>
              <a:rPr lang="en-US" dirty="0" smtClean="0">
                <a:latin typeface="Arial"/>
                <a:ea typeface="Arial"/>
                <a:cs typeface="Arial"/>
                <a:sym typeface="Arial"/>
              </a:rPr>
              <a:t> </a:t>
            </a:r>
            <a:r>
              <a:rPr lang="en-US" dirty="0" err="1" smtClean="0">
                <a:latin typeface="Arial"/>
                <a:ea typeface="Arial"/>
                <a:cs typeface="Arial"/>
                <a:sym typeface="Arial"/>
              </a:rPr>
              <a:t>lamang</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matsun</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Myen</a:t>
            </a:r>
            <a:r>
              <a:rPr lang="en-US" dirty="0" smtClean="0">
                <a:latin typeface="Arial"/>
                <a:ea typeface="Arial"/>
                <a:cs typeface="Arial"/>
                <a:sym typeface="Arial"/>
              </a:rPr>
              <a:t> </a:t>
            </a:r>
            <a:r>
              <a:rPr lang="en-US" dirty="0" err="1" smtClean="0">
                <a:latin typeface="Arial"/>
                <a:ea typeface="Arial"/>
                <a:cs typeface="Arial"/>
                <a:sym typeface="Arial"/>
              </a:rPr>
              <a:t>mung</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shiga</a:t>
            </a:r>
            <a:r>
              <a:rPr lang="en-US" dirty="0" smtClean="0">
                <a:latin typeface="Arial"/>
                <a:ea typeface="Arial"/>
                <a:cs typeface="Arial"/>
                <a:sym typeface="Arial"/>
              </a:rPr>
              <a:t> </a:t>
            </a:r>
            <a:r>
              <a:rPr lang="en-US" dirty="0" err="1" smtClean="0">
                <a:latin typeface="Arial"/>
                <a:ea typeface="Arial"/>
                <a:cs typeface="Arial"/>
                <a:sym typeface="Arial"/>
              </a:rPr>
              <a:t>lamang</a:t>
            </a:r>
            <a:r>
              <a:rPr lang="en-US" dirty="0" smtClean="0">
                <a:latin typeface="Arial"/>
                <a:ea typeface="Arial"/>
                <a:cs typeface="Arial"/>
                <a:sym typeface="Arial"/>
              </a:rPr>
              <a:t> </a:t>
            </a:r>
            <a:r>
              <a:rPr lang="en-US" dirty="0" err="1" smtClean="0">
                <a:latin typeface="Arial"/>
                <a:ea typeface="Arial"/>
                <a:cs typeface="Arial"/>
                <a:sym typeface="Arial"/>
              </a:rPr>
              <a:t>reng</a:t>
            </a:r>
            <a:r>
              <a:rPr lang="en-US" dirty="0" smtClean="0">
                <a:latin typeface="Arial"/>
                <a:ea typeface="Arial"/>
                <a:cs typeface="Arial"/>
                <a:sym typeface="Arial"/>
              </a:rPr>
              <a:t> </a:t>
            </a:r>
            <a:r>
              <a:rPr lang="en-US" dirty="0" err="1" smtClean="0">
                <a:latin typeface="Arial"/>
                <a:ea typeface="Arial"/>
                <a:cs typeface="Arial"/>
                <a:sym typeface="Arial"/>
              </a:rPr>
              <a:t>hkang</a:t>
            </a:r>
            <a:r>
              <a:rPr lang="en-US" dirty="0" smtClean="0">
                <a:latin typeface="Arial"/>
                <a:ea typeface="Arial"/>
                <a:cs typeface="Arial"/>
                <a:sym typeface="Arial"/>
              </a:rPr>
              <a:t> lam unit (MIMU) a 4W </a:t>
            </a:r>
            <a:r>
              <a:rPr lang="en-US" dirty="0" err="1" smtClean="0">
                <a:latin typeface="Arial"/>
                <a:ea typeface="Arial"/>
                <a:cs typeface="Arial"/>
                <a:sym typeface="Arial"/>
              </a:rPr>
              <a:t>sumtang</a:t>
            </a:r>
            <a:r>
              <a:rPr lang="en-US" dirty="0" smtClean="0">
                <a:latin typeface="Arial"/>
                <a:ea typeface="Arial"/>
                <a:cs typeface="Arial"/>
                <a:sym typeface="Arial"/>
              </a:rPr>
              <a:t> </a:t>
            </a:r>
            <a:r>
              <a:rPr lang="en-US" dirty="0" err="1" smtClean="0">
                <a:latin typeface="Arial"/>
                <a:ea typeface="Arial"/>
                <a:cs typeface="Arial"/>
                <a:sym typeface="Arial"/>
              </a:rPr>
              <a:t>laika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bawng</a:t>
            </a:r>
            <a:r>
              <a:rPr lang="en-US" dirty="0" smtClean="0">
                <a:latin typeface="Arial"/>
                <a:ea typeface="Arial"/>
                <a:cs typeface="Arial"/>
                <a:sym typeface="Arial"/>
              </a:rPr>
              <a:t> </a:t>
            </a:r>
            <a:r>
              <a:rPr lang="en-US" dirty="0" err="1" smtClean="0">
                <a:latin typeface="Arial"/>
                <a:ea typeface="Arial"/>
                <a:cs typeface="Arial"/>
                <a:sym typeface="Arial"/>
              </a:rPr>
              <a:t>jahkrup</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uhpung</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la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p>
          <a:p>
            <a:pPr marL="0" lvl="0" indent="0" algn="l" rtl="0">
              <a:lnSpc>
                <a:spcPct val="100000"/>
              </a:lnSpc>
              <a:spcBef>
                <a:spcPts val="0"/>
              </a:spcBef>
              <a:spcAft>
                <a:spcPts val="0"/>
              </a:spcAft>
              <a:buSzPts val="1400"/>
              <a:buNone/>
            </a:pPr>
            <a:r>
              <a:rPr lang="en-US" sz="1200" dirty="0" smtClean="0">
                <a:latin typeface="Quattrocento Sans"/>
                <a:ea typeface="Quattrocento Sans"/>
                <a:cs typeface="Quattrocento Sans"/>
                <a:sym typeface="Quattrocento Sans"/>
              </a:rPr>
              <a:t>. </a:t>
            </a:r>
            <a:r>
              <a:rPr lang="en-US" b="0" dirty="0"/>
              <a:t/>
            </a:r>
            <a:br>
              <a:rPr lang="en-US" b="0" dirty="0"/>
            </a:br>
            <a:endParaRPr dirty="0"/>
          </a:p>
        </p:txBody>
      </p:sp>
      <p:sp>
        <p:nvSpPr>
          <p:cNvPr id="407" name="Google Shape;40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dirty="0" err="1" smtClean="0">
                <a:latin typeface="Arial"/>
                <a:ea typeface="Arial"/>
                <a:cs typeface="Arial"/>
                <a:sym typeface="Arial"/>
              </a:rPr>
              <a:t>Laksan</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baw</a:t>
            </a:r>
            <a:r>
              <a:rPr lang="en-US" dirty="0" smtClean="0">
                <a:latin typeface="Arial"/>
                <a:ea typeface="Arial"/>
                <a:cs typeface="Arial"/>
                <a:sym typeface="Arial"/>
              </a:rPr>
              <a:t> </a:t>
            </a:r>
            <a:r>
              <a:rPr lang="en-US" dirty="0" err="1" smtClean="0">
                <a:latin typeface="Arial"/>
                <a:ea typeface="Arial"/>
                <a:cs typeface="Arial"/>
                <a:sym typeface="Arial"/>
              </a:rPr>
              <a:t>hpan</a:t>
            </a:r>
            <a:r>
              <a:rPr lang="en-US" dirty="0" smtClean="0">
                <a:latin typeface="Arial"/>
                <a:ea typeface="Arial"/>
                <a:cs typeface="Arial"/>
                <a:sym typeface="Arial"/>
              </a:rPr>
              <a:t>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ngai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lai</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a:t>
            </a:r>
            <a:r>
              <a:rPr lang="en-US" dirty="0" err="1" smtClean="0">
                <a:latin typeface="Arial"/>
                <a:ea typeface="Arial"/>
                <a:cs typeface="Arial"/>
                <a:sym typeface="Arial"/>
              </a:rPr>
              <a:t>aten</a:t>
            </a:r>
            <a:r>
              <a:rPr lang="en-US" dirty="0" smtClean="0">
                <a:latin typeface="Arial"/>
                <a:ea typeface="Arial"/>
                <a:cs typeface="Arial"/>
                <a:sym typeface="Arial"/>
              </a:rPr>
              <a:t> </a:t>
            </a:r>
            <a:r>
              <a:rPr lang="en-US" dirty="0" err="1" smtClean="0">
                <a:latin typeface="Arial"/>
                <a:ea typeface="Arial"/>
                <a:cs typeface="Arial"/>
                <a:sym typeface="Arial"/>
              </a:rPr>
              <a:t>hta</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n-</a:t>
            </a:r>
            <a:r>
              <a:rPr lang="en-US" dirty="0" err="1" smtClean="0">
                <a:latin typeface="Arial"/>
                <a:ea typeface="Arial"/>
                <a:cs typeface="Arial"/>
                <a:sym typeface="Arial"/>
              </a:rPr>
              <a:t>nga</a:t>
            </a:r>
            <a:r>
              <a:rPr lang="en-US" dirty="0" smtClean="0">
                <a:latin typeface="Arial"/>
                <a:ea typeface="Arial"/>
                <a:cs typeface="Arial"/>
                <a:sym typeface="Arial"/>
              </a:rPr>
              <a:t> yang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la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masat</a:t>
            </a:r>
            <a:r>
              <a:rPr lang="en-US" dirty="0" smtClean="0">
                <a:latin typeface="Arial"/>
                <a:ea typeface="Arial"/>
                <a:cs typeface="Arial"/>
                <a:sym typeface="Arial"/>
              </a:rPr>
              <a:t> da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chye</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jaw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tau </a:t>
            </a:r>
            <a:r>
              <a:rPr lang="en-US" dirty="0" err="1" smtClean="0">
                <a:latin typeface="Arial"/>
                <a:ea typeface="Arial"/>
                <a:cs typeface="Arial"/>
                <a:sym typeface="Arial"/>
              </a:rPr>
              <a:t>hkrau</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a:t>
            </a:r>
            <a:r>
              <a:rPr lang="en-US" dirty="0" err="1" smtClean="0">
                <a:latin typeface="Arial"/>
                <a:ea typeface="Arial"/>
                <a:cs typeface="Arial"/>
                <a:sym typeface="Arial"/>
              </a:rPr>
              <a:t>yu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san la u.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ladat</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hkum</a:t>
            </a:r>
            <a:r>
              <a:rPr lang="en-US" dirty="0" smtClean="0">
                <a:latin typeface="Arial"/>
                <a:ea typeface="Arial"/>
                <a:cs typeface="Arial"/>
                <a:sym typeface="Arial"/>
              </a:rPr>
              <a:t> </a:t>
            </a:r>
            <a:r>
              <a:rPr lang="en-US" dirty="0" err="1" smtClean="0">
                <a:latin typeface="Arial"/>
                <a:ea typeface="Arial"/>
                <a:cs typeface="Arial"/>
                <a:sym typeface="Arial"/>
              </a:rPr>
              <a:t>tsup</a:t>
            </a:r>
            <a:r>
              <a:rPr lang="en-US" dirty="0" smtClean="0">
                <a:latin typeface="Arial"/>
                <a:ea typeface="Arial"/>
                <a:cs typeface="Arial"/>
                <a:sym typeface="Arial"/>
              </a:rPr>
              <a:t> </a:t>
            </a:r>
            <a:r>
              <a:rPr lang="en-US" dirty="0" err="1" smtClean="0">
                <a:latin typeface="Arial"/>
                <a:ea typeface="Arial"/>
                <a:cs typeface="Arial"/>
                <a:sym typeface="Arial"/>
              </a:rPr>
              <a:t>hkra</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nga</a:t>
            </a:r>
            <a:r>
              <a:rPr lang="en-US" dirty="0" smtClean="0">
                <a:latin typeface="Arial"/>
                <a:ea typeface="Arial"/>
                <a:cs typeface="Arial"/>
                <a:sym typeface="Arial"/>
              </a:rPr>
              <a:t>/ n-</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mung</a:t>
            </a:r>
            <a:r>
              <a:rPr lang="en-US" dirty="0" smtClean="0">
                <a:latin typeface="Arial"/>
                <a:ea typeface="Arial"/>
                <a:cs typeface="Arial"/>
                <a:sym typeface="Arial"/>
              </a:rPr>
              <a:t> san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endParaRPr lang="en-US" dirty="0">
              <a:latin typeface="Arial"/>
              <a:ea typeface="Arial"/>
              <a:cs typeface="Arial"/>
              <a:sym typeface="Arial"/>
            </a:endParaRPr>
          </a:p>
        </p:txBody>
      </p:sp>
      <p:sp>
        <p:nvSpPr>
          <p:cNvPr id="417" name="Google Shape;41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ai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 </a:t>
            </a:r>
            <a:r>
              <a:rPr lang="en-US" dirty="0" err="1" smtClean="0">
                <a:latin typeface="Arial"/>
                <a:ea typeface="Arial"/>
                <a:cs typeface="Arial"/>
                <a:sym typeface="Arial"/>
              </a:rPr>
              <a:t>shiga</a:t>
            </a:r>
            <a:r>
              <a:rPr lang="en-US" dirty="0" smtClean="0">
                <a:latin typeface="Arial"/>
                <a:ea typeface="Arial"/>
                <a:cs typeface="Arial"/>
                <a:sym typeface="Arial"/>
              </a:rPr>
              <a:t> </a:t>
            </a:r>
            <a:r>
              <a:rPr lang="en-US" dirty="0" err="1" smtClean="0">
                <a:latin typeface="Arial"/>
                <a:ea typeface="Arial"/>
                <a:cs typeface="Arial"/>
                <a:sym typeface="Arial"/>
              </a:rPr>
              <a:t>lamang</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jaw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ai lam </a:t>
            </a:r>
            <a:r>
              <a:rPr lang="en-US" dirty="0" err="1" smtClean="0">
                <a:latin typeface="Arial"/>
                <a:ea typeface="Arial"/>
                <a:cs typeface="Arial"/>
                <a:sym typeface="Arial"/>
              </a:rPr>
              <a:t>hpe</a:t>
            </a:r>
            <a:r>
              <a:rPr lang="en-US" dirty="0" smtClean="0">
                <a:latin typeface="Arial"/>
                <a:ea typeface="Arial"/>
                <a:cs typeface="Arial"/>
                <a:sym typeface="Arial"/>
              </a:rPr>
              <a:t> sang </a:t>
            </a:r>
            <a:r>
              <a:rPr lang="en-US" dirty="0" err="1" smtClean="0">
                <a:latin typeface="Arial"/>
                <a:ea typeface="Arial"/>
                <a:cs typeface="Arial"/>
                <a:sym typeface="Arial"/>
              </a:rPr>
              <a:t>lang</a:t>
            </a:r>
            <a:r>
              <a:rPr lang="en-US" dirty="0" smtClean="0">
                <a:latin typeface="Arial"/>
                <a:ea typeface="Arial"/>
                <a:cs typeface="Arial"/>
                <a:sym typeface="Arial"/>
              </a:rPr>
              <a:t> </a:t>
            </a:r>
            <a:r>
              <a:rPr lang="en-US" dirty="0" err="1" smtClean="0">
                <a:latin typeface="Arial"/>
                <a:ea typeface="Arial"/>
                <a:cs typeface="Arial"/>
                <a:sym typeface="Arial"/>
              </a:rPr>
              <a:t>dan</a:t>
            </a:r>
            <a:r>
              <a:rPr lang="en-US" dirty="0" smtClean="0">
                <a:latin typeface="Arial"/>
                <a:ea typeface="Arial"/>
                <a:cs typeface="Arial"/>
                <a:sym typeface="Arial"/>
              </a:rPr>
              <a:t> u.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shadawn</a:t>
            </a:r>
            <a:r>
              <a:rPr lang="en-US" dirty="0" smtClean="0">
                <a:latin typeface="Arial"/>
                <a:ea typeface="Arial"/>
                <a:cs typeface="Arial"/>
                <a:sym typeface="Arial"/>
              </a:rPr>
              <a:t>- jaw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shara</a:t>
            </a:r>
            <a:r>
              <a:rPr lang="en-US" dirty="0" smtClean="0">
                <a:latin typeface="Arial"/>
                <a:ea typeface="Arial"/>
                <a:cs typeface="Arial"/>
                <a:sym typeface="Arial"/>
              </a:rPr>
              <a:t>, </a:t>
            </a:r>
            <a:r>
              <a:rPr lang="en-US" dirty="0" err="1" smtClean="0">
                <a:latin typeface="Arial"/>
                <a:ea typeface="Arial"/>
                <a:cs typeface="Arial"/>
                <a:sym typeface="Arial"/>
              </a:rPr>
              <a:t>gara</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sa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la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madi</a:t>
            </a:r>
            <a:r>
              <a:rPr lang="en-US" dirty="0" smtClean="0">
                <a:latin typeface="Arial"/>
                <a:ea typeface="Arial"/>
                <a:cs typeface="Arial"/>
                <a:sym typeface="Arial"/>
              </a:rPr>
              <a:t> </a:t>
            </a:r>
            <a:r>
              <a:rPr lang="en-US" dirty="0" err="1" smtClean="0">
                <a:latin typeface="Arial"/>
                <a:ea typeface="Arial"/>
                <a:cs typeface="Arial"/>
                <a:sym typeface="Arial"/>
              </a:rPr>
              <a:t>shadaw</a:t>
            </a:r>
            <a:r>
              <a:rPr lang="en-US" dirty="0" smtClean="0">
                <a:latin typeface="Arial"/>
                <a:ea typeface="Arial"/>
                <a:cs typeface="Arial"/>
                <a:sym typeface="Arial"/>
              </a:rPr>
              <a:t> </a:t>
            </a:r>
            <a:r>
              <a:rPr lang="en-US" dirty="0" err="1" smtClean="0">
                <a:latin typeface="Arial"/>
                <a:ea typeface="Arial"/>
                <a:cs typeface="Arial"/>
                <a:sym typeface="Arial"/>
              </a:rPr>
              <a:t>hpaji</a:t>
            </a:r>
            <a:r>
              <a:rPr lang="en-US" dirty="0" smtClean="0">
                <a:latin typeface="Arial"/>
                <a:ea typeface="Arial"/>
                <a:cs typeface="Arial"/>
                <a:sym typeface="Arial"/>
              </a:rPr>
              <a:t> jaw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 </a:t>
            </a:r>
            <a:r>
              <a:rPr lang="en-US" dirty="0" err="1" smtClean="0">
                <a:latin typeface="Arial"/>
                <a:ea typeface="Arial"/>
                <a:cs typeface="Arial"/>
                <a:sym typeface="Arial"/>
              </a:rPr>
              <a:t>ginlam</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nhkap</a:t>
            </a:r>
            <a:r>
              <a:rPr lang="en-US" dirty="0" smtClean="0">
                <a:latin typeface="Arial"/>
                <a:ea typeface="Arial"/>
                <a:cs typeface="Arial"/>
                <a:sym typeface="Arial"/>
              </a:rPr>
              <a:t> la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ahkaw</a:t>
            </a:r>
            <a:r>
              <a:rPr lang="en-US" dirty="0" smtClean="0">
                <a:latin typeface="Arial"/>
                <a:ea typeface="Arial"/>
                <a:cs typeface="Arial"/>
                <a:sym typeface="Arial"/>
              </a:rPr>
              <a:t> </a:t>
            </a:r>
            <a:r>
              <a:rPr lang="en-US" dirty="0" err="1" smtClean="0">
                <a:latin typeface="Arial"/>
                <a:ea typeface="Arial"/>
                <a:cs typeface="Arial"/>
                <a:sym typeface="Arial"/>
              </a:rPr>
              <a:t>ahkawng</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chye</a:t>
            </a:r>
            <a:r>
              <a:rPr lang="en-US" dirty="0" smtClean="0">
                <a:latin typeface="Arial"/>
                <a:ea typeface="Arial"/>
                <a:cs typeface="Arial"/>
                <a:sym typeface="Arial"/>
              </a:rPr>
              <a:t> da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endParaRPr lang="en-US" dirty="0">
              <a:latin typeface="Arial"/>
              <a:ea typeface="Arial"/>
              <a:cs typeface="Arial"/>
              <a:sym typeface="Arial"/>
            </a:endParaRPr>
          </a:p>
        </p:txBody>
      </p:sp>
      <p:sp>
        <p:nvSpPr>
          <p:cNvPr id="427" name="Google Shape;42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Clr>
                <a:schemeClr val="dk1"/>
              </a:buClr>
              <a:buSzPts val="2400"/>
              <a:buNone/>
            </a:pP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ai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yang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 </a:t>
            </a:r>
            <a:r>
              <a:rPr lang="en-US" dirty="0" err="1" smtClean="0">
                <a:latin typeface="Arial"/>
                <a:ea typeface="Arial"/>
                <a:cs typeface="Arial"/>
                <a:sym typeface="Arial"/>
              </a:rPr>
              <a:t>shiga</a:t>
            </a:r>
            <a:r>
              <a:rPr lang="en-US" dirty="0" smtClean="0">
                <a:latin typeface="Arial"/>
                <a:ea typeface="Arial"/>
                <a:cs typeface="Arial"/>
                <a:sym typeface="Arial"/>
              </a:rPr>
              <a:t> </a:t>
            </a:r>
            <a:r>
              <a:rPr lang="en-US" dirty="0" err="1" smtClean="0">
                <a:latin typeface="Arial"/>
                <a:ea typeface="Arial"/>
                <a:cs typeface="Arial"/>
                <a:sym typeface="Arial"/>
              </a:rPr>
              <a:t>lamang</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de </a:t>
            </a:r>
            <a:r>
              <a:rPr lang="en-US" dirty="0" err="1" smtClean="0">
                <a:latin typeface="Arial"/>
                <a:ea typeface="Arial"/>
                <a:cs typeface="Arial"/>
                <a:sym typeface="Arial"/>
              </a:rPr>
              <a:t>nsa</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ai </a:t>
            </a:r>
            <a:r>
              <a:rPr lang="en-US" dirty="0" err="1" smtClean="0">
                <a:latin typeface="Arial"/>
                <a:ea typeface="Arial"/>
                <a:cs typeface="Arial"/>
                <a:sym typeface="Arial"/>
              </a:rPr>
              <a:t>shaloi</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shana</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lam la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gara</a:t>
            </a:r>
            <a:r>
              <a:rPr lang="en-US" dirty="0" smtClean="0">
                <a:latin typeface="Arial"/>
                <a:ea typeface="Arial"/>
                <a:cs typeface="Arial"/>
                <a:sym typeface="Arial"/>
              </a:rPr>
              <a:t> </a:t>
            </a:r>
            <a:r>
              <a:rPr lang="en-US" dirty="0" err="1" smtClean="0">
                <a:latin typeface="Arial"/>
                <a:ea typeface="Arial"/>
                <a:cs typeface="Arial"/>
                <a:sym typeface="Arial"/>
              </a:rPr>
              <a:t>lamang</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sa</a:t>
            </a:r>
            <a:r>
              <a:rPr lang="en-US" dirty="0" smtClean="0">
                <a:latin typeface="Arial"/>
                <a:ea typeface="Arial"/>
                <a:cs typeface="Arial"/>
                <a:sym typeface="Arial"/>
              </a:rPr>
              <a:t> jaw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lam la u.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asak</a:t>
            </a:r>
            <a:r>
              <a:rPr lang="en-US" dirty="0" smtClean="0">
                <a:latin typeface="Arial"/>
                <a:ea typeface="Arial"/>
                <a:cs typeface="Arial"/>
                <a:sym typeface="Arial"/>
              </a:rPr>
              <a:t> n-</a:t>
            </a:r>
            <a:r>
              <a:rPr lang="en-US" dirty="0" err="1" smtClean="0">
                <a:latin typeface="Arial"/>
                <a:ea typeface="Arial"/>
                <a:cs typeface="Arial"/>
                <a:sym typeface="Arial"/>
              </a:rPr>
              <a:t>hpring</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yang </a:t>
            </a:r>
            <a:r>
              <a:rPr lang="en-US" dirty="0" err="1" smtClean="0">
                <a:latin typeface="Arial"/>
                <a:ea typeface="Arial"/>
                <a:cs typeface="Arial"/>
                <a:sym typeface="Arial"/>
              </a:rPr>
              <a:t>kanu</a:t>
            </a:r>
            <a:r>
              <a:rPr lang="en-US" dirty="0" smtClean="0">
                <a:latin typeface="Arial"/>
                <a:ea typeface="Arial"/>
                <a:cs typeface="Arial"/>
                <a:sym typeface="Arial"/>
              </a:rPr>
              <a:t>, </a:t>
            </a:r>
            <a:r>
              <a:rPr lang="en-US" dirty="0" err="1" smtClean="0">
                <a:latin typeface="Arial"/>
                <a:ea typeface="Arial"/>
                <a:cs typeface="Arial"/>
                <a:sym typeface="Arial"/>
              </a:rPr>
              <a:t>kawa</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la u. </a:t>
            </a:r>
          </a:p>
          <a:p>
            <a:pPr marL="0" lvl="0" indent="0" algn="l" rtl="0">
              <a:lnSpc>
                <a:spcPct val="100000"/>
              </a:lnSpc>
              <a:spcBef>
                <a:spcPts val="0"/>
              </a:spcBef>
              <a:spcAft>
                <a:spcPts val="0"/>
              </a:spcAft>
              <a:buSzPts val="1400"/>
              <a:buNone/>
            </a:pPr>
            <a:endParaRPr dirty="0"/>
          </a:p>
        </p:txBody>
      </p:sp>
      <p:sp>
        <p:nvSpPr>
          <p:cNvPr id="437" name="Google Shape;43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agency a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ladat</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jaw </a:t>
            </a:r>
            <a:r>
              <a:rPr lang="en-US" dirty="0" err="1" smtClean="0">
                <a:latin typeface="Arial"/>
                <a:ea typeface="Arial"/>
                <a:cs typeface="Arial"/>
                <a:sym typeface="Arial"/>
              </a:rPr>
              <a:t>ya</a:t>
            </a:r>
            <a:r>
              <a:rPr lang="en-US" dirty="0" smtClean="0">
                <a:latin typeface="Arial"/>
                <a:ea typeface="Arial"/>
                <a:cs typeface="Arial"/>
                <a:sym typeface="Arial"/>
              </a:rPr>
              <a:t> let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yang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rau</a:t>
            </a:r>
            <a:r>
              <a:rPr lang="en-US" dirty="0" smtClean="0">
                <a:latin typeface="Arial"/>
                <a:ea typeface="Arial"/>
                <a:cs typeface="Arial"/>
                <a:sym typeface="Arial"/>
              </a:rPr>
              <a:t> </a:t>
            </a:r>
            <a:r>
              <a:rPr lang="en-US" dirty="0" err="1" smtClean="0">
                <a:latin typeface="Arial"/>
                <a:ea typeface="Arial"/>
                <a:cs typeface="Arial"/>
                <a:sym typeface="Arial"/>
              </a:rPr>
              <a:t>hkan</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u.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phone, email,(</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kaga</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sum </a:t>
            </a:r>
            <a:r>
              <a:rPr lang="en-US" dirty="0" err="1" smtClean="0">
                <a:latin typeface="Arial"/>
                <a:ea typeface="Arial"/>
                <a:cs typeface="Arial"/>
                <a:sym typeface="Arial"/>
              </a:rPr>
              <a:t>tsan</a:t>
            </a:r>
            <a:r>
              <a:rPr lang="en-US" dirty="0" smtClean="0">
                <a:latin typeface="Arial"/>
                <a:ea typeface="Arial"/>
                <a:cs typeface="Arial"/>
                <a:sym typeface="Arial"/>
              </a:rPr>
              <a:t>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mung</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ai.</a:t>
            </a:r>
          </a:p>
          <a:p>
            <a:pPr marL="0" lvl="0" indent="0" algn="l" rtl="0">
              <a:lnSpc>
                <a:spcPct val="100000"/>
              </a:lnSpc>
              <a:spcBef>
                <a:spcPts val="0"/>
              </a:spcBef>
              <a:spcAft>
                <a:spcPts val="0"/>
              </a:spcAft>
              <a:buSzPts val="1400"/>
              <a:buNone/>
            </a:pPr>
            <a:endParaRPr dirty="0"/>
          </a:p>
        </p:txBody>
      </p:sp>
      <p:sp>
        <p:nvSpPr>
          <p:cNvPr id="447" name="Google Shape;44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ai lam </a:t>
            </a:r>
            <a:r>
              <a:rPr lang="en-US" dirty="0" err="1" smtClean="0">
                <a:latin typeface="Arial"/>
                <a:ea typeface="Arial"/>
                <a:cs typeface="Arial"/>
                <a:sym typeface="Arial"/>
              </a:rPr>
              <a:t>hkrak</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nrai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chye</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la ai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yang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hkap</a:t>
            </a:r>
            <a:r>
              <a:rPr lang="en-US" dirty="0" smtClean="0">
                <a:latin typeface="Arial"/>
                <a:ea typeface="Arial"/>
                <a:cs typeface="Arial"/>
                <a:sym typeface="Arial"/>
              </a:rPr>
              <a:t> la da ai agency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shiga</a:t>
            </a:r>
            <a:r>
              <a:rPr lang="en-US" dirty="0" smtClean="0">
                <a:latin typeface="Arial"/>
                <a:ea typeface="Arial"/>
                <a:cs typeface="Arial"/>
                <a:sym typeface="Arial"/>
              </a:rPr>
              <a:t> </a:t>
            </a:r>
            <a:r>
              <a:rPr lang="en-US" dirty="0" err="1" smtClean="0">
                <a:latin typeface="Arial"/>
                <a:ea typeface="Arial"/>
                <a:cs typeface="Arial"/>
                <a:sym typeface="Arial"/>
              </a:rPr>
              <a:t>galai</a:t>
            </a:r>
            <a:r>
              <a:rPr lang="en-US" dirty="0" smtClean="0">
                <a:latin typeface="Arial"/>
                <a:ea typeface="Arial"/>
                <a:cs typeface="Arial"/>
                <a:sym typeface="Arial"/>
              </a:rPr>
              <a:t> </a:t>
            </a:r>
            <a:r>
              <a:rPr lang="en-US" dirty="0" err="1" smtClean="0">
                <a:latin typeface="Arial"/>
                <a:ea typeface="Arial"/>
                <a:cs typeface="Arial"/>
                <a:sym typeface="Arial"/>
              </a:rPr>
              <a:t>kachyai</a:t>
            </a:r>
            <a:r>
              <a:rPr lang="en-US" dirty="0" smtClean="0">
                <a:latin typeface="Arial"/>
                <a:ea typeface="Arial"/>
                <a:cs typeface="Arial"/>
                <a:sym typeface="Arial"/>
              </a:rPr>
              <a:t> ai lam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ai.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san </a:t>
            </a:r>
            <a:r>
              <a:rPr lang="en-US" dirty="0" err="1" smtClean="0">
                <a:latin typeface="Arial"/>
                <a:ea typeface="Arial"/>
                <a:cs typeface="Arial"/>
                <a:sym typeface="Arial"/>
              </a:rPr>
              <a:t>yu</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ai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a:t>
            </a:r>
            <a:r>
              <a:rPr lang="en-US" dirty="0" err="1" smtClean="0">
                <a:latin typeface="Arial"/>
                <a:ea typeface="Arial"/>
                <a:cs typeface="Arial"/>
                <a:sym typeface="Arial"/>
              </a:rPr>
              <a:t>nlu</a:t>
            </a:r>
            <a:r>
              <a:rPr lang="en-US" dirty="0" smtClean="0">
                <a:latin typeface="Arial"/>
                <a:ea typeface="Arial"/>
                <a:cs typeface="Arial"/>
                <a:sym typeface="Arial"/>
              </a:rPr>
              <a:t>, </a:t>
            </a:r>
            <a:r>
              <a:rPr lang="en-US" dirty="0" err="1" smtClean="0">
                <a:latin typeface="Arial"/>
                <a:ea typeface="Arial"/>
                <a:cs typeface="Arial"/>
                <a:sym typeface="Arial"/>
              </a:rPr>
              <a:t>mahtai</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ai lam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la ai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 n-</a:t>
            </a:r>
            <a:r>
              <a:rPr lang="en-US" dirty="0" err="1" smtClean="0">
                <a:latin typeface="Arial"/>
                <a:ea typeface="Arial"/>
                <a:cs typeface="Arial"/>
                <a:sym typeface="Arial"/>
              </a:rPr>
              <a:t>tsa</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dik</a:t>
            </a:r>
            <a:r>
              <a:rPr lang="en-US" dirty="0" smtClean="0">
                <a:latin typeface="Arial"/>
                <a:ea typeface="Arial"/>
                <a:cs typeface="Arial"/>
                <a:sym typeface="Arial"/>
              </a:rPr>
              <a:t> ai lam </a:t>
            </a:r>
            <a:r>
              <a:rPr lang="en-US" dirty="0" err="1" smtClean="0">
                <a:latin typeface="Arial"/>
                <a:ea typeface="Arial"/>
                <a:cs typeface="Arial"/>
                <a:sym typeface="Arial"/>
              </a:rPr>
              <a:t>nga</a:t>
            </a:r>
            <a:r>
              <a:rPr lang="en-US" dirty="0" smtClean="0">
                <a:latin typeface="Arial"/>
                <a:ea typeface="Arial"/>
                <a:cs typeface="Arial"/>
                <a:sym typeface="Arial"/>
              </a:rPr>
              <a:t>/ n-</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ai. </a:t>
            </a:r>
            <a:endParaRPr lang="en-US" dirty="0">
              <a:latin typeface="Arial"/>
              <a:ea typeface="Arial"/>
              <a:cs typeface="Arial"/>
              <a:sym typeface="Arial"/>
            </a:endParaRPr>
          </a:p>
        </p:txBody>
      </p:sp>
      <p:sp>
        <p:nvSpPr>
          <p:cNvPr id="457" name="Google Shape;45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3838" lvl="0" indent="4760">
              <a:buSzPts val="2118"/>
            </a:pP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sharin</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hpawng</a:t>
            </a:r>
            <a:r>
              <a:rPr lang="en-US" sz="1100" i="1" dirty="0" smtClean="0">
                <a:solidFill>
                  <a:srgbClr val="3F3F3F"/>
                </a:solidFill>
                <a:latin typeface="Arial"/>
                <a:ea typeface="Arial"/>
                <a:cs typeface="Arial"/>
                <a:sym typeface="Arial"/>
              </a:rPr>
              <a:t> </a:t>
            </a:r>
            <a:r>
              <a:rPr lang="en-US" sz="1100" i="1" dirty="0" err="1" smtClean="0">
                <a:solidFill>
                  <a:srgbClr val="3F3F3F"/>
                </a:solidFill>
              </a:rPr>
              <a:t>kaw</a:t>
            </a:r>
            <a:r>
              <a:rPr lang="en-US" sz="1100" i="1" dirty="0" smtClean="0">
                <a:solidFill>
                  <a:srgbClr val="3F3F3F"/>
                </a:solidFill>
              </a:rPr>
              <a:t> </a:t>
            </a:r>
            <a:r>
              <a:rPr lang="en-US" sz="1100" i="1" dirty="0" smtClean="0">
                <a:solidFill>
                  <a:srgbClr val="3F3F3F"/>
                </a:solidFill>
                <a:latin typeface="Arial"/>
                <a:ea typeface="Arial"/>
                <a:cs typeface="Arial"/>
                <a:sym typeface="Arial"/>
              </a:rPr>
              <a:t>Lotus Circle a  </a:t>
            </a:r>
            <a:r>
              <a:rPr lang="en-US" sz="1100" i="1" dirty="0" err="1" smtClean="0">
                <a:solidFill>
                  <a:srgbClr val="3F3F3F"/>
                </a:solidFill>
                <a:latin typeface="Arial"/>
                <a:ea typeface="Arial"/>
                <a:cs typeface="Arial"/>
                <a:sym typeface="Arial"/>
              </a:rPr>
              <a:t>garum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shingtau</a:t>
            </a:r>
            <a:r>
              <a:rPr lang="en-US" sz="1100" i="1" dirty="0" smtClean="0">
                <a:solidFill>
                  <a:srgbClr val="3F3F3F"/>
                </a:solidFill>
                <a:latin typeface="Arial"/>
                <a:ea typeface="Arial"/>
                <a:cs typeface="Arial"/>
                <a:sym typeface="Arial"/>
              </a:rPr>
              <a:t> lam </a:t>
            </a:r>
            <a:r>
              <a:rPr lang="en-US" sz="1100" i="1" dirty="0" err="1" smtClean="0">
                <a:solidFill>
                  <a:srgbClr val="3F3F3F"/>
                </a:solidFill>
                <a:latin typeface="Arial"/>
                <a:ea typeface="Arial"/>
                <a:cs typeface="Arial"/>
                <a:sym typeface="Arial"/>
              </a:rPr>
              <a:t>hte</a:t>
            </a:r>
            <a:r>
              <a:rPr lang="en-US" sz="1100" i="1" dirty="0" smtClean="0">
                <a:solidFill>
                  <a:srgbClr val="3F3F3F"/>
                </a:solidFill>
                <a:latin typeface="Arial"/>
                <a:ea typeface="Arial"/>
                <a:cs typeface="Arial"/>
                <a:sym typeface="Arial"/>
              </a:rPr>
              <a:t> Asia </a:t>
            </a:r>
            <a:r>
              <a:rPr lang="en-US" sz="1100" i="1" dirty="0" err="1" smtClean="0">
                <a:solidFill>
                  <a:srgbClr val="3F3F3F"/>
                </a:solidFill>
                <a:latin typeface="Arial"/>
                <a:ea typeface="Arial"/>
                <a:cs typeface="Arial"/>
                <a:sym typeface="Arial"/>
              </a:rPr>
              <a:t>Foundation,Good</a:t>
            </a:r>
            <a:r>
              <a:rPr lang="en-US" sz="1100" i="1" dirty="0" smtClean="0">
                <a:solidFill>
                  <a:srgbClr val="3F3F3F"/>
                </a:solidFill>
                <a:latin typeface="Arial"/>
                <a:ea typeface="Arial"/>
                <a:cs typeface="Arial"/>
                <a:sym typeface="Arial"/>
              </a:rPr>
              <a:t> Practice Group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smtClean="0">
                <a:solidFill>
                  <a:srgbClr val="3F3F3F"/>
                </a:solidFill>
              </a:rPr>
              <a:t>(online)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a:t>
            </a:r>
            <a:r>
              <a:rPr lang="en-US" sz="1100" i="1" dirty="0" err="1" smtClean="0">
                <a:solidFill>
                  <a:srgbClr val="3F3F3F"/>
                </a:solidFill>
              </a:rPr>
              <a:t>myit</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seng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lam a </a:t>
            </a:r>
            <a:r>
              <a:rPr lang="en-US" sz="1100" i="1" dirty="0" err="1" smtClean="0">
                <a:solidFill>
                  <a:srgbClr val="3F3F3F"/>
                </a:solidFill>
              </a:rPr>
              <a:t>ningpawt</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kung </a:t>
            </a:r>
            <a:r>
              <a:rPr lang="en-US" sz="1100" i="1" dirty="0" err="1" smtClean="0">
                <a:solidFill>
                  <a:srgbClr val="3F3F3F"/>
                </a:solidFill>
              </a:rPr>
              <a:t>kyang</a:t>
            </a:r>
            <a:r>
              <a:rPr lang="en-US" sz="1100" i="1" dirty="0" smtClean="0">
                <a:solidFill>
                  <a:srgbClr val="3F3F3F"/>
                </a:solidFill>
              </a:rPr>
              <a:t> ai lam- Sri Lanka </a:t>
            </a:r>
            <a:r>
              <a:rPr lang="en-US" sz="1100" i="1" dirty="0" err="1" smtClean="0">
                <a:solidFill>
                  <a:srgbClr val="3F3F3F"/>
                </a:solidFill>
              </a:rPr>
              <a:t>Mung</a:t>
            </a:r>
            <a:r>
              <a:rPr lang="en-US" sz="1100" i="1" dirty="0" smtClean="0">
                <a:solidFill>
                  <a:srgbClr val="3F3F3F"/>
                </a:solidFill>
              </a:rPr>
              <a:t> </a:t>
            </a:r>
            <a:r>
              <a:rPr lang="en-US" sz="1100" i="1" dirty="0" err="1" smtClean="0">
                <a:solidFill>
                  <a:srgbClr val="3F3F3F"/>
                </a:solidFill>
              </a:rPr>
              <a:t>dan</a:t>
            </a:r>
            <a:r>
              <a:rPr lang="en-US" sz="1100" i="1" dirty="0" smtClean="0">
                <a:solidFill>
                  <a:srgbClr val="3F3F3F"/>
                </a:solidFill>
              </a:rPr>
              <a:t>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shawng</a:t>
            </a:r>
            <a:r>
              <a:rPr lang="en-US" sz="1100" i="1" dirty="0" smtClean="0">
                <a:solidFill>
                  <a:srgbClr val="3F3F3F"/>
                </a:solidFill>
              </a:rPr>
              <a:t> lam </a:t>
            </a:r>
            <a:r>
              <a:rPr lang="en-US" sz="1100" i="1" dirty="0" err="1" smtClean="0">
                <a:solidFill>
                  <a:srgbClr val="3F3F3F"/>
                </a:solidFill>
              </a:rPr>
              <a:t>hta</a:t>
            </a:r>
            <a:r>
              <a:rPr lang="en-US" sz="1100" i="1" dirty="0" smtClean="0">
                <a:solidFill>
                  <a:srgbClr val="3F3F3F"/>
                </a:solidFill>
              </a:rPr>
              <a:t> </a:t>
            </a:r>
            <a:r>
              <a:rPr lang="en-US" sz="1100" i="1" dirty="0" err="1" smtClean="0">
                <a:solidFill>
                  <a:srgbClr val="3F3F3F"/>
                </a:solidFill>
              </a:rPr>
              <a:t>hti</a:t>
            </a:r>
            <a:r>
              <a:rPr lang="en-US" sz="1100" i="1" dirty="0" smtClean="0">
                <a:solidFill>
                  <a:srgbClr val="3F3F3F"/>
                </a:solidFill>
              </a:rPr>
              <a:t> </a:t>
            </a:r>
            <a:r>
              <a:rPr lang="en-US" sz="1100" i="1" dirty="0" err="1" smtClean="0">
                <a:solidFill>
                  <a:srgbClr val="3F3F3F"/>
                </a:solidFill>
              </a:rPr>
              <a:t>htang</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a:t>
            </a:r>
            <a:r>
              <a:rPr lang="en-US" sz="1100" i="1" dirty="0" err="1" smtClean="0">
                <a:solidFill>
                  <a:srgbClr val="3F3F3F"/>
                </a:solidFill>
              </a:rPr>
              <a:t>nhtoi</a:t>
            </a:r>
            <a:r>
              <a:rPr lang="en-US" sz="1100" i="1" dirty="0" smtClean="0">
                <a:solidFill>
                  <a:srgbClr val="3F3F3F"/>
                </a:solidFill>
              </a:rPr>
              <a:t> </a:t>
            </a:r>
            <a:r>
              <a:rPr lang="en-US" sz="1100" i="1" dirty="0" err="1" smtClean="0">
                <a:solidFill>
                  <a:srgbClr val="3F3F3F"/>
                </a:solidFill>
              </a:rPr>
              <a:t>kadun</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hpawng</a:t>
            </a:r>
            <a:r>
              <a:rPr lang="en-US" sz="1100" i="1" dirty="0" smtClean="0">
                <a:solidFill>
                  <a:srgbClr val="3F3F3F"/>
                </a:solidFill>
              </a:rPr>
              <a:t>” </a:t>
            </a:r>
            <a:r>
              <a:rPr lang="en-US" sz="1100" i="1" dirty="0" err="1" smtClean="0">
                <a:solidFill>
                  <a:srgbClr val="3F3F3F"/>
                </a:solidFill>
              </a:rPr>
              <a:t>hpe</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a:t>
            </a:r>
            <a:r>
              <a:rPr lang="en-US" sz="1100" i="1" dirty="0" err="1" smtClean="0">
                <a:solidFill>
                  <a:srgbClr val="3F3F3F"/>
                </a:solidFill>
              </a:rPr>
              <a:t>tawn</a:t>
            </a:r>
            <a:r>
              <a:rPr lang="en-US" sz="1100" i="1" dirty="0" smtClean="0">
                <a:solidFill>
                  <a:srgbClr val="3F3F3F"/>
                </a:solidFill>
              </a:rPr>
              <a:t> ai. Sri Lanka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hpawng</a:t>
            </a:r>
            <a:r>
              <a:rPr lang="en-US" sz="1100" i="1" dirty="0" smtClean="0">
                <a:solidFill>
                  <a:srgbClr val="3F3F3F"/>
                </a:solidFill>
              </a:rPr>
              <a:t>  </a:t>
            </a:r>
            <a:r>
              <a:rPr lang="en-US" sz="1100" i="1" dirty="0" err="1" smtClean="0">
                <a:solidFill>
                  <a:srgbClr val="3F3F3F"/>
                </a:solidFill>
              </a:rPr>
              <a:t>hta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lawm</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ginlam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latin typeface="Arial"/>
                <a:ea typeface="Arial"/>
                <a:cs typeface="Arial"/>
                <a:sym typeface="Arial"/>
              </a:rPr>
              <a:t>(</a:t>
            </a:r>
            <a:r>
              <a:rPr lang="en-US" sz="1100" i="1" u="sng" dirty="0" smtClean="0">
                <a:solidFill>
                  <a:schemeClr val="hlink"/>
                </a:solidFill>
                <a:latin typeface="Arial"/>
                <a:ea typeface="Arial"/>
                <a:cs typeface="Arial"/>
                <a:sym typeface="Arial"/>
                <a:hlinkClick r:id="rId3"/>
              </a:rPr>
              <a:t>https://psychosocialskills.teachable.com/</a:t>
            </a:r>
            <a:r>
              <a:rPr lang="en-US" sz="1100" i="1" dirty="0" smtClean="0">
                <a:latin typeface="Arial"/>
                <a:ea typeface="Arial"/>
                <a:cs typeface="Arial"/>
                <a:sym typeface="Arial"/>
              </a:rPr>
              <a: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hpung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hkum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ginjaw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komati</a:t>
            </a:r>
            <a:r>
              <a:rPr lang="en-US" sz="1100" i="1" dirty="0" smtClean="0">
                <a:solidFill>
                  <a:srgbClr val="3F3F3F"/>
                </a:solidFill>
                <a:latin typeface="Arial"/>
                <a:ea typeface="Arial"/>
                <a:cs typeface="Arial"/>
                <a:sym typeface="Arial"/>
              </a:rPr>
              <a:t>(Inter-Agency Standing Committee - IASC)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rPr>
              <a:t>shapraw</a:t>
            </a:r>
            <a:r>
              <a:rPr lang="en-US" sz="1100" i="1" dirty="0" smtClean="0">
                <a:solidFill>
                  <a:srgbClr val="3F3F3F"/>
                </a:solidFill>
              </a:rPr>
              <a:t> da ai “</a:t>
            </a:r>
            <a:r>
              <a:rPr lang="en-US" sz="1100" i="1" dirty="0" err="1" smtClean="0">
                <a:solidFill>
                  <a:srgbClr val="3F3F3F"/>
                </a:solidFill>
              </a:rPr>
              <a:t>Myit</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seng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lam </a:t>
            </a:r>
            <a:r>
              <a:rPr lang="en-US" sz="1100" i="1" dirty="0" err="1" smtClean="0">
                <a:solidFill>
                  <a:srgbClr val="3F3F3F"/>
                </a:solidFill>
                <a:latin typeface="Arial"/>
                <a:ea typeface="Arial"/>
                <a:cs typeface="Arial"/>
                <a:sym typeface="Arial"/>
              </a:rPr>
              <a:t>ningpawt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madung</a:t>
            </a:r>
            <a:r>
              <a:rPr lang="en-US" sz="1100" i="1" dirty="0" smtClean="0">
                <a:solidFill>
                  <a:srgbClr val="3F3F3F"/>
                </a:solidFill>
                <a:latin typeface="Arial"/>
                <a:ea typeface="Arial"/>
                <a:cs typeface="Arial"/>
                <a:sym typeface="Arial"/>
              </a:rPr>
              <a:t> kung </a:t>
            </a:r>
            <a:r>
              <a:rPr lang="en-US" sz="1100" i="1" dirty="0" err="1" smtClean="0">
                <a:solidFill>
                  <a:srgbClr val="3F3F3F"/>
                </a:solidFill>
                <a:latin typeface="Arial"/>
                <a:ea typeface="Arial"/>
                <a:cs typeface="Arial"/>
                <a:sym typeface="Arial"/>
              </a:rPr>
              <a:t>kyang</a:t>
            </a:r>
            <a:r>
              <a:rPr lang="en-US" sz="1100" i="1" dirty="0" smtClean="0">
                <a:solidFill>
                  <a:srgbClr val="3F3F3F"/>
                </a:solidFill>
                <a:latin typeface="Arial"/>
                <a:ea typeface="Arial"/>
                <a:cs typeface="Arial"/>
                <a:sym typeface="Arial"/>
              </a:rPr>
              <a:t> ai lam- Covid-19 </a:t>
            </a:r>
            <a:r>
              <a:rPr lang="en-US" sz="1100" i="1" dirty="0" err="1" smtClean="0">
                <a:solidFill>
                  <a:srgbClr val="3F3F3F"/>
                </a:solidFill>
                <a:latin typeface="Arial"/>
                <a:ea typeface="Arial"/>
                <a:cs typeface="Arial"/>
                <a:sym typeface="Arial"/>
              </a:rPr>
              <a:t>ladaw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hta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htihtang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shakut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shaja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matsun</a:t>
            </a:r>
            <a:r>
              <a:rPr lang="en-US" sz="1100" i="1" dirty="0" smtClean="0">
                <a:solidFill>
                  <a:srgbClr val="3F3F3F"/>
                </a:solidFill>
                <a:latin typeface="Arial"/>
                <a:ea typeface="Arial"/>
                <a:cs typeface="Arial"/>
                <a:sym typeface="Arial"/>
              </a:rPr>
              <a:t> lam”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a:t>
            </a:r>
            <a:r>
              <a:rPr lang="en-US" sz="1100" i="1" dirty="0" smtClean="0">
                <a:solidFill>
                  <a:srgbClr val="3F3F3F"/>
                </a:solidFill>
              </a:rPr>
              <a:t>.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gaw</a:t>
            </a:r>
            <a:r>
              <a:rPr lang="en-US" sz="1100" i="1" dirty="0" smtClean="0">
                <a:solidFill>
                  <a:srgbClr val="3F3F3F"/>
                </a:solidFill>
              </a:rPr>
              <a:t> </a:t>
            </a:r>
            <a:r>
              <a:rPr lang="en-US" sz="1100" i="1" dirty="0" err="1" smtClean="0">
                <a:solidFill>
                  <a:srgbClr val="3F3F3F"/>
                </a:solidFill>
              </a:rPr>
              <a:t>hpung</a:t>
            </a:r>
            <a:r>
              <a:rPr lang="en-US" sz="1100" i="1" dirty="0" smtClean="0">
                <a:solidFill>
                  <a:srgbClr val="3F3F3F"/>
                </a:solidFill>
              </a:rPr>
              <a:t> </a:t>
            </a:r>
            <a:r>
              <a:rPr lang="en-US" sz="1100" i="1" dirty="0" err="1" smtClean="0">
                <a:solidFill>
                  <a:srgbClr val="3F3F3F"/>
                </a:solidFill>
              </a:rPr>
              <a:t>hkum</a:t>
            </a:r>
            <a:r>
              <a:rPr lang="en-US" sz="1100" i="1" dirty="0" smtClean="0">
                <a:solidFill>
                  <a:srgbClr val="3F3F3F"/>
                </a:solidFill>
              </a:rPr>
              <a:t> </a:t>
            </a:r>
            <a:r>
              <a:rPr lang="en-US" sz="1100" i="1" dirty="0" err="1" smtClean="0">
                <a:solidFill>
                  <a:srgbClr val="3F3F3F"/>
                </a:solidFill>
              </a:rPr>
              <a:t>ginjaw</a:t>
            </a:r>
            <a:r>
              <a:rPr lang="en-US" sz="1100" i="1" dirty="0" smtClean="0">
                <a:solidFill>
                  <a:srgbClr val="3F3F3F"/>
                </a:solidFill>
              </a:rPr>
              <a:t> </a:t>
            </a:r>
            <a:r>
              <a:rPr lang="en-US" sz="1100" i="1" dirty="0" err="1" smtClean="0">
                <a:solidFill>
                  <a:srgbClr val="3F3F3F"/>
                </a:solidFill>
              </a:rPr>
              <a:t>komati</a:t>
            </a:r>
            <a:r>
              <a:rPr lang="en-US" sz="1100" i="1" dirty="0" smtClean="0">
                <a:solidFill>
                  <a:srgbClr val="3F3F3F"/>
                </a:solidFill>
                <a:latin typeface="Arial"/>
                <a:ea typeface="Arial"/>
                <a:cs typeface="Arial"/>
                <a:sym typeface="Arial"/>
              </a:rPr>
              <a:t> (IASC)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nrai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IASC </a:t>
            </a:r>
            <a:r>
              <a:rPr lang="en-US" sz="1100" i="1" dirty="0" err="1" smtClean="0">
                <a:solidFill>
                  <a:srgbClr val="3F3F3F"/>
                </a:solidFill>
                <a:latin typeface="Arial"/>
                <a:ea typeface="Arial"/>
                <a:cs typeface="Arial"/>
                <a:sym typeface="Arial"/>
              </a:rPr>
              <a:t>gaw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a:t>
            </a:r>
            <a:r>
              <a:rPr lang="en-US" sz="1100" i="1" dirty="0" smtClean="0">
                <a:solidFill>
                  <a:srgbClr val="3F3F3F"/>
                </a:solidFill>
                <a:latin typeface="Arial"/>
                <a:ea typeface="Arial"/>
                <a:cs typeface="Arial"/>
                <a:sym typeface="Arial"/>
              </a:rPr>
              <a:t> gale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lawm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ginlam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Shr</a:t>
            </a:r>
            <a:r>
              <a:rPr lang="en-US" sz="1100" i="1" dirty="0" smtClean="0">
                <a:solidFill>
                  <a:srgbClr val="3F3F3F"/>
                </a:solidFill>
                <a:latin typeface="Arial"/>
                <a:ea typeface="Arial"/>
                <a:cs typeface="Arial"/>
                <a:sym typeface="Arial"/>
              </a:rPr>
              <a:t>)</a:t>
            </a:r>
            <a:r>
              <a:rPr lang="en-US" sz="1100" i="1" dirty="0" err="1" smtClean="0">
                <a:solidFill>
                  <a:srgbClr val="3F3F3F"/>
                </a:solidFill>
                <a:latin typeface="Arial"/>
                <a:ea typeface="Arial"/>
                <a:cs typeface="Arial"/>
                <a:sym typeface="Arial"/>
              </a:rPr>
              <a:t>tup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hkrak</a:t>
            </a:r>
            <a:r>
              <a:rPr lang="en-US" sz="1100" i="1" dirty="0" smtClean="0">
                <a:solidFill>
                  <a:srgbClr val="3F3F3F"/>
                </a:solidFill>
                <a:latin typeface="Arial"/>
                <a:ea typeface="Arial"/>
                <a:cs typeface="Arial"/>
                <a:sym typeface="Arial"/>
              </a:rPr>
              <a:t> ten ai lam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lit  n-</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lai</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a:t>
            </a:r>
            <a:r>
              <a:rPr lang="en-US" sz="1100" i="1" dirty="0" err="1" smtClean="0">
                <a:solidFill>
                  <a:srgbClr val="3F3F3F"/>
                </a:solidFill>
              </a:rPr>
              <a:t>baw</a:t>
            </a:r>
            <a:r>
              <a:rPr lang="en-US" sz="1100" i="1" dirty="0" smtClean="0">
                <a:solidFill>
                  <a:srgbClr val="3F3F3F"/>
                </a:solidFill>
              </a:rPr>
              <a:t> </a:t>
            </a:r>
            <a:r>
              <a:rPr lang="en-US" sz="1100" i="1" dirty="0" err="1" smtClean="0">
                <a:solidFill>
                  <a:srgbClr val="3F3F3F"/>
                </a:solidFill>
              </a:rPr>
              <a:t>ni</a:t>
            </a:r>
            <a:r>
              <a:rPr lang="en-US" sz="1100" i="1" dirty="0" smtClean="0">
                <a:solidFill>
                  <a:srgbClr val="3F3F3F"/>
                </a:solidFill>
              </a:rPr>
              <a:t> </a:t>
            </a:r>
            <a:r>
              <a:rPr lang="en-US" sz="1100" i="1" dirty="0" err="1" smtClean="0">
                <a:solidFill>
                  <a:srgbClr val="3F3F3F"/>
                </a:solidFill>
              </a:rPr>
              <a:t>bai</a:t>
            </a:r>
            <a:r>
              <a:rPr lang="en-US" sz="1100" i="1" dirty="0" smtClean="0">
                <a:solidFill>
                  <a:srgbClr val="3F3F3F"/>
                </a:solidFill>
              </a:rPr>
              <a:t> jet bang da </a:t>
            </a:r>
            <a:r>
              <a:rPr lang="en-US" sz="1100" i="1" dirty="0" err="1" smtClean="0">
                <a:solidFill>
                  <a:srgbClr val="3F3F3F"/>
                </a:solidFill>
              </a:rPr>
              <a:t>ga</a:t>
            </a:r>
            <a:r>
              <a:rPr lang="en-US" sz="1100" i="1" dirty="0" smtClean="0">
                <a:solidFill>
                  <a:srgbClr val="3F3F3F"/>
                </a:solidFill>
              </a:rPr>
              <a:t> ai.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zawn</a:t>
            </a:r>
            <a:r>
              <a:rPr lang="en-US" sz="1100" i="1" dirty="0" smtClean="0">
                <a:solidFill>
                  <a:srgbClr val="3F3F3F"/>
                </a:solidFill>
              </a:rPr>
              <a:t> </a:t>
            </a:r>
            <a:r>
              <a:rPr lang="en-US" sz="1100" i="1" dirty="0" err="1" smtClean="0">
                <a:solidFill>
                  <a:srgbClr val="3F3F3F"/>
                </a:solidFill>
              </a:rPr>
              <a:t>htuk</a:t>
            </a:r>
            <a:r>
              <a:rPr lang="en-US" sz="1100" i="1" dirty="0" smtClean="0">
                <a:solidFill>
                  <a:srgbClr val="3F3F3F"/>
                </a:solidFill>
              </a:rPr>
              <a:t> </a:t>
            </a:r>
            <a:r>
              <a:rPr lang="en-US" sz="1100" i="1" dirty="0" err="1" smtClean="0">
                <a:solidFill>
                  <a:srgbClr val="3F3F3F"/>
                </a:solidFill>
              </a:rPr>
              <a:t>manu</a:t>
            </a:r>
            <a:r>
              <a:rPr lang="en-US" sz="1100" i="1" dirty="0" smtClean="0">
                <a:solidFill>
                  <a:srgbClr val="3F3F3F"/>
                </a:solidFill>
              </a:rPr>
              <a:t> </a:t>
            </a:r>
            <a:r>
              <a:rPr lang="en-US" sz="1100" i="1" dirty="0" err="1" smtClean="0">
                <a:solidFill>
                  <a:srgbClr val="3F3F3F"/>
                </a:solidFill>
              </a:rPr>
              <a:t>hkra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lajang</a:t>
            </a:r>
            <a:r>
              <a:rPr lang="en-US" sz="1100" i="1" dirty="0" smtClean="0">
                <a:solidFill>
                  <a:srgbClr val="3F3F3F"/>
                </a:solidFill>
              </a:rPr>
              <a:t> da ai lam </a:t>
            </a:r>
            <a:r>
              <a:rPr lang="en-US" sz="1100" i="1" dirty="0" err="1" smtClean="0">
                <a:solidFill>
                  <a:srgbClr val="3F3F3F"/>
                </a:solidFill>
              </a:rPr>
              <a:t>gaw</a:t>
            </a:r>
            <a:r>
              <a:rPr lang="en-US" sz="1100" i="1" dirty="0" smtClean="0">
                <a:solidFill>
                  <a:srgbClr val="3F3F3F"/>
                </a:solidFill>
              </a:rPr>
              <a:t> </a:t>
            </a:r>
            <a:r>
              <a:rPr lang="en-US" sz="1100" i="1" dirty="0" err="1" smtClean="0">
                <a:solidFill>
                  <a:srgbClr val="3F3F3F"/>
                </a:solidFill>
              </a:rPr>
              <a:t>hpung</a:t>
            </a:r>
            <a:r>
              <a:rPr lang="en-US" sz="1100" i="1" dirty="0" smtClean="0">
                <a:solidFill>
                  <a:srgbClr val="3F3F3F"/>
                </a:solidFill>
              </a:rPr>
              <a:t> </a:t>
            </a:r>
            <a:r>
              <a:rPr lang="en-US" sz="1100" i="1" dirty="0" err="1" smtClean="0">
                <a:solidFill>
                  <a:srgbClr val="3F3F3F"/>
                </a:solidFill>
              </a:rPr>
              <a:t>hkum</a:t>
            </a:r>
            <a:r>
              <a:rPr lang="en-US" sz="1100" i="1" dirty="0" smtClean="0">
                <a:solidFill>
                  <a:srgbClr val="3F3F3F"/>
                </a:solidFill>
              </a:rPr>
              <a:t> </a:t>
            </a:r>
            <a:r>
              <a:rPr lang="en-US" sz="1100" i="1" dirty="0" err="1" smtClean="0">
                <a:solidFill>
                  <a:srgbClr val="3F3F3F"/>
                </a:solidFill>
              </a:rPr>
              <a:t>ginjaw</a:t>
            </a:r>
            <a:r>
              <a:rPr lang="en-US" sz="1100" i="1" dirty="0" smtClean="0">
                <a:solidFill>
                  <a:srgbClr val="3F3F3F"/>
                </a:solidFill>
              </a:rPr>
              <a:t> </a:t>
            </a:r>
            <a:r>
              <a:rPr lang="en-US" sz="1100" i="1" dirty="0" err="1" smtClean="0">
                <a:solidFill>
                  <a:srgbClr val="3F3F3F"/>
                </a:solidFill>
              </a:rPr>
              <a:t>komati</a:t>
            </a:r>
            <a:r>
              <a:rPr lang="en-US" sz="1100" i="1" dirty="0" smtClean="0">
                <a:solidFill>
                  <a:srgbClr val="3F3F3F"/>
                </a:solidFill>
              </a:rPr>
              <a:t> </a:t>
            </a:r>
            <a:r>
              <a:rPr lang="en-US" sz="1100" i="1" dirty="0" smtClean="0">
                <a:solidFill>
                  <a:srgbClr val="3F3F3F"/>
                </a:solidFill>
                <a:latin typeface="Arial"/>
                <a:ea typeface="Arial"/>
                <a:cs typeface="Arial"/>
                <a:sym typeface="Arial"/>
              </a:rPr>
              <a:t>(IASC)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galaw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nrai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a:t>
            </a:r>
            <a:r>
              <a:rPr lang="en-US" sz="1100" i="1" dirty="0" smtClean="0">
                <a:solidFill>
                  <a:srgbClr val="3F3F3F"/>
                </a:solidFill>
              </a:rPr>
              <a:t>.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lakap</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da ai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lawm</a:t>
            </a:r>
            <a:r>
              <a:rPr lang="en-US" sz="1100" i="1" dirty="0" smtClean="0">
                <a:solidFill>
                  <a:srgbClr val="3F3F3F"/>
                </a:solidFill>
              </a:rPr>
              <a:t> </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ginlam</a:t>
            </a:r>
            <a:r>
              <a:rPr lang="en-US" sz="1100" i="1" dirty="0" smtClean="0">
                <a:solidFill>
                  <a:srgbClr val="3F3F3F"/>
                </a:solidFill>
              </a:rPr>
              <a:t> </a:t>
            </a:r>
            <a:r>
              <a:rPr lang="en-US" sz="1100" i="1" dirty="0" err="1" smtClean="0">
                <a:solidFill>
                  <a:srgbClr val="3F3F3F"/>
                </a:solidFill>
              </a:rPr>
              <a:t>ni</a:t>
            </a:r>
            <a:r>
              <a:rPr lang="en-US" sz="1100" i="1" dirty="0" smtClean="0">
                <a:solidFill>
                  <a:srgbClr val="3F3F3F"/>
                </a:solidFill>
              </a:rPr>
              <a:t>( </a:t>
            </a:r>
            <a:r>
              <a:rPr lang="en-US" sz="1100" i="1" dirty="0" err="1" smtClean="0">
                <a:solidFill>
                  <a:srgbClr val="3F3F3F"/>
                </a:solidFill>
              </a:rPr>
              <a:t>Shr</a:t>
            </a:r>
            <a:r>
              <a:rPr lang="en-US" sz="1100" i="1" dirty="0" smtClean="0">
                <a:solidFill>
                  <a:srgbClr val="3F3F3F"/>
                </a:solidFill>
              </a:rPr>
              <a:t>)</a:t>
            </a:r>
            <a:r>
              <a:rPr lang="en-US" sz="1100" i="1" dirty="0" err="1" smtClean="0">
                <a:solidFill>
                  <a:srgbClr val="3F3F3F"/>
                </a:solidFill>
              </a:rPr>
              <a:t>tup</a:t>
            </a:r>
            <a:r>
              <a:rPr lang="en-US" sz="1100" i="1" dirty="0" smtClean="0">
                <a:solidFill>
                  <a:srgbClr val="3F3F3F"/>
                </a:solidFill>
              </a:rPr>
              <a:t> </a:t>
            </a:r>
            <a:r>
              <a:rPr lang="en-US" sz="1100" i="1" dirty="0" err="1" smtClean="0">
                <a:solidFill>
                  <a:srgbClr val="3F3F3F"/>
                </a:solidFill>
              </a:rPr>
              <a:t>hkrak</a:t>
            </a:r>
            <a:r>
              <a:rPr lang="en-US" sz="1100" i="1" dirty="0" smtClean="0">
                <a:solidFill>
                  <a:srgbClr val="3F3F3F"/>
                </a:solidFill>
              </a:rPr>
              <a:t> ten ai lam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(IASC) </a:t>
            </a:r>
            <a:r>
              <a:rPr lang="en-US" sz="1100" i="1" dirty="0" err="1" smtClean="0">
                <a:solidFill>
                  <a:srgbClr val="3F3F3F"/>
                </a:solidFill>
              </a:rPr>
              <a:t>kaw</a:t>
            </a:r>
            <a:r>
              <a:rPr lang="en-US" sz="1100" i="1" dirty="0" smtClean="0">
                <a:solidFill>
                  <a:srgbClr val="3F3F3F"/>
                </a:solidFill>
              </a:rPr>
              <a:t> lit  n-</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Madung</a:t>
            </a:r>
            <a:r>
              <a:rPr lang="en-US" sz="1100" i="1" dirty="0" smtClean="0">
                <a:solidFill>
                  <a:srgbClr val="3F3F3F"/>
                </a:solidFill>
              </a:rPr>
              <a:t> English </a:t>
            </a:r>
            <a:r>
              <a:rPr lang="en-US" sz="1100" i="1" dirty="0" err="1" smtClean="0">
                <a:solidFill>
                  <a:srgbClr val="3F3F3F"/>
                </a:solidFill>
              </a:rPr>
              <a:t>ga</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2022 </a:t>
            </a:r>
            <a:r>
              <a:rPr lang="en-US" sz="1100" i="1" dirty="0" err="1" smtClean="0">
                <a:solidFill>
                  <a:srgbClr val="3F3F3F"/>
                </a:solidFill>
              </a:rPr>
              <a:t>ning</a:t>
            </a:r>
            <a:r>
              <a:rPr lang="en-US" sz="1100" i="1" dirty="0" smtClean="0">
                <a:solidFill>
                  <a:srgbClr val="3F3F3F"/>
                </a:solidFill>
              </a:rPr>
              <a:t>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da ai </a:t>
            </a:r>
            <a:r>
              <a:rPr lang="en-US" sz="1100" i="1" dirty="0" smtClean="0">
                <a:solidFill>
                  <a:srgbClr val="3F3F3F"/>
                </a:solidFill>
                <a:latin typeface="Arial"/>
                <a:ea typeface="Arial"/>
                <a:cs typeface="Arial"/>
                <a:sym typeface="Arial"/>
              </a:rPr>
              <a:t>“Inter-Agency Standing Committee - Basic Psychosocial Skills: A Guide for COVID-19 Responders.’ License: CC BY-NC-SA 3.0 IGO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a:t>
            </a:r>
            <a:r>
              <a:rPr lang="en-US" sz="1100" i="1" dirty="0" smtClean="0">
                <a:solidFill>
                  <a:srgbClr val="3F3F3F"/>
                </a:solidFill>
                <a:latin typeface="Arial"/>
                <a:ea typeface="Arial"/>
                <a:cs typeface="Arial"/>
                <a:sym typeface="Arial"/>
              </a:rPr>
              <a:t> 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ten </a:t>
            </a:r>
            <a:r>
              <a:rPr lang="en-US" sz="1100" i="1" dirty="0" err="1" smtClean="0">
                <a:solidFill>
                  <a:srgbClr val="3F3F3F"/>
                </a:solidFill>
                <a:latin typeface="Arial"/>
                <a:ea typeface="Arial"/>
                <a:cs typeface="Arial"/>
                <a:sym typeface="Arial"/>
              </a:rPr>
              <a:t>sha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shapraw</a:t>
            </a:r>
            <a:r>
              <a:rPr lang="en-US" sz="1100" i="1" dirty="0" smtClean="0">
                <a:solidFill>
                  <a:srgbClr val="3F3F3F"/>
                </a:solidFill>
                <a:latin typeface="Arial"/>
                <a:ea typeface="Arial"/>
                <a:cs typeface="Arial"/>
                <a:sym typeface="Arial"/>
              </a:rPr>
              <a:t> da ai </a:t>
            </a:r>
            <a:r>
              <a:rPr lang="en-US" sz="1100" i="1" dirty="0" err="1" smtClean="0">
                <a:solidFill>
                  <a:srgbClr val="3F3F3F"/>
                </a:solidFill>
                <a:latin typeface="Arial"/>
                <a:ea typeface="Arial"/>
                <a:cs typeface="Arial"/>
                <a:sym typeface="Arial"/>
              </a:rPr>
              <a:t>laika</a:t>
            </a:r>
            <a:r>
              <a:rPr lang="en-US" sz="1100" i="1" dirty="0" smtClean="0">
                <a:solidFill>
                  <a:srgbClr val="3F3F3F"/>
                </a:solidFill>
                <a:latin typeface="Arial"/>
                <a:ea typeface="Arial"/>
                <a:cs typeface="Arial"/>
                <a:sym typeface="Arial"/>
              </a:rPr>
              <a:t> re </a:t>
            </a:r>
            <a:r>
              <a:rPr lang="en-US" sz="1100" i="1" dirty="0" err="1" smtClean="0">
                <a:solidFill>
                  <a:srgbClr val="3F3F3F"/>
                </a:solidFill>
                <a:latin typeface="Arial"/>
                <a:ea typeface="Arial"/>
                <a:cs typeface="Arial"/>
                <a:sym typeface="Arial"/>
              </a:rPr>
              <a:t>ngu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tara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shang</a:t>
            </a:r>
            <a:r>
              <a:rPr lang="en-US" sz="1100" i="1" dirty="0" smtClean="0">
                <a:solidFill>
                  <a:srgbClr val="3F3F3F"/>
                </a:solidFill>
                <a:latin typeface="Arial"/>
                <a:ea typeface="Arial"/>
                <a:cs typeface="Arial"/>
                <a:sym typeface="Arial"/>
              </a:rPr>
              <a:t> lit </a:t>
            </a:r>
            <a:r>
              <a:rPr lang="en-US" sz="1100" i="1" dirty="0" smtClean="0">
                <a:solidFill>
                  <a:srgbClr val="3F3F3F"/>
                </a:solidFill>
              </a:rPr>
              <a:t> </a:t>
            </a:r>
            <a:r>
              <a:rPr lang="en-US" sz="1100" i="1" dirty="0" smtClean="0">
                <a:solidFill>
                  <a:srgbClr val="3F3F3F"/>
                </a:solidFill>
                <a:latin typeface="Arial"/>
                <a:ea typeface="Arial"/>
                <a:cs typeface="Arial"/>
                <a:sym typeface="Arial"/>
              </a:rPr>
              <a:t>la </a:t>
            </a:r>
            <a:r>
              <a:rPr lang="en-US" sz="1100" i="1" dirty="0" err="1" smtClean="0">
                <a:solidFill>
                  <a:srgbClr val="3F3F3F"/>
                </a:solidFill>
                <a:latin typeface="Arial"/>
                <a:ea typeface="Arial"/>
                <a:cs typeface="Arial"/>
                <a:sym typeface="Arial"/>
              </a:rPr>
              <a:t>ga</a:t>
            </a:r>
            <a:r>
              <a:rPr lang="en-US" sz="1100" i="1" dirty="0" smtClean="0">
                <a:solidFill>
                  <a:srgbClr val="3F3F3F"/>
                </a:solidFill>
                <a:latin typeface="Arial"/>
                <a:ea typeface="Arial"/>
                <a:cs typeface="Arial"/>
                <a:sym typeface="Arial"/>
              </a:rPr>
              <a:t> ai.”</a:t>
            </a:r>
            <a:r>
              <a:rPr lang="en-US" sz="1100" i="1" dirty="0" smtClean="0">
                <a:solidFill>
                  <a:srgbClr val="3F3F3F"/>
                </a:solidFill>
              </a:rPr>
              <a:t> </a:t>
            </a:r>
            <a:r>
              <a:rPr lang="en-US" sz="1100" i="1" u="sng" dirty="0" smtClean="0">
                <a:solidFill>
                  <a:schemeClr val="hlink"/>
                </a:solidFill>
                <a:latin typeface="Arial"/>
                <a:ea typeface="Arial"/>
                <a:cs typeface="Arial"/>
                <a:sym typeface="Arial"/>
                <a:hlinkClick r:id="rId4"/>
              </a:rPr>
              <a:t>https://app.mhpss.net/resource/basic-psychosocial-skills-a-guide-for-covid-</a:t>
            </a:r>
            <a:r>
              <a:rPr lang="en-US" sz="1100" i="1" dirty="0" smtClean="0">
                <a:solidFill>
                  <a:srgbClr val="3F3F3F"/>
                </a:solidFill>
                <a:latin typeface="Arial"/>
                <a:ea typeface="Arial"/>
                <a:cs typeface="Arial"/>
                <a:sym typeface="Arial"/>
              </a:rPr>
              <a:t>19-responders</a:t>
            </a:r>
            <a:endParaRPr lang="en-US" sz="1100" dirty="0" smtClean="0">
              <a:solidFill>
                <a:srgbClr val="3F3F3F"/>
              </a:solidFill>
              <a:latin typeface="Arial"/>
              <a:ea typeface="Arial"/>
              <a:cs typeface="Arial"/>
              <a:sym typeface="Arial"/>
            </a:endParaRPr>
          </a:p>
          <a:p>
            <a:pPr marL="223838" lvl="0" indent="4760">
              <a:lnSpc>
                <a:spcPct val="110000"/>
              </a:lnSpc>
              <a:buSzPts val="2118"/>
            </a:pP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rPr>
              <a:t>htuk</a:t>
            </a:r>
            <a:r>
              <a:rPr lang="en-US" sz="1100" i="1" dirty="0" smtClean="0">
                <a:solidFill>
                  <a:srgbClr val="3F3F3F"/>
                </a:solidFill>
              </a:rPr>
              <a:t> </a:t>
            </a:r>
            <a:r>
              <a:rPr lang="en-US" sz="1100" i="1" dirty="0" err="1" smtClean="0">
                <a:solidFill>
                  <a:srgbClr val="3F3F3F"/>
                </a:solidFill>
              </a:rPr>
              <a:t>manu</a:t>
            </a:r>
            <a:r>
              <a:rPr lang="en-US" sz="1100" i="1" dirty="0" smtClean="0">
                <a:solidFill>
                  <a:srgbClr val="3F3F3F"/>
                </a:solidFill>
              </a:rPr>
              <a:t> </a:t>
            </a:r>
            <a:r>
              <a:rPr lang="en-US" sz="1100" i="1" dirty="0" err="1" smtClean="0">
                <a:solidFill>
                  <a:srgbClr val="3F3F3F"/>
                </a:solidFill>
              </a:rPr>
              <a:t>hkra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lajang</a:t>
            </a:r>
            <a:r>
              <a:rPr lang="en-US" sz="1100" i="1" dirty="0" smtClean="0">
                <a:solidFill>
                  <a:srgbClr val="3F3F3F"/>
                </a:solidFill>
              </a:rPr>
              <a:t> ai </a:t>
            </a:r>
            <a:r>
              <a:rPr lang="en-US" sz="1100" i="1" dirty="0" err="1" smtClean="0">
                <a:solidFill>
                  <a:srgbClr val="3F3F3F"/>
                </a:solidFill>
              </a:rPr>
              <a:t>laika</a:t>
            </a:r>
            <a:r>
              <a:rPr lang="en-US" sz="1100" i="1" dirty="0" smtClean="0">
                <a:solidFill>
                  <a:srgbClr val="3F3F3F"/>
                </a:solidFill>
              </a:rPr>
              <a:t> </a:t>
            </a:r>
            <a:r>
              <a:rPr lang="en-US" sz="1100" i="1" dirty="0" err="1" smtClean="0">
                <a:solidFill>
                  <a:srgbClr val="3F3F3F"/>
                </a:solidFill>
              </a:rPr>
              <a:t>hpe</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da ai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matut</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bai</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ai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a:t>
            </a:r>
            <a:r>
              <a:rPr lang="en-US" sz="1100" i="1" dirty="0" err="1" smtClean="0">
                <a:solidFill>
                  <a:srgbClr val="3F3F3F"/>
                </a:solidFill>
              </a:rPr>
              <a:t>ahkang</a:t>
            </a:r>
            <a:r>
              <a:rPr lang="en-US" sz="1100" i="1" dirty="0" smtClean="0">
                <a:solidFill>
                  <a:srgbClr val="3F3F3F"/>
                </a:solidFill>
              </a:rPr>
              <a:t> </a:t>
            </a:r>
            <a:r>
              <a:rPr lang="en-US" sz="1100" i="1" dirty="0" err="1" smtClean="0">
                <a:solidFill>
                  <a:srgbClr val="3F3F3F"/>
                </a:solidFill>
              </a:rPr>
              <a:t>lakmat</a:t>
            </a:r>
            <a:r>
              <a:rPr lang="en-US" sz="1100" i="1" dirty="0" smtClean="0">
                <a:solidFill>
                  <a:srgbClr val="3F3F3F"/>
                </a:solidFill>
              </a:rPr>
              <a:t> ( </a:t>
            </a:r>
            <a:r>
              <a:rPr lang="en-US" sz="1100" i="1" dirty="0" err="1" smtClean="0">
                <a:solidFill>
                  <a:srgbClr val="3F3F3F"/>
                </a:solidFill>
              </a:rPr>
              <a:t>Licence</a:t>
            </a:r>
            <a:r>
              <a:rPr lang="en-US" sz="1100" i="1" dirty="0" smtClean="0">
                <a:solidFill>
                  <a:srgbClr val="3F3F3F"/>
                </a:solidFill>
              </a:rPr>
              <a:t> ) </a:t>
            </a:r>
            <a:r>
              <a:rPr lang="en-US" sz="1100" i="1" dirty="0" err="1" smtClean="0">
                <a:solidFill>
                  <a:srgbClr val="3F3F3F"/>
                </a:solidFill>
              </a:rPr>
              <a:t>hte</a:t>
            </a:r>
            <a:r>
              <a:rPr lang="en-US" sz="1100" i="1" dirty="0" smtClean="0">
                <a:solidFill>
                  <a:srgbClr val="3F3F3F"/>
                </a:solidFill>
              </a:rPr>
              <a:t> bung ai </a:t>
            </a:r>
            <a:r>
              <a:rPr lang="en-US" sz="1100" i="1" dirty="0" err="1" smtClean="0">
                <a:solidFill>
                  <a:srgbClr val="3F3F3F"/>
                </a:solidFill>
              </a:rPr>
              <a:t>lakmat</a:t>
            </a:r>
            <a:r>
              <a:rPr lang="en-US" sz="1100" i="1" dirty="0" smtClean="0">
                <a:solidFill>
                  <a:srgbClr val="3F3F3F"/>
                </a:solidFill>
              </a:rPr>
              <a:t> ( </a:t>
            </a:r>
            <a:r>
              <a:rPr lang="en-US" sz="1100" i="1" dirty="0" err="1" smtClean="0">
                <a:solidFill>
                  <a:srgbClr val="3F3F3F"/>
                </a:solidFill>
              </a:rPr>
              <a:t>Licence</a:t>
            </a:r>
            <a:r>
              <a:rPr lang="en-US" sz="1100" i="1" dirty="0" smtClean="0">
                <a:solidFill>
                  <a:srgbClr val="3F3F3F"/>
                </a:solidFill>
              </a:rPr>
              <a:t> )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sha</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ai. </a:t>
            </a:r>
            <a:r>
              <a:rPr lang="en-US" sz="1100" i="1" dirty="0" smtClean="0">
                <a:solidFill>
                  <a:srgbClr val="3F3F3F"/>
                </a:solidFill>
                <a:latin typeface="Arial"/>
                <a:ea typeface="Arial"/>
                <a:cs typeface="Arial"/>
                <a:sym typeface="Arial"/>
              </a:rPr>
              <a:t>CC BY-NC-SA 3.0 IGO </a:t>
            </a:r>
            <a:r>
              <a:rPr lang="en-US" sz="1100" i="1" dirty="0" smtClean="0">
                <a:latin typeface="Arial"/>
                <a:ea typeface="Arial"/>
                <a:cs typeface="Arial"/>
                <a:sym typeface="Arial"/>
              </a:rPr>
              <a:t>(</a:t>
            </a:r>
            <a:r>
              <a:rPr lang="en-US" sz="1100" i="1" u="sng" dirty="0" smtClean="0">
                <a:solidFill>
                  <a:schemeClr val="hlink"/>
                </a:solidFill>
                <a:latin typeface="Arial"/>
                <a:ea typeface="Arial"/>
                <a:cs typeface="Arial"/>
                <a:sym typeface="Arial"/>
                <a:hlinkClick r:id="rId5"/>
              </a:rPr>
              <a:t>https://creativecommons.org/licenses/by-nc-sa/3.0/</a:t>
            </a:r>
            <a:r>
              <a:rPr lang="en-US" sz="1100" i="1" dirty="0" smtClean="0">
                <a:latin typeface="Arial"/>
                <a:ea typeface="Arial"/>
                <a:cs typeface="Arial"/>
                <a:sym typeface="Arial"/>
              </a:rPr>
              <a:t>)</a:t>
            </a:r>
            <a:endParaRPr lang="en-US" sz="1100" dirty="0" smtClean="0">
              <a:latin typeface="Arial"/>
              <a:ea typeface="Arial"/>
              <a:cs typeface="Arial"/>
              <a:sym typeface="Arial"/>
            </a:endParaRPr>
          </a:p>
          <a:p>
            <a:pPr marL="223838" lvl="0" indent="4760">
              <a:lnSpc>
                <a:spcPct val="110000"/>
              </a:lnSpc>
              <a:buSzPts val="2118"/>
            </a:pP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sharin</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hpawng</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sumla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UNFPA (Myanmar)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jaw </a:t>
            </a:r>
            <a:r>
              <a:rPr lang="en-US" sz="1100" i="1" dirty="0" err="1" smtClean="0">
                <a:solidFill>
                  <a:srgbClr val="3F3F3F"/>
                </a:solidFill>
                <a:latin typeface="Arial"/>
                <a:ea typeface="Arial"/>
                <a:cs typeface="Arial"/>
                <a:sym typeface="Arial"/>
              </a:rPr>
              <a:t>ya</a:t>
            </a:r>
            <a:r>
              <a:rPr lang="en-US" sz="1100" i="1" dirty="0" smtClean="0">
                <a:solidFill>
                  <a:srgbClr val="3F3F3F"/>
                </a:solidFill>
                <a:latin typeface="Arial"/>
                <a:ea typeface="Arial"/>
                <a:cs typeface="Arial"/>
                <a:sym typeface="Arial"/>
              </a:rPr>
              <a:t> ai.</a:t>
            </a:r>
            <a:endParaRPr lang="en-US" sz="1100" dirty="0">
              <a:solidFill>
                <a:srgbClr val="3F3F3F"/>
              </a:solidFill>
              <a:latin typeface="Arial"/>
              <a:ea typeface="Arial"/>
              <a:cs typeface="Arial"/>
              <a:sym typeface="Arial"/>
            </a:endParaRPr>
          </a:p>
        </p:txBody>
      </p:sp>
      <p:sp>
        <p:nvSpPr>
          <p:cNvPr id="276" name="Google Shape;27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dirty="0" err="1" smtClean="0">
                <a:latin typeface="Arial"/>
                <a:ea typeface="Arial"/>
                <a:cs typeface="Arial"/>
                <a:sym typeface="Arial"/>
              </a:rPr>
              <a:t>Matut</a:t>
            </a:r>
            <a:r>
              <a:rPr lang="en-US" sz="1200" dirty="0" smtClean="0">
                <a:latin typeface="Arial"/>
                <a:ea typeface="Arial"/>
                <a:cs typeface="Arial"/>
                <a:sym typeface="Arial"/>
              </a:rPr>
              <a:t> </a:t>
            </a:r>
            <a:r>
              <a:rPr lang="en-US" sz="1200" dirty="0" err="1" smtClean="0">
                <a:latin typeface="Arial"/>
                <a:ea typeface="Arial"/>
                <a:cs typeface="Arial"/>
                <a:sym typeface="Arial"/>
              </a:rPr>
              <a:t>mahkai</a:t>
            </a:r>
            <a:r>
              <a:rPr lang="en-US" sz="1200" dirty="0" smtClean="0">
                <a:latin typeface="Arial"/>
                <a:ea typeface="Arial"/>
                <a:cs typeface="Arial"/>
                <a:sym typeface="Arial"/>
              </a:rPr>
              <a:t> n-</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ap</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 </a:t>
            </a:r>
            <a:r>
              <a:rPr lang="en-US" sz="1200" dirty="0" err="1" smtClean="0">
                <a:latin typeface="Arial"/>
                <a:ea typeface="Arial"/>
                <a:cs typeface="Arial"/>
                <a:sym typeface="Arial"/>
              </a:rPr>
              <a:t>madang</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bai</a:t>
            </a:r>
            <a:r>
              <a:rPr lang="en-US" sz="1200" dirty="0" smtClean="0">
                <a:latin typeface="Arial"/>
                <a:ea typeface="Arial"/>
                <a:cs typeface="Arial"/>
                <a:sym typeface="Arial"/>
              </a:rPr>
              <a:t> </a:t>
            </a:r>
            <a:r>
              <a:rPr lang="en-US" sz="1200" dirty="0" err="1" smtClean="0">
                <a:latin typeface="Arial"/>
                <a:ea typeface="Arial"/>
                <a:cs typeface="Arial"/>
                <a:sym typeface="Arial"/>
              </a:rPr>
              <a:t>yu</a:t>
            </a:r>
            <a:r>
              <a:rPr lang="en-US" sz="1200" dirty="0" smtClean="0">
                <a:latin typeface="Arial"/>
                <a:ea typeface="Arial"/>
                <a:cs typeface="Arial"/>
                <a:sym typeface="Arial"/>
              </a:rPr>
              <a:t> </a:t>
            </a:r>
            <a:r>
              <a:rPr lang="en-US" sz="1200" dirty="0" err="1" smtClean="0">
                <a:latin typeface="Arial"/>
                <a:ea typeface="Arial"/>
                <a:cs typeface="Arial"/>
                <a:sym typeface="Arial"/>
              </a:rPr>
              <a:t>yu</a:t>
            </a:r>
            <a:r>
              <a:rPr lang="en-US" sz="1200" dirty="0" smtClean="0">
                <a:latin typeface="Arial"/>
                <a:ea typeface="Arial"/>
                <a:cs typeface="Arial"/>
                <a:sym typeface="Arial"/>
              </a:rPr>
              <a:t> </a:t>
            </a:r>
            <a:r>
              <a:rPr lang="en-US" sz="1200" dirty="0" err="1" smtClean="0">
                <a:latin typeface="Arial"/>
                <a:ea typeface="Arial"/>
                <a:cs typeface="Arial"/>
                <a:sym typeface="Arial"/>
              </a:rPr>
              <a:t>ga.</a:t>
            </a:r>
            <a:endParaRPr lang="en-US" sz="1200" dirty="0" smtClean="0">
              <a:latin typeface="Arial"/>
              <a:ea typeface="Arial"/>
              <a:cs typeface="Arial"/>
              <a:sym typeface="Arial"/>
            </a:endParaRPr>
          </a:p>
          <a:p>
            <a:pPr marL="0" marR="0" lvl="0" indent="0" algn="l" rtl="0">
              <a:lnSpc>
                <a:spcPct val="100000"/>
              </a:lnSpc>
              <a:spcBef>
                <a:spcPts val="0"/>
              </a:spcBef>
              <a:spcAft>
                <a:spcPts val="0"/>
              </a:spcAft>
              <a:buClr>
                <a:schemeClr val="lt1"/>
              </a:buClr>
              <a:buSzPts val="1200"/>
              <a:buFont typeface="Arial"/>
              <a:buNone/>
            </a:pPr>
            <a:r>
              <a:rPr lang="en-US" smtClean="0">
                <a:latin typeface="Arial"/>
                <a:ea typeface="Arial"/>
                <a:cs typeface="Arial"/>
                <a:sym typeface="Arial"/>
              </a:rPr>
              <a:t>Manghkang</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sawk</a:t>
            </a:r>
            <a:r>
              <a:rPr lang="en-US" dirty="0" smtClean="0">
                <a:latin typeface="Arial"/>
                <a:ea typeface="Arial"/>
                <a:cs typeface="Arial"/>
                <a:sym typeface="Arial"/>
              </a:rPr>
              <a:t> </a:t>
            </a:r>
            <a:r>
              <a:rPr lang="en-US" dirty="0" err="1" smtClean="0">
                <a:latin typeface="Arial"/>
                <a:ea typeface="Arial"/>
                <a:cs typeface="Arial"/>
                <a:sym typeface="Arial"/>
              </a:rPr>
              <a:t>shapraw</a:t>
            </a:r>
            <a:r>
              <a:rPr lang="en-US" dirty="0" smtClean="0">
                <a:latin typeface="Arial"/>
                <a:ea typeface="Arial"/>
                <a:cs typeface="Arial"/>
                <a:sym typeface="Arial"/>
              </a:rPr>
              <a:t> ai lam-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hpa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ai </a:t>
            </a:r>
            <a:r>
              <a:rPr lang="en-US" dirty="0" err="1" smtClean="0">
                <a:latin typeface="Arial"/>
                <a:ea typeface="Arial"/>
                <a:cs typeface="Arial"/>
                <a:sym typeface="Arial"/>
              </a:rPr>
              <a:t>rai</a:t>
            </a:r>
            <a:r>
              <a:rPr lang="en-US" dirty="0" smtClean="0">
                <a:latin typeface="Arial"/>
                <a:ea typeface="Arial"/>
                <a:cs typeface="Arial"/>
                <a:sym typeface="Arial"/>
              </a:rPr>
              <a:t>?</a:t>
            </a:r>
          </a:p>
          <a:p>
            <a:pPr marL="228600" lvl="0" indent="-228600" algn="l" rtl="0">
              <a:lnSpc>
                <a:spcPct val="150000"/>
              </a:lnSpc>
              <a:spcBef>
                <a:spcPts val="0"/>
              </a:spcBef>
              <a:spcAft>
                <a:spcPts val="0"/>
              </a:spcAft>
              <a:buClr>
                <a:schemeClr val="lt1"/>
              </a:buClr>
              <a:buSzPct val="100000"/>
              <a:buFont typeface="Arial"/>
              <a:buChar char="•"/>
            </a:pPr>
            <a:r>
              <a:rPr lang="en-US" dirty="0" smtClean="0">
                <a:latin typeface="Arial"/>
                <a:ea typeface="Arial"/>
                <a:cs typeface="Arial"/>
                <a:sym typeface="Arial"/>
              </a:rPr>
              <a:t>Dai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uhpung</a:t>
            </a:r>
            <a:r>
              <a:rPr lang="en-US" dirty="0" smtClean="0">
                <a:latin typeface="Arial"/>
                <a:ea typeface="Arial"/>
                <a:cs typeface="Arial"/>
                <a:sym typeface="Arial"/>
              </a:rPr>
              <a:t>, agency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jaw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sawk</a:t>
            </a:r>
            <a:r>
              <a:rPr lang="en-US" dirty="0" smtClean="0">
                <a:latin typeface="Arial"/>
                <a:ea typeface="Arial"/>
                <a:cs typeface="Arial"/>
                <a:sym typeface="Arial"/>
              </a:rPr>
              <a:t> </a:t>
            </a:r>
            <a:r>
              <a:rPr lang="en-US" dirty="0" err="1" smtClean="0">
                <a:latin typeface="Arial"/>
                <a:ea typeface="Arial"/>
                <a:cs typeface="Arial"/>
                <a:sym typeface="Arial"/>
              </a:rPr>
              <a:t>shapraw</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a:t>
            </a:r>
          </a:p>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lu</a:t>
            </a:r>
            <a:r>
              <a:rPr lang="en-US" dirty="0" smtClean="0">
                <a:latin typeface="Arial"/>
                <a:ea typeface="Arial"/>
                <a:cs typeface="Arial"/>
                <a:sym typeface="Arial"/>
              </a:rPr>
              <a:t> la </a:t>
            </a:r>
            <a:r>
              <a:rPr lang="en-US" dirty="0" err="1" smtClean="0">
                <a:latin typeface="Arial"/>
                <a:ea typeface="Arial"/>
                <a:cs typeface="Arial"/>
                <a:sym typeface="Arial"/>
              </a:rPr>
              <a:t>hkra</a:t>
            </a:r>
            <a:r>
              <a:rPr lang="en-US" dirty="0" smtClean="0">
                <a:latin typeface="Arial"/>
                <a:ea typeface="Arial"/>
                <a:cs typeface="Arial"/>
                <a:sym typeface="Arial"/>
              </a:rPr>
              <a:t> </a:t>
            </a:r>
            <a:r>
              <a:rPr lang="en-US" dirty="0" err="1" smtClean="0">
                <a:latin typeface="Arial"/>
                <a:ea typeface="Arial"/>
                <a:cs typeface="Arial"/>
                <a:sym typeface="Arial"/>
              </a:rPr>
              <a:t>masat</a:t>
            </a:r>
            <a:r>
              <a:rPr lang="en-US" dirty="0" smtClean="0">
                <a:latin typeface="Arial"/>
                <a:ea typeface="Arial"/>
                <a:cs typeface="Arial"/>
                <a:sym typeface="Arial"/>
              </a:rPr>
              <a:t> da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masat</a:t>
            </a:r>
            <a:r>
              <a:rPr lang="en-US" dirty="0" smtClean="0">
                <a:latin typeface="Arial"/>
                <a:ea typeface="Arial"/>
                <a:cs typeface="Arial"/>
                <a:sym typeface="Arial"/>
              </a:rPr>
              <a:t> </a:t>
            </a:r>
            <a:r>
              <a:rPr lang="en-US" dirty="0" err="1" smtClean="0">
                <a:latin typeface="Arial"/>
                <a:ea typeface="Arial"/>
                <a:cs typeface="Arial"/>
                <a:sym typeface="Arial"/>
              </a:rPr>
              <a:t>shagrin</a:t>
            </a:r>
            <a:r>
              <a:rPr lang="en-US" dirty="0" smtClean="0">
                <a:latin typeface="Arial"/>
                <a:ea typeface="Arial"/>
                <a:cs typeface="Arial"/>
                <a:sym typeface="Arial"/>
              </a:rPr>
              <a:t> la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lam</a:t>
            </a:r>
          </a:p>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sang </a:t>
            </a:r>
            <a:r>
              <a:rPr lang="en-US" dirty="0" err="1" smtClean="0">
                <a:latin typeface="Arial"/>
                <a:ea typeface="Arial"/>
                <a:cs typeface="Arial"/>
                <a:sym typeface="Arial"/>
              </a:rPr>
              <a:t>lang</a:t>
            </a:r>
            <a:r>
              <a:rPr lang="en-US" dirty="0" smtClean="0">
                <a:latin typeface="Arial"/>
                <a:ea typeface="Arial"/>
                <a:cs typeface="Arial"/>
                <a:sym typeface="Arial"/>
              </a:rPr>
              <a:t> </a:t>
            </a:r>
            <a:r>
              <a:rPr lang="en-US" dirty="0" err="1" smtClean="0">
                <a:latin typeface="Arial"/>
                <a:ea typeface="Arial"/>
                <a:cs typeface="Arial"/>
                <a:sym typeface="Arial"/>
              </a:rPr>
              <a:t>dan</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a:t>
            </a:r>
          </a:p>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shana</a:t>
            </a:r>
            <a:r>
              <a:rPr lang="en-US" dirty="0" smtClean="0">
                <a:latin typeface="Arial"/>
                <a:ea typeface="Arial"/>
                <a:cs typeface="Arial"/>
                <a:sym typeface="Arial"/>
              </a:rPr>
              <a:t> let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la </a:t>
            </a:r>
            <a:r>
              <a:rPr lang="en-US" dirty="0" err="1" smtClean="0">
                <a:latin typeface="Arial"/>
                <a:ea typeface="Arial"/>
                <a:cs typeface="Arial"/>
                <a:sym typeface="Arial"/>
              </a:rPr>
              <a:t>ai</a:t>
            </a:r>
            <a:r>
              <a:rPr lang="en-US" dirty="0" smtClean="0">
                <a:latin typeface="Arial"/>
                <a:ea typeface="Arial"/>
                <a:cs typeface="Arial"/>
                <a:sym typeface="Arial"/>
              </a:rPr>
              <a:t> lam</a:t>
            </a:r>
          </a:p>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a:t>
            </a:r>
          </a:p>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Bungjat</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a:t>
            </a:r>
            <a:endParaRPr lang="en-US" dirty="0">
              <a:latin typeface="Arial"/>
              <a:ea typeface="Arial"/>
              <a:cs typeface="Arial"/>
              <a:sym typeface="Arial"/>
            </a:endParaRPr>
          </a:p>
        </p:txBody>
      </p:sp>
      <p:sp>
        <p:nvSpPr>
          <p:cNvPr id="467" name="Google Shape;46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smtClean="0">
                <a:solidFill>
                  <a:srgbClr val="3F3F3F"/>
                </a:solidFill>
                <a:latin typeface="Arial"/>
                <a:ea typeface="Arial"/>
                <a:cs typeface="Arial"/>
                <a:sym typeface="Arial"/>
              </a:rPr>
              <a:t>Num,la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madung</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dawsa</a:t>
            </a:r>
            <a:r>
              <a:rPr lang="en-US" dirty="0" smtClean="0">
                <a:solidFill>
                  <a:srgbClr val="3F3F3F"/>
                </a:solidFill>
                <a:latin typeface="Arial"/>
                <a:ea typeface="Arial"/>
                <a:cs typeface="Arial"/>
                <a:sym typeface="Arial"/>
              </a:rPr>
              <a:t> lam </a:t>
            </a:r>
            <a:r>
              <a:rPr lang="en-US" dirty="0" err="1" smtClean="0">
                <a:solidFill>
                  <a:srgbClr val="3F3F3F"/>
                </a:solidFill>
                <a:latin typeface="Arial"/>
                <a:ea typeface="Arial"/>
                <a:cs typeface="Arial"/>
                <a:sym typeface="Arial"/>
              </a:rPr>
              <a:t>hkam</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sha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wa</a:t>
            </a:r>
            <a:r>
              <a:rPr lang="en-US" dirty="0" smtClean="0">
                <a:solidFill>
                  <a:srgbClr val="3F3F3F"/>
                </a:solidFill>
                <a:latin typeface="Arial"/>
                <a:ea typeface="Arial"/>
                <a:cs typeface="Arial"/>
                <a:sym typeface="Arial"/>
              </a:rPr>
              <a:t> ai ma kasha </a:t>
            </a:r>
            <a:r>
              <a:rPr lang="en-US" dirty="0" err="1" smtClean="0">
                <a:solidFill>
                  <a:srgbClr val="3F3F3F"/>
                </a:solidFill>
                <a:latin typeface="Arial"/>
                <a:ea typeface="Arial"/>
                <a:cs typeface="Arial"/>
                <a:sym typeface="Arial"/>
              </a:rPr>
              <a:t>ni</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hte</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matut</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na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sak</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hkrum</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nga</a:t>
            </a:r>
            <a:r>
              <a:rPr lang="en-US" dirty="0" smtClean="0">
                <a:solidFill>
                  <a:srgbClr val="3F3F3F"/>
                </a:solidFill>
                <a:latin typeface="Arial"/>
                <a:ea typeface="Arial"/>
                <a:cs typeface="Arial"/>
                <a:sym typeface="Arial"/>
              </a:rPr>
              <a:t> ai </a:t>
            </a:r>
            <a:r>
              <a:rPr lang="en-US" dirty="0" err="1" smtClean="0">
                <a:solidFill>
                  <a:srgbClr val="3F3F3F"/>
                </a:solidFill>
                <a:latin typeface="Arial"/>
                <a:ea typeface="Arial"/>
                <a:cs typeface="Arial"/>
                <a:sym typeface="Arial"/>
              </a:rPr>
              <a:t>ni</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hpe</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kaga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garum</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lajang</a:t>
            </a:r>
            <a:r>
              <a:rPr lang="en-US" dirty="0" smtClean="0">
                <a:solidFill>
                  <a:srgbClr val="3F3F3F"/>
                </a:solidFill>
                <a:latin typeface="Arial"/>
                <a:ea typeface="Arial"/>
                <a:cs typeface="Arial"/>
                <a:sym typeface="Arial"/>
              </a:rPr>
              <a:t> lam jaw </a:t>
            </a:r>
            <a:r>
              <a:rPr lang="en-US" dirty="0" err="1" smtClean="0">
                <a:solidFill>
                  <a:srgbClr val="3F3F3F"/>
                </a:solidFill>
                <a:latin typeface="Arial"/>
                <a:ea typeface="Arial"/>
                <a:cs typeface="Arial"/>
                <a:sym typeface="Arial"/>
              </a:rPr>
              <a:t>ya</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nga</a:t>
            </a:r>
            <a:r>
              <a:rPr lang="en-US" baseline="0" dirty="0" smtClean="0">
                <a:solidFill>
                  <a:srgbClr val="3F3F3F"/>
                </a:solidFill>
                <a:latin typeface="Arial"/>
                <a:ea typeface="Arial"/>
                <a:cs typeface="Arial"/>
                <a:sym typeface="Arial"/>
              </a:rPr>
              <a:t> ai </a:t>
            </a:r>
            <a:r>
              <a:rPr lang="en-US" baseline="0" dirty="0" err="1" smtClean="0">
                <a:solidFill>
                  <a:srgbClr val="3F3F3F"/>
                </a:solidFill>
                <a:latin typeface="Arial"/>
                <a:ea typeface="Arial"/>
                <a:cs typeface="Arial"/>
                <a:sym typeface="Arial"/>
              </a:rPr>
              <a:t>ni</a:t>
            </a:r>
            <a:r>
              <a:rPr lang="en-US" baseline="0" dirty="0" smtClean="0">
                <a:solidFill>
                  <a:srgbClr val="3F3F3F"/>
                </a:solidFill>
                <a:latin typeface="Arial"/>
                <a:ea typeface="Arial"/>
                <a:cs typeface="Arial"/>
                <a:sym typeface="Arial"/>
              </a:rPr>
              <a:t> de </a:t>
            </a:r>
            <a:r>
              <a:rPr lang="en-US" baseline="0" dirty="0" err="1" smtClean="0">
                <a:solidFill>
                  <a:srgbClr val="3F3F3F"/>
                </a:solidFill>
                <a:latin typeface="Arial"/>
                <a:ea typeface="Arial"/>
                <a:cs typeface="Arial"/>
                <a:sym typeface="Arial"/>
              </a:rPr>
              <a:t>matut</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mahkai</a:t>
            </a:r>
            <a:r>
              <a:rPr lang="en-US" baseline="0" dirty="0" smtClean="0">
                <a:solidFill>
                  <a:srgbClr val="3F3F3F"/>
                </a:solidFill>
                <a:latin typeface="Arial"/>
                <a:ea typeface="Arial"/>
                <a:cs typeface="Arial"/>
                <a:sym typeface="Arial"/>
              </a:rPr>
              <a:t> n-</a:t>
            </a:r>
            <a:r>
              <a:rPr lang="en-US" baseline="0" dirty="0" err="1" smtClean="0">
                <a:solidFill>
                  <a:srgbClr val="3F3F3F"/>
                </a:solidFill>
                <a:latin typeface="Arial"/>
                <a:ea typeface="Arial"/>
                <a:cs typeface="Arial"/>
                <a:sym typeface="Arial"/>
              </a:rPr>
              <a:t>na</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ap</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ya</a:t>
            </a:r>
            <a:r>
              <a:rPr lang="en-US" baseline="0" dirty="0" smtClean="0">
                <a:solidFill>
                  <a:srgbClr val="3F3F3F"/>
                </a:solidFill>
                <a:latin typeface="Arial"/>
                <a:ea typeface="Arial"/>
                <a:cs typeface="Arial"/>
                <a:sym typeface="Arial"/>
              </a:rPr>
              <a:t> ai lam </a:t>
            </a:r>
            <a:r>
              <a:rPr lang="en-US" baseline="0" dirty="0" err="1" smtClean="0">
                <a:solidFill>
                  <a:srgbClr val="3F3F3F"/>
                </a:solidFill>
                <a:latin typeface="Arial"/>
                <a:ea typeface="Arial"/>
                <a:cs typeface="Arial"/>
                <a:sym typeface="Arial"/>
              </a:rPr>
              <a:t>hte</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gara</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hku</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gaja</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dik</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htum</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garum</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ya</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lu</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na</a:t>
            </a:r>
            <a:r>
              <a:rPr lang="en-US" baseline="0" dirty="0" smtClean="0">
                <a:solidFill>
                  <a:srgbClr val="3F3F3F"/>
                </a:solidFill>
                <a:latin typeface="Arial"/>
                <a:ea typeface="Arial"/>
                <a:cs typeface="Arial"/>
                <a:sym typeface="Arial"/>
              </a:rPr>
              <a:t> lam </a:t>
            </a:r>
            <a:r>
              <a:rPr lang="en-US" baseline="0" dirty="0" err="1" smtClean="0">
                <a:solidFill>
                  <a:srgbClr val="3F3F3F"/>
                </a:solidFill>
                <a:latin typeface="Arial"/>
                <a:ea typeface="Arial"/>
                <a:cs typeface="Arial"/>
                <a:sym typeface="Arial"/>
              </a:rPr>
              <a:t>hpe</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hka</a:t>
            </a:r>
            <a:r>
              <a:rPr lang="en-US" baseline="0" dirty="0" smtClean="0">
                <a:solidFill>
                  <a:srgbClr val="3F3F3F"/>
                </a:solidFill>
                <a:latin typeface="Arial"/>
                <a:ea typeface="Arial"/>
                <a:cs typeface="Arial"/>
                <a:sym typeface="Arial"/>
              </a:rPr>
              <a:t> </a:t>
            </a:r>
            <a:r>
              <a:rPr lang="en-US" baseline="0" dirty="0" err="1" smtClean="0">
                <a:solidFill>
                  <a:srgbClr val="3F3F3F"/>
                </a:solidFill>
                <a:latin typeface="Arial"/>
                <a:ea typeface="Arial"/>
                <a:cs typeface="Arial"/>
                <a:sym typeface="Arial"/>
              </a:rPr>
              <a:t>ja</a:t>
            </a:r>
            <a:r>
              <a:rPr lang="en-US" baseline="0" dirty="0" smtClean="0">
                <a:solidFill>
                  <a:srgbClr val="3F3F3F"/>
                </a:solidFill>
                <a:latin typeface="Arial"/>
                <a:ea typeface="Arial"/>
                <a:cs typeface="Arial"/>
                <a:sym typeface="Arial"/>
              </a:rPr>
              <a:t> la </a:t>
            </a:r>
            <a:r>
              <a:rPr lang="en-US" baseline="0" dirty="0" err="1" smtClean="0">
                <a:solidFill>
                  <a:srgbClr val="3F3F3F"/>
                </a:solidFill>
                <a:latin typeface="Arial"/>
                <a:ea typeface="Arial"/>
                <a:cs typeface="Arial"/>
                <a:sym typeface="Arial"/>
              </a:rPr>
              <a:t>ga</a:t>
            </a:r>
            <a:r>
              <a:rPr lang="en-US" baseline="0" dirty="0" smtClean="0">
                <a:solidFill>
                  <a:srgbClr val="3F3F3F"/>
                </a:solidFill>
                <a:latin typeface="Arial"/>
                <a:ea typeface="Arial"/>
                <a:cs typeface="Arial"/>
                <a:sym typeface="Arial"/>
              </a:rPr>
              <a:t> .</a:t>
            </a:r>
            <a:endParaRPr lang="en-US" dirty="0" smtClean="0"/>
          </a:p>
          <a:p>
            <a:pPr marL="0" lvl="0" indent="0" algn="l" rtl="0">
              <a:lnSpc>
                <a:spcPct val="100000"/>
              </a:lnSpc>
              <a:spcBef>
                <a:spcPts val="0"/>
              </a:spcBef>
              <a:spcAft>
                <a:spcPts val="0"/>
              </a:spcAft>
              <a:buSzPts val="1400"/>
              <a:buNone/>
            </a:pPr>
            <a:endParaRPr dirty="0"/>
          </a:p>
        </p:txBody>
      </p:sp>
      <p:sp>
        <p:nvSpPr>
          <p:cNvPr id="479" name="Google Shape;47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sz="1200" dirty="0" err="1" smtClean="0">
                <a:latin typeface="Arial"/>
                <a:ea typeface="Arial"/>
                <a:cs typeface="Arial"/>
                <a:sym typeface="Arial"/>
              </a:rPr>
              <a:t>Makawp</a:t>
            </a:r>
            <a:r>
              <a:rPr lang="en-US" sz="1200" dirty="0" smtClean="0">
                <a:latin typeface="Arial"/>
                <a:ea typeface="Arial"/>
                <a:cs typeface="Arial"/>
                <a:sym typeface="Arial"/>
              </a:rPr>
              <a:t> </a:t>
            </a:r>
            <a:r>
              <a:rPr lang="en-US" sz="1200" dirty="0" err="1" smtClean="0">
                <a:latin typeface="Arial"/>
                <a:ea typeface="Arial"/>
                <a:cs typeface="Arial"/>
                <a:sym typeface="Arial"/>
              </a:rPr>
              <a:t>maga</a:t>
            </a:r>
            <a:r>
              <a:rPr lang="en-US" sz="1200" dirty="0" smtClean="0">
                <a:latin typeface="Arial"/>
                <a:ea typeface="Arial"/>
                <a:cs typeface="Arial"/>
                <a:sym typeface="Arial"/>
              </a:rPr>
              <a:t> </a:t>
            </a:r>
            <a:r>
              <a:rPr lang="en-US" sz="1200" dirty="0" err="1" smtClean="0">
                <a:latin typeface="Arial"/>
                <a:ea typeface="Arial"/>
                <a:cs typeface="Arial"/>
                <a:sym typeface="Arial"/>
              </a:rPr>
              <a:t>lanu</a:t>
            </a:r>
            <a:r>
              <a:rPr lang="en-US" sz="1200" dirty="0" smtClean="0">
                <a:latin typeface="Arial"/>
                <a:ea typeface="Arial"/>
                <a:cs typeface="Arial"/>
                <a:sym typeface="Arial"/>
              </a:rPr>
              <a:t> </a:t>
            </a:r>
            <a:r>
              <a:rPr lang="en-US" sz="1200" dirty="0" err="1" smtClean="0">
                <a:latin typeface="Arial"/>
                <a:ea typeface="Arial"/>
                <a:cs typeface="Arial"/>
                <a:sym typeface="Arial"/>
              </a:rPr>
              <a:t>lahku</a:t>
            </a:r>
            <a:r>
              <a:rPr lang="en-US" sz="1200" dirty="0" smtClean="0">
                <a:latin typeface="Arial"/>
                <a:ea typeface="Arial"/>
                <a:cs typeface="Arial"/>
                <a:sym typeface="Arial"/>
              </a:rPr>
              <a:t> lam </a:t>
            </a:r>
            <a:r>
              <a:rPr lang="en-US" sz="1200" dirty="0" err="1" smtClean="0">
                <a:latin typeface="Arial"/>
                <a:ea typeface="Arial"/>
                <a:cs typeface="Arial"/>
                <a:sym typeface="Arial"/>
              </a:rPr>
              <a:t>hta</a:t>
            </a:r>
            <a:r>
              <a:rPr lang="en-US" sz="1200" dirty="0" smtClean="0">
                <a:latin typeface="Arial"/>
                <a:ea typeface="Arial"/>
                <a:cs typeface="Arial"/>
                <a:sym typeface="Arial"/>
              </a:rPr>
              <a:t> </a:t>
            </a:r>
            <a:r>
              <a:rPr lang="en-US" sz="1200" dirty="0" err="1" smtClean="0">
                <a:latin typeface="Arial"/>
                <a:ea typeface="Arial"/>
                <a:cs typeface="Arial"/>
                <a:sym typeface="Arial"/>
              </a:rPr>
              <a:t>hkam</a:t>
            </a:r>
            <a:r>
              <a:rPr lang="en-US" sz="1200" dirty="0" smtClean="0">
                <a:latin typeface="Arial"/>
                <a:ea typeface="Arial"/>
                <a:cs typeface="Arial"/>
                <a:sym typeface="Arial"/>
              </a:rPr>
              <a:t> </a:t>
            </a:r>
            <a:r>
              <a:rPr lang="en-US" sz="1200" dirty="0" err="1" smtClean="0">
                <a:latin typeface="Arial"/>
                <a:ea typeface="Arial"/>
                <a:cs typeface="Arial"/>
                <a:sym typeface="Arial"/>
              </a:rPr>
              <a:t>bawm</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 lam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hkam</a:t>
            </a:r>
            <a:r>
              <a:rPr lang="en-US" sz="1200" dirty="0" smtClean="0">
                <a:latin typeface="Arial"/>
                <a:ea typeface="Arial"/>
                <a:cs typeface="Arial"/>
                <a:sym typeface="Arial"/>
              </a:rPr>
              <a:t> </a:t>
            </a:r>
            <a:r>
              <a:rPr lang="en-US" sz="1200" dirty="0" err="1" smtClean="0">
                <a:latin typeface="Arial"/>
                <a:ea typeface="Arial"/>
                <a:cs typeface="Arial"/>
                <a:sym typeface="Arial"/>
              </a:rPr>
              <a:t>bawm</a:t>
            </a:r>
            <a:r>
              <a:rPr lang="en-US" sz="1200" dirty="0" smtClean="0">
                <a:latin typeface="Arial"/>
                <a:ea typeface="Arial"/>
                <a:cs typeface="Arial"/>
                <a:sym typeface="Arial"/>
              </a:rPr>
              <a:t> a </a:t>
            </a:r>
            <a:r>
              <a:rPr lang="en-US" sz="1200" dirty="0" err="1" smtClean="0">
                <a:latin typeface="Arial"/>
                <a:ea typeface="Arial"/>
                <a:cs typeface="Arial"/>
                <a:sym typeface="Arial"/>
              </a:rPr>
              <a:t>hkrit</a:t>
            </a:r>
            <a:r>
              <a:rPr lang="en-US" sz="1200" dirty="0" smtClean="0">
                <a:latin typeface="Arial"/>
                <a:ea typeface="Arial"/>
                <a:cs typeface="Arial"/>
                <a:sym typeface="Arial"/>
              </a:rPr>
              <a:t> </a:t>
            </a:r>
            <a:r>
              <a:rPr lang="en-US" sz="1200" dirty="0" err="1" smtClean="0">
                <a:latin typeface="Arial"/>
                <a:ea typeface="Arial"/>
                <a:cs typeface="Arial"/>
                <a:sym typeface="Arial"/>
              </a:rPr>
              <a:t>tsang</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ai lam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hpaji</a:t>
            </a:r>
            <a:r>
              <a:rPr lang="en-US" sz="1200" dirty="0" smtClean="0">
                <a:latin typeface="Arial"/>
                <a:ea typeface="Arial"/>
                <a:cs typeface="Arial"/>
                <a:sym typeface="Arial"/>
              </a:rPr>
              <a:t> jaw </a:t>
            </a:r>
            <a:r>
              <a:rPr lang="en-US" sz="1200" dirty="0" err="1" smtClean="0">
                <a:latin typeface="Arial"/>
                <a:ea typeface="Arial"/>
                <a:cs typeface="Arial"/>
                <a:sym typeface="Arial"/>
              </a:rPr>
              <a:t>ya</a:t>
            </a:r>
            <a:r>
              <a:rPr lang="en-US" sz="1200" dirty="0" smtClean="0">
                <a:latin typeface="Arial"/>
                <a:ea typeface="Arial"/>
                <a:cs typeface="Arial"/>
                <a:sym typeface="Arial"/>
              </a:rPr>
              <a:t> ai lam, ma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makawp</a:t>
            </a:r>
            <a:r>
              <a:rPr lang="en-US" sz="1200" dirty="0" smtClean="0">
                <a:latin typeface="Arial"/>
                <a:ea typeface="Arial"/>
                <a:cs typeface="Arial"/>
                <a:sym typeface="Arial"/>
              </a:rPr>
              <a:t> </a:t>
            </a:r>
            <a:r>
              <a:rPr lang="en-US" sz="1200" dirty="0" err="1" smtClean="0">
                <a:latin typeface="Arial"/>
                <a:ea typeface="Arial"/>
                <a:cs typeface="Arial"/>
                <a:sym typeface="Arial"/>
              </a:rPr>
              <a:t>maga</a:t>
            </a:r>
            <a:r>
              <a:rPr lang="en-US" sz="1200" dirty="0" smtClean="0">
                <a:latin typeface="Arial"/>
                <a:ea typeface="Arial"/>
                <a:cs typeface="Arial"/>
                <a:sym typeface="Arial"/>
              </a:rPr>
              <a:t> ai lam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num,la</a:t>
            </a:r>
            <a:r>
              <a:rPr lang="en-US" sz="1200" dirty="0" smtClean="0">
                <a:latin typeface="Arial"/>
                <a:ea typeface="Arial"/>
                <a:cs typeface="Arial"/>
                <a:sym typeface="Arial"/>
              </a:rPr>
              <a:t> </a:t>
            </a:r>
            <a:r>
              <a:rPr lang="en-US" sz="1200" dirty="0" err="1" smtClean="0">
                <a:latin typeface="Arial"/>
                <a:ea typeface="Arial"/>
                <a:cs typeface="Arial"/>
                <a:sym typeface="Arial"/>
              </a:rPr>
              <a:t>madung</a:t>
            </a:r>
            <a:r>
              <a:rPr lang="en-US" sz="1200" dirty="0" smtClean="0">
                <a:latin typeface="Arial"/>
                <a:ea typeface="Arial"/>
                <a:cs typeface="Arial"/>
                <a:sym typeface="Arial"/>
              </a:rPr>
              <a:t> </a:t>
            </a:r>
            <a:r>
              <a:rPr lang="en-US" sz="1200" dirty="0" err="1" smtClean="0">
                <a:latin typeface="Arial"/>
                <a:ea typeface="Arial"/>
                <a:cs typeface="Arial"/>
                <a:sym typeface="Arial"/>
              </a:rPr>
              <a:t>dawsa</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lawm</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ai. </a:t>
            </a:r>
            <a:r>
              <a:rPr lang="en-US" sz="1200" dirty="0" err="1" smtClean="0">
                <a:latin typeface="Arial"/>
                <a:ea typeface="Arial"/>
                <a:cs typeface="Arial"/>
                <a:sym typeface="Arial"/>
              </a:rPr>
              <a:t>Makawp</a:t>
            </a:r>
            <a:r>
              <a:rPr lang="en-US" sz="1200" dirty="0" smtClean="0">
                <a:latin typeface="Arial"/>
                <a:ea typeface="Arial"/>
                <a:cs typeface="Arial"/>
                <a:sym typeface="Arial"/>
              </a:rPr>
              <a:t> </a:t>
            </a:r>
            <a:r>
              <a:rPr lang="en-US" sz="1200" dirty="0" err="1" smtClean="0">
                <a:latin typeface="Arial"/>
                <a:ea typeface="Arial"/>
                <a:cs typeface="Arial"/>
                <a:sym typeface="Arial"/>
              </a:rPr>
              <a:t>maga</a:t>
            </a:r>
            <a:r>
              <a:rPr lang="en-US" sz="1200" dirty="0" smtClean="0">
                <a:latin typeface="Arial"/>
                <a:ea typeface="Arial"/>
                <a:cs typeface="Arial"/>
                <a:sym typeface="Arial"/>
              </a:rPr>
              <a:t> </a:t>
            </a:r>
            <a:r>
              <a:rPr lang="en-US" sz="1200" dirty="0" err="1" smtClean="0">
                <a:latin typeface="Arial"/>
                <a:ea typeface="Arial"/>
                <a:cs typeface="Arial"/>
                <a:sym typeface="Arial"/>
              </a:rPr>
              <a:t>lanu</a:t>
            </a:r>
            <a:r>
              <a:rPr lang="en-US" sz="1200" dirty="0" smtClean="0">
                <a:latin typeface="Arial"/>
                <a:ea typeface="Arial"/>
                <a:cs typeface="Arial"/>
                <a:sym typeface="Arial"/>
              </a:rPr>
              <a:t> </a:t>
            </a:r>
            <a:r>
              <a:rPr lang="en-US" sz="1200" dirty="0" err="1" smtClean="0">
                <a:latin typeface="Arial"/>
                <a:ea typeface="Arial"/>
                <a:cs typeface="Arial"/>
                <a:sym typeface="Arial"/>
              </a:rPr>
              <a:t>lahku</a:t>
            </a:r>
            <a:r>
              <a:rPr lang="en-US" sz="1200" dirty="0" smtClean="0">
                <a:latin typeface="Arial"/>
                <a:ea typeface="Arial"/>
                <a:cs typeface="Arial"/>
                <a:sym typeface="Arial"/>
              </a:rPr>
              <a:t> lam jaw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hta</a:t>
            </a:r>
            <a:r>
              <a:rPr lang="en-US" sz="1200" dirty="0" smtClean="0">
                <a:latin typeface="Arial"/>
                <a:ea typeface="Arial"/>
                <a:cs typeface="Arial"/>
                <a:sym typeface="Arial"/>
              </a:rPr>
              <a:t> </a:t>
            </a:r>
            <a:r>
              <a:rPr lang="en-US" sz="1200" dirty="0" err="1" smtClean="0">
                <a:latin typeface="Arial"/>
                <a:ea typeface="Arial"/>
                <a:cs typeface="Arial"/>
                <a:sym typeface="Arial"/>
              </a:rPr>
              <a:t>nchyawn</a:t>
            </a:r>
            <a:r>
              <a:rPr lang="en-US" sz="1200" dirty="0" smtClean="0">
                <a:latin typeface="Arial"/>
                <a:ea typeface="Arial"/>
                <a:cs typeface="Arial"/>
                <a:sym typeface="Arial"/>
              </a:rPr>
              <a:t> </a:t>
            </a:r>
            <a:r>
              <a:rPr lang="en-US" sz="1200" dirty="0" err="1" smtClean="0">
                <a:latin typeface="Arial"/>
                <a:ea typeface="Arial"/>
                <a:cs typeface="Arial"/>
                <a:sym typeface="Arial"/>
              </a:rPr>
              <a:t>nbyen</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zingri</a:t>
            </a:r>
            <a:r>
              <a:rPr lang="en-US" sz="1200" dirty="0" smtClean="0">
                <a:latin typeface="Arial"/>
                <a:ea typeface="Arial"/>
                <a:cs typeface="Arial"/>
                <a:sym typeface="Arial"/>
              </a:rPr>
              <a:t> </a:t>
            </a:r>
            <a:r>
              <a:rPr lang="en-US" sz="1200" dirty="0" err="1" smtClean="0">
                <a:latin typeface="Arial"/>
                <a:ea typeface="Arial"/>
                <a:cs typeface="Arial"/>
                <a:sym typeface="Arial"/>
              </a:rPr>
              <a:t>katut</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kaw</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sak</a:t>
            </a:r>
            <a:r>
              <a:rPr lang="en-US" sz="1200" dirty="0" smtClean="0">
                <a:latin typeface="Arial"/>
                <a:ea typeface="Arial"/>
                <a:cs typeface="Arial"/>
                <a:sym typeface="Arial"/>
              </a:rPr>
              <a:t> </a:t>
            </a:r>
            <a:r>
              <a:rPr lang="en-US" sz="1200" dirty="0" err="1" smtClean="0">
                <a:latin typeface="Arial"/>
                <a:ea typeface="Arial"/>
                <a:cs typeface="Arial"/>
                <a:sym typeface="Arial"/>
              </a:rPr>
              <a:t>hkrung</a:t>
            </a:r>
            <a:r>
              <a:rPr lang="en-US" sz="1200" dirty="0" smtClean="0">
                <a:latin typeface="Arial"/>
                <a:ea typeface="Arial"/>
                <a:cs typeface="Arial"/>
                <a:sym typeface="Arial"/>
              </a:rPr>
              <a:t> </a:t>
            </a:r>
            <a:r>
              <a:rPr lang="en-US" sz="1200" dirty="0" err="1" smtClean="0">
                <a:latin typeface="Arial"/>
                <a:ea typeface="Arial"/>
                <a:cs typeface="Arial"/>
                <a:sym typeface="Arial"/>
              </a:rPr>
              <a:t>ngam</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rawt</a:t>
            </a:r>
            <a:r>
              <a:rPr lang="en-US" sz="1200" dirty="0" smtClean="0">
                <a:latin typeface="Arial"/>
                <a:ea typeface="Arial"/>
                <a:cs typeface="Arial"/>
                <a:sym typeface="Arial"/>
              </a:rPr>
              <a:t> </a:t>
            </a:r>
            <a:r>
              <a:rPr lang="en-US" sz="1200" dirty="0" err="1" smtClean="0">
                <a:latin typeface="Arial"/>
                <a:ea typeface="Arial"/>
                <a:cs typeface="Arial"/>
                <a:sym typeface="Arial"/>
              </a:rPr>
              <a:t>malan</a:t>
            </a:r>
            <a:r>
              <a:rPr lang="en-US" sz="1200" dirty="0" smtClean="0">
                <a:latin typeface="Arial"/>
                <a:ea typeface="Arial"/>
                <a:cs typeface="Arial"/>
                <a:sym typeface="Arial"/>
              </a:rPr>
              <a:t> </a:t>
            </a:r>
            <a:r>
              <a:rPr lang="en-US" sz="1200" dirty="0" err="1" smtClean="0">
                <a:latin typeface="Arial"/>
                <a:ea typeface="Arial"/>
                <a:cs typeface="Arial"/>
                <a:sym typeface="Arial"/>
              </a:rPr>
              <a:t>hpung</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kaw</a:t>
            </a:r>
            <a:r>
              <a:rPr lang="en-US" sz="1200" dirty="0" smtClean="0">
                <a:latin typeface="Arial"/>
                <a:ea typeface="Arial"/>
                <a:cs typeface="Arial"/>
                <a:sym typeface="Arial"/>
              </a:rPr>
              <a:t> </a:t>
            </a:r>
            <a:r>
              <a:rPr lang="en-US" sz="1200" dirty="0" err="1" smtClean="0">
                <a:latin typeface="Arial"/>
                <a:ea typeface="Arial"/>
                <a:cs typeface="Arial"/>
                <a:sym typeface="Arial"/>
              </a:rPr>
              <a:t>shang</a:t>
            </a:r>
            <a:r>
              <a:rPr lang="en-US" sz="1200" dirty="0" smtClean="0">
                <a:latin typeface="Arial"/>
                <a:ea typeface="Arial"/>
                <a:cs typeface="Arial"/>
                <a:sym typeface="Arial"/>
              </a:rPr>
              <a:t> </a:t>
            </a:r>
            <a:r>
              <a:rPr lang="en-US" sz="1200" dirty="0" err="1" smtClean="0">
                <a:latin typeface="Arial"/>
                <a:ea typeface="Arial"/>
                <a:cs typeface="Arial"/>
                <a:sym typeface="Arial"/>
              </a:rPr>
              <a:t>lawm</a:t>
            </a:r>
            <a:r>
              <a:rPr lang="en-US" sz="1200" dirty="0" smtClean="0">
                <a:latin typeface="Arial"/>
                <a:ea typeface="Arial"/>
                <a:cs typeface="Arial"/>
                <a:sym typeface="Arial"/>
              </a:rPr>
              <a:t> </a:t>
            </a:r>
            <a:r>
              <a:rPr lang="en-US" sz="1200" dirty="0" err="1" smtClean="0">
                <a:latin typeface="Arial"/>
                <a:ea typeface="Arial"/>
                <a:cs typeface="Arial"/>
                <a:sym typeface="Arial"/>
              </a:rPr>
              <a:t>wa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ma </a:t>
            </a:r>
            <a:r>
              <a:rPr lang="en-US" sz="1200" dirty="0" err="1" smtClean="0">
                <a:latin typeface="Arial"/>
                <a:ea typeface="Arial"/>
                <a:cs typeface="Arial"/>
                <a:sym typeface="Arial"/>
              </a:rPr>
              <a:t>ni</a:t>
            </a:r>
            <a:r>
              <a:rPr lang="en-US" sz="1200" dirty="0" smtClean="0">
                <a:latin typeface="Arial"/>
                <a:ea typeface="Arial"/>
                <a:cs typeface="Arial"/>
                <a:sym typeface="Arial"/>
              </a:rPr>
              <a:t>, ma </a:t>
            </a:r>
            <a:r>
              <a:rPr lang="en-US" sz="1200" dirty="0" err="1" smtClean="0">
                <a:latin typeface="Arial"/>
                <a:ea typeface="Arial"/>
                <a:cs typeface="Arial"/>
                <a:sym typeface="Arial"/>
              </a:rPr>
              <a:t>bungli</a:t>
            </a:r>
            <a:r>
              <a:rPr lang="en-US" sz="1200" dirty="0" smtClean="0">
                <a:latin typeface="Arial"/>
                <a:ea typeface="Arial"/>
                <a:cs typeface="Arial"/>
                <a:sym typeface="Arial"/>
              </a:rPr>
              <a:t> </a:t>
            </a:r>
            <a:r>
              <a:rPr lang="en-US" sz="1200" dirty="0" err="1" smtClean="0">
                <a:latin typeface="Arial"/>
                <a:ea typeface="Arial"/>
                <a:cs typeface="Arial"/>
                <a:sym typeface="Arial"/>
              </a:rPr>
              <a:t>masha</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 </a:t>
            </a:r>
            <a:r>
              <a:rPr lang="en-US" sz="1200" dirty="0" err="1" smtClean="0">
                <a:latin typeface="Arial"/>
                <a:ea typeface="Arial"/>
                <a:cs typeface="Arial"/>
                <a:sym typeface="Arial"/>
              </a:rPr>
              <a:t>matu</a:t>
            </a:r>
            <a:r>
              <a:rPr lang="en-US" sz="1200" dirty="0" smtClean="0">
                <a:latin typeface="Arial"/>
                <a:ea typeface="Arial"/>
                <a:cs typeface="Arial"/>
                <a:sym typeface="Arial"/>
              </a:rPr>
              <a:t> </a:t>
            </a:r>
            <a:r>
              <a:rPr lang="en-US" sz="1200" dirty="0" err="1" smtClean="0">
                <a:latin typeface="Arial"/>
                <a:ea typeface="Arial"/>
                <a:cs typeface="Arial"/>
                <a:sym typeface="Arial"/>
              </a:rPr>
              <a:t>mabyin</a:t>
            </a:r>
            <a:r>
              <a:rPr lang="en-US" sz="1200" dirty="0" smtClean="0">
                <a:latin typeface="Arial"/>
                <a:ea typeface="Arial"/>
                <a:cs typeface="Arial"/>
                <a:sym typeface="Arial"/>
              </a:rPr>
              <a:t> </a:t>
            </a:r>
            <a:r>
              <a:rPr lang="en-US" sz="1200" dirty="0" err="1" smtClean="0">
                <a:latin typeface="Arial"/>
                <a:ea typeface="Arial"/>
                <a:cs typeface="Arial"/>
                <a:sym typeface="Arial"/>
              </a:rPr>
              <a:t>hpareng</a:t>
            </a:r>
            <a:r>
              <a:rPr lang="en-US" sz="1200" dirty="0" smtClean="0">
                <a:latin typeface="Arial"/>
                <a:ea typeface="Arial"/>
                <a:cs typeface="Arial"/>
                <a:sym typeface="Arial"/>
              </a:rPr>
              <a:t> lam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mung</a:t>
            </a:r>
            <a:r>
              <a:rPr lang="en-US" sz="1200" dirty="0" smtClean="0">
                <a:latin typeface="Arial"/>
                <a:ea typeface="Arial"/>
                <a:cs typeface="Arial"/>
                <a:sym typeface="Arial"/>
              </a:rPr>
              <a:t> </a:t>
            </a:r>
            <a:r>
              <a:rPr lang="en-US" sz="1200" dirty="0" err="1" smtClean="0">
                <a:latin typeface="Arial"/>
                <a:ea typeface="Arial"/>
                <a:cs typeface="Arial"/>
                <a:sym typeface="Arial"/>
              </a:rPr>
              <a:t>lawm</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lam jaw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baseline="0" dirty="0" smtClean="0">
                <a:latin typeface="Arial"/>
                <a:ea typeface="Arial"/>
                <a:cs typeface="Arial"/>
                <a:sym typeface="Arial"/>
              </a:rPr>
              <a:t> ai </a:t>
            </a:r>
            <a:r>
              <a:rPr lang="en-US" sz="1200" baseline="0" dirty="0" err="1" smtClean="0">
                <a:latin typeface="Arial"/>
                <a:ea typeface="Arial"/>
                <a:cs typeface="Arial"/>
                <a:sym typeface="Arial"/>
              </a:rPr>
              <a:t>ginra</a:t>
            </a:r>
            <a:r>
              <a:rPr lang="en-US" sz="1200" baseline="0" dirty="0" smtClean="0">
                <a:latin typeface="Arial"/>
                <a:ea typeface="Arial"/>
                <a:cs typeface="Arial"/>
                <a:sym typeface="Arial"/>
              </a:rPr>
              <a:t> kata </a:t>
            </a:r>
            <a:r>
              <a:rPr lang="en-US" sz="1200" baseline="0" dirty="0" err="1" smtClean="0">
                <a:latin typeface="Arial"/>
                <a:ea typeface="Arial"/>
                <a:cs typeface="Arial"/>
                <a:sym typeface="Arial"/>
              </a:rPr>
              <a:t>hta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gara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garum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lajang</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lu</a:t>
            </a:r>
            <a:r>
              <a:rPr lang="en-US" sz="1200" baseline="0" dirty="0" smtClean="0">
                <a:latin typeface="Arial"/>
                <a:ea typeface="Arial"/>
                <a:cs typeface="Arial"/>
                <a:sym typeface="Arial"/>
              </a:rPr>
              <a:t> </a:t>
            </a:r>
            <a:r>
              <a:rPr lang="en-US" sz="1200" baseline="0" dirty="0" smtClean="0">
                <a:latin typeface="Arial"/>
                <a:ea typeface="Arial"/>
                <a:cs typeface="Arial"/>
                <a:sym typeface="Arial"/>
              </a:rPr>
              <a:t>lam ai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hpe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chye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ahkayk</a:t>
            </a:r>
            <a:r>
              <a:rPr lang="en-US" sz="1200" baseline="0" dirty="0" smtClean="0">
                <a:latin typeface="Arial"/>
                <a:ea typeface="Arial"/>
                <a:cs typeface="Arial"/>
                <a:sym typeface="Arial"/>
              </a:rPr>
              <a:t> ai. </a:t>
            </a:r>
            <a:r>
              <a:rPr lang="en-US" sz="1200" baseline="0" dirty="0" err="1" smtClean="0">
                <a:latin typeface="Arial"/>
                <a:ea typeface="Arial"/>
                <a:cs typeface="Arial"/>
                <a:sym typeface="Arial"/>
              </a:rPr>
              <a:t>Hpa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majaw</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nga</a:t>
            </a:r>
            <a:r>
              <a:rPr lang="en-US" sz="1200" baseline="0" dirty="0" smtClean="0">
                <a:latin typeface="Arial"/>
                <a:ea typeface="Arial"/>
                <a:cs typeface="Arial"/>
                <a:sym typeface="Arial"/>
              </a:rPr>
              <a:t> yang </a:t>
            </a:r>
            <a:r>
              <a:rPr lang="en-US" sz="1200" baseline="0" dirty="0" err="1" smtClean="0">
                <a:latin typeface="Arial"/>
                <a:ea typeface="Arial"/>
                <a:cs typeface="Arial"/>
                <a:sym typeface="Arial"/>
              </a:rPr>
              <a:t>shawng</a:t>
            </a:r>
            <a:r>
              <a:rPr lang="en-US" sz="1200" baseline="0" dirty="0" smtClean="0">
                <a:latin typeface="Arial"/>
                <a:ea typeface="Arial"/>
                <a:cs typeface="Arial"/>
                <a:sym typeface="Arial"/>
              </a:rPr>
              <a:t> n-nan </a:t>
            </a:r>
            <a:r>
              <a:rPr lang="en-US" sz="1200" baseline="0" dirty="0" err="1" smtClean="0">
                <a:latin typeface="Arial"/>
                <a:ea typeface="Arial"/>
                <a:cs typeface="Arial"/>
                <a:sym typeface="Arial"/>
              </a:rPr>
              <a:t>grau</a:t>
            </a:r>
            <a:r>
              <a:rPr lang="en-US" sz="1200" baseline="0" dirty="0" smtClean="0">
                <a:latin typeface="Arial"/>
                <a:ea typeface="Arial"/>
                <a:cs typeface="Arial"/>
                <a:sym typeface="Arial"/>
              </a:rPr>
              <a:t> n-</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hti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htang</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galaw</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ya</a:t>
            </a:r>
            <a:r>
              <a:rPr lang="en-US" sz="1200" baseline="0" dirty="0" smtClean="0">
                <a:latin typeface="Arial"/>
                <a:ea typeface="Arial"/>
                <a:cs typeface="Arial"/>
                <a:sym typeface="Arial"/>
              </a:rPr>
              <a:t> ai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hku</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ra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ahkyak</a:t>
            </a:r>
            <a:r>
              <a:rPr lang="en-US" sz="1200" baseline="0" dirty="0" smtClean="0">
                <a:latin typeface="Arial"/>
                <a:ea typeface="Arial"/>
                <a:cs typeface="Arial"/>
                <a:sym typeface="Arial"/>
              </a:rPr>
              <a:t> ai lam </a:t>
            </a:r>
            <a:r>
              <a:rPr lang="en-US" sz="1200" baseline="0" dirty="0" err="1" smtClean="0">
                <a:latin typeface="Arial"/>
                <a:ea typeface="Arial"/>
                <a:cs typeface="Arial"/>
                <a:sym typeface="Arial"/>
              </a:rPr>
              <a:t>amyu</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myu</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hte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laksan</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garum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shingtau</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ra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ahkyak</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nga</a:t>
            </a:r>
            <a:r>
              <a:rPr lang="en-US" sz="1200" baseline="0" dirty="0" smtClean="0">
                <a:latin typeface="Arial"/>
                <a:ea typeface="Arial"/>
                <a:cs typeface="Arial"/>
                <a:sym typeface="Arial"/>
              </a:rPr>
              <a:t> ai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hte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hkrum</a:t>
            </a:r>
            <a:r>
              <a:rPr lang="en-US" sz="1200" baseline="0" dirty="0" smtClean="0">
                <a:latin typeface="Arial"/>
                <a:ea typeface="Arial"/>
                <a:cs typeface="Arial"/>
                <a:sym typeface="Arial"/>
              </a:rPr>
              <a:t> mu </a:t>
            </a:r>
            <a:r>
              <a:rPr lang="en-US" sz="1200" baseline="0" dirty="0" err="1" smtClean="0">
                <a:latin typeface="Arial"/>
                <a:ea typeface="Arial"/>
                <a:cs typeface="Arial"/>
                <a:sym typeface="Arial"/>
              </a:rPr>
              <a:t>ra</a:t>
            </a:r>
            <a:r>
              <a:rPr lang="en-US" sz="1200" baseline="0" dirty="0" smtClean="0">
                <a:latin typeface="Arial"/>
                <a:ea typeface="Arial"/>
                <a:cs typeface="Arial"/>
                <a:sym typeface="Arial"/>
              </a:rPr>
              <a:t> ai </a:t>
            </a:r>
            <a:r>
              <a:rPr lang="en-US" sz="1200" baseline="0" dirty="0" err="1" smtClean="0">
                <a:latin typeface="Arial"/>
                <a:ea typeface="Arial"/>
                <a:cs typeface="Arial"/>
                <a:sym typeface="Arial"/>
              </a:rPr>
              <a:t>majaw</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rai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nga</a:t>
            </a:r>
            <a:r>
              <a:rPr lang="en-US" sz="1200" baseline="0" dirty="0" smtClean="0">
                <a:latin typeface="Arial"/>
                <a:ea typeface="Arial"/>
                <a:cs typeface="Arial"/>
                <a:sym typeface="Arial"/>
              </a:rPr>
              <a:t> ai.</a:t>
            </a:r>
            <a:endParaRPr lang="en-US" sz="1200" dirty="0" smtClean="0">
              <a:latin typeface="Arial"/>
              <a:ea typeface="Arial"/>
              <a:cs typeface="Arial"/>
              <a:sym typeface="Arial"/>
            </a:endParaRPr>
          </a:p>
        </p:txBody>
      </p:sp>
      <p:sp>
        <p:nvSpPr>
          <p:cNvPr id="489" name="Google Shape;48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Font typeface="Arial"/>
              <a:buNone/>
            </a:pPr>
            <a:r>
              <a:rPr lang="en-US" sz="1200" dirty="0" smtClean="0">
                <a:solidFill>
                  <a:schemeClr val="dk1"/>
                </a:solidFill>
                <a:latin typeface="Calibri"/>
                <a:ea typeface="Calibri"/>
                <a:cs typeface="Calibri"/>
                <a:sym typeface="Calibri"/>
              </a:rPr>
              <a:t>	Ra </a:t>
            </a:r>
            <a:r>
              <a:rPr lang="en-US" sz="1200" dirty="0" err="1" smtClean="0">
                <a:solidFill>
                  <a:schemeClr val="dk1"/>
                </a:solidFill>
                <a:latin typeface="Calibri"/>
                <a:ea typeface="Calibri"/>
                <a:cs typeface="Calibri"/>
                <a:sym typeface="Calibri"/>
              </a:rPr>
              <a:t>ahkyak</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nga</a:t>
            </a:r>
            <a:r>
              <a:rPr lang="en-US" sz="1200" dirty="0" smtClean="0">
                <a:solidFill>
                  <a:schemeClr val="dk1"/>
                </a:solidFill>
                <a:latin typeface="Calibri"/>
                <a:ea typeface="Calibri"/>
                <a:cs typeface="Calibri"/>
                <a:sym typeface="Calibri"/>
              </a:rPr>
              <a:t> ai </a:t>
            </a:r>
            <a:r>
              <a:rPr lang="en-US" sz="1200" dirty="0" err="1" smtClean="0">
                <a:solidFill>
                  <a:schemeClr val="dk1"/>
                </a:solidFill>
                <a:latin typeface="Calibri"/>
                <a:ea typeface="Calibri"/>
                <a:cs typeface="Calibri"/>
                <a:sym typeface="Calibri"/>
              </a:rPr>
              <a:t>ni</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hpe</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makawp</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maga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lanu</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lahku</a:t>
            </a:r>
            <a:r>
              <a:rPr lang="en-US" sz="1200" dirty="0" smtClean="0">
                <a:solidFill>
                  <a:schemeClr val="dk1"/>
                </a:solidFill>
                <a:latin typeface="Calibri"/>
                <a:ea typeface="Calibri"/>
                <a:cs typeface="Calibri"/>
                <a:sym typeface="Calibri"/>
              </a:rPr>
              <a:t> lam </a:t>
            </a:r>
            <a:r>
              <a:rPr lang="en-US" sz="120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seng</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de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shloi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shanhte</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kam</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Arial"/>
                <a:ea typeface="Calibri"/>
                <a:cs typeface="Arial"/>
                <a:sym typeface="Arial"/>
              </a:rPr>
              <a:t>d</a:t>
            </a:r>
            <a:r>
              <a:rPr lang="en-US" dirty="0" err="1" smtClean="0">
                <a:latin typeface="Arial"/>
                <a:ea typeface="Arial"/>
                <a:cs typeface="Arial"/>
                <a:sym typeface="Arial"/>
              </a:rPr>
              <a:t>inglun</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mara</a:t>
            </a:r>
            <a:r>
              <a:rPr lang="en-US" dirty="0" smtClean="0">
                <a:latin typeface="Arial"/>
                <a:ea typeface="Arial"/>
                <a:cs typeface="Arial"/>
                <a:sym typeface="Arial"/>
              </a:rPr>
              <a:t> </a:t>
            </a:r>
            <a:r>
              <a:rPr lang="en-US" dirty="0" err="1" smtClean="0">
                <a:latin typeface="Arial"/>
                <a:ea typeface="Arial"/>
                <a:cs typeface="Arial"/>
                <a:sym typeface="Arial"/>
              </a:rPr>
              <a:t>shagun</a:t>
            </a:r>
            <a:r>
              <a:rPr lang="en-US" dirty="0" smtClean="0">
                <a:latin typeface="Arial"/>
                <a:ea typeface="Arial"/>
                <a:cs typeface="Arial"/>
                <a:sym typeface="Arial"/>
              </a:rPr>
              <a:t> ai lam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ai,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galu</a:t>
            </a:r>
            <a:r>
              <a:rPr lang="en-US" dirty="0" smtClean="0">
                <a:latin typeface="Arial"/>
                <a:ea typeface="Arial"/>
                <a:cs typeface="Arial"/>
                <a:sym typeface="Arial"/>
              </a:rPr>
              <a:t> </a:t>
            </a:r>
            <a:r>
              <a:rPr lang="en-US" dirty="0" err="1" smtClean="0">
                <a:latin typeface="Arial"/>
                <a:ea typeface="Arial"/>
                <a:cs typeface="Arial"/>
                <a:sym typeface="Arial"/>
              </a:rPr>
              <a:t>hkam</a:t>
            </a:r>
            <a:r>
              <a:rPr lang="en-US" dirty="0" smtClean="0">
                <a:latin typeface="Arial"/>
                <a:ea typeface="Arial"/>
                <a:cs typeface="Arial"/>
                <a:sym typeface="Arial"/>
              </a:rPr>
              <a:t> </a:t>
            </a:r>
            <a:r>
              <a:rPr lang="en-US" dirty="0" err="1" smtClean="0">
                <a:latin typeface="Arial"/>
                <a:ea typeface="Arial"/>
                <a:cs typeface="Arial"/>
                <a:sym typeface="Arial"/>
              </a:rPr>
              <a:t>sharang</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ai,</a:t>
            </a:r>
            <a:r>
              <a:rPr lang="en-US" baseline="0" dirty="0" smtClean="0">
                <a:latin typeface="Arial"/>
                <a:ea typeface="Arial"/>
                <a:cs typeface="Arial"/>
                <a:sym typeface="Arial"/>
              </a:rPr>
              <a:t> </a:t>
            </a:r>
            <a:r>
              <a:rPr lang="en-US" baseline="0" dirty="0" err="1" smtClean="0">
                <a:latin typeface="Arial"/>
                <a:ea typeface="Arial"/>
                <a:cs typeface="Arial"/>
                <a:sym typeface="Arial"/>
              </a:rPr>
              <a:t>l</a:t>
            </a:r>
            <a:r>
              <a:rPr lang="en-US" dirty="0" err="1" smtClean="0">
                <a:latin typeface="Arial"/>
                <a:ea typeface="Arial"/>
                <a:cs typeface="Arial"/>
                <a:sym typeface="Arial"/>
              </a:rPr>
              <a:t>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ai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jasat</a:t>
            </a:r>
            <a:r>
              <a:rPr lang="en-US" dirty="0" smtClean="0">
                <a:latin typeface="Arial"/>
                <a:ea typeface="Arial"/>
                <a:cs typeface="Arial"/>
                <a:sym typeface="Arial"/>
              </a:rPr>
              <a:t> </a:t>
            </a:r>
            <a:r>
              <a:rPr lang="en-US" dirty="0" err="1" smtClean="0">
                <a:latin typeface="Arial"/>
                <a:ea typeface="Arial"/>
                <a:cs typeface="Arial"/>
                <a:sym typeface="Arial"/>
              </a:rPr>
              <a:t>lai</a:t>
            </a:r>
            <a:r>
              <a:rPr lang="en-US" dirty="0" smtClean="0">
                <a:latin typeface="Arial"/>
                <a:ea typeface="Arial"/>
                <a:cs typeface="Arial"/>
                <a:sym typeface="Arial"/>
              </a:rPr>
              <a:t> </a:t>
            </a:r>
            <a:r>
              <a:rPr lang="en-US" dirty="0" err="1" smtClean="0">
                <a:latin typeface="Arial"/>
                <a:ea typeface="Arial"/>
                <a:cs typeface="Arial"/>
                <a:sym typeface="Arial"/>
              </a:rPr>
              <a:t>masa</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madun</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ai,</a:t>
            </a:r>
            <a:r>
              <a:rPr lang="en-US" baseline="0" dirty="0" smtClean="0">
                <a:latin typeface="Arial"/>
                <a:ea typeface="Arial"/>
                <a:cs typeface="Arial"/>
                <a:sym typeface="Arial"/>
              </a:rPr>
              <a:t> </a:t>
            </a:r>
            <a:r>
              <a:rPr lang="en-US" baseline="0" dirty="0" err="1" smtClean="0">
                <a:latin typeface="Arial"/>
                <a:ea typeface="Arial"/>
                <a:cs typeface="Arial"/>
                <a:sym typeface="Arial"/>
              </a:rPr>
              <a:t>k</a:t>
            </a:r>
            <a:r>
              <a:rPr lang="en-US" dirty="0" err="1" smtClean="0">
                <a:latin typeface="Arial"/>
                <a:ea typeface="Arial"/>
                <a:cs typeface="Arial"/>
                <a:sym typeface="Arial"/>
              </a:rPr>
              <a:t>am</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ai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byin</a:t>
            </a:r>
            <a:r>
              <a:rPr lang="en-US" dirty="0" smtClean="0">
                <a:latin typeface="Arial"/>
                <a:ea typeface="Arial"/>
                <a:cs typeface="Arial"/>
                <a:sym typeface="Arial"/>
              </a:rPr>
              <a:t> </a:t>
            </a:r>
            <a:r>
              <a:rPr lang="en-US" dirty="0" err="1" smtClean="0">
                <a:latin typeface="Arial"/>
                <a:ea typeface="Arial"/>
                <a:cs typeface="Arial"/>
                <a:sym typeface="Arial"/>
              </a:rPr>
              <a:t>hkra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ai,</a:t>
            </a:r>
            <a:r>
              <a:rPr lang="en-US" baseline="0" dirty="0" smtClean="0">
                <a:latin typeface="Arial"/>
                <a:ea typeface="Arial"/>
                <a:cs typeface="Arial"/>
                <a:sym typeface="Arial"/>
              </a:rPr>
              <a:t> </a:t>
            </a:r>
            <a:r>
              <a:rPr lang="en-US" baseline="0" dirty="0" err="1" smtClean="0">
                <a:latin typeface="Arial"/>
                <a:ea typeface="Arial"/>
                <a:cs typeface="Arial"/>
                <a:sym typeface="Arial"/>
              </a:rPr>
              <a:t>s</a:t>
            </a:r>
            <a:r>
              <a:rPr lang="en-US" dirty="0" err="1" smtClean="0">
                <a:latin typeface="Arial"/>
                <a:ea typeface="Arial"/>
                <a:cs typeface="Arial"/>
                <a:sym typeface="Arial"/>
              </a:rPr>
              <a:t>hang</a:t>
            </a:r>
            <a:r>
              <a:rPr lang="en-US" dirty="0" smtClean="0">
                <a:latin typeface="Arial"/>
                <a:ea typeface="Arial"/>
                <a:cs typeface="Arial"/>
                <a:sym typeface="Arial"/>
              </a:rPr>
              <a:t> </a:t>
            </a:r>
            <a:r>
              <a:rPr lang="en-US" dirty="0" err="1" smtClean="0">
                <a:latin typeface="Arial"/>
                <a:ea typeface="Arial"/>
                <a:cs typeface="Arial"/>
                <a:sym typeface="Arial"/>
              </a:rPr>
              <a:t>ladat</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t>
            </a:r>
            <a:r>
              <a:rPr lang="en-US" dirty="0" err="1" smtClean="0">
                <a:latin typeface="Arial"/>
                <a:ea typeface="Arial"/>
                <a:cs typeface="Arial"/>
                <a:sym typeface="Arial"/>
              </a:rPr>
              <a:t>chye</a:t>
            </a:r>
            <a:r>
              <a:rPr lang="en-US" dirty="0" smtClean="0">
                <a:latin typeface="Arial"/>
                <a:ea typeface="Arial"/>
                <a:cs typeface="Arial"/>
                <a:sym typeface="Arial"/>
              </a:rPr>
              <a:t> ai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byin</a:t>
            </a:r>
            <a:r>
              <a:rPr lang="en-US" baseline="0" dirty="0" smtClean="0">
                <a:latin typeface="Arial"/>
                <a:ea typeface="Arial"/>
                <a:cs typeface="Arial"/>
                <a:sym typeface="Arial"/>
              </a:rPr>
              <a:t> </a:t>
            </a:r>
            <a:r>
              <a:rPr lang="en-US" baseline="0" dirty="0" err="1" smtClean="0">
                <a:latin typeface="Arial"/>
                <a:ea typeface="Arial"/>
                <a:cs typeface="Arial"/>
                <a:sym typeface="Arial"/>
              </a:rPr>
              <a:t>ra</a:t>
            </a:r>
            <a:r>
              <a:rPr lang="en-US" baseline="0" dirty="0" smtClean="0">
                <a:latin typeface="Arial"/>
                <a:ea typeface="Arial"/>
                <a:cs typeface="Arial"/>
                <a:sym typeface="Arial"/>
              </a:rPr>
              <a:t> ai lam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ahkyak</a:t>
            </a:r>
            <a:r>
              <a:rPr lang="en-US" baseline="0" dirty="0" smtClean="0">
                <a:latin typeface="Arial"/>
                <a:ea typeface="Arial"/>
                <a:cs typeface="Arial"/>
                <a:sym typeface="Arial"/>
              </a:rPr>
              <a:t> </a:t>
            </a:r>
            <a:r>
              <a:rPr lang="en-US" baseline="0" dirty="0" err="1" smtClean="0">
                <a:latin typeface="Arial"/>
                <a:ea typeface="Arial"/>
                <a:cs typeface="Arial"/>
                <a:sym typeface="Arial"/>
              </a:rPr>
              <a:t>nga</a:t>
            </a:r>
            <a:r>
              <a:rPr lang="en-US" baseline="0" dirty="0" smtClean="0">
                <a:latin typeface="Arial"/>
                <a:ea typeface="Arial"/>
                <a:cs typeface="Arial"/>
                <a:sym typeface="Arial"/>
              </a:rPr>
              <a:t> ai. Yak </a:t>
            </a:r>
            <a:r>
              <a:rPr lang="en-US" baseline="0" dirty="0" err="1" smtClean="0">
                <a:latin typeface="Arial"/>
                <a:ea typeface="Arial"/>
                <a:cs typeface="Arial"/>
                <a:sym typeface="Arial"/>
              </a:rPr>
              <a:t>hkak</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mabyin</a:t>
            </a:r>
            <a:r>
              <a:rPr lang="en-US" baseline="0" dirty="0" smtClean="0">
                <a:latin typeface="Arial"/>
                <a:ea typeface="Arial"/>
                <a:cs typeface="Arial"/>
                <a:sym typeface="Arial"/>
              </a:rPr>
              <a:t> </a:t>
            </a:r>
            <a:r>
              <a:rPr lang="en-US" baseline="0" dirty="0" err="1" smtClean="0">
                <a:latin typeface="Arial"/>
                <a:ea typeface="Arial"/>
                <a:cs typeface="Arial"/>
                <a:sym typeface="Arial"/>
              </a:rPr>
              <a:t>hte</a:t>
            </a:r>
            <a:r>
              <a:rPr lang="en-US" baseline="0" dirty="0" smtClean="0">
                <a:latin typeface="Arial"/>
                <a:ea typeface="Arial"/>
                <a:cs typeface="Arial"/>
                <a:sym typeface="Arial"/>
              </a:rPr>
              <a:t> </a:t>
            </a:r>
            <a:r>
              <a:rPr lang="en-US" baseline="0" dirty="0" err="1" smtClean="0">
                <a:latin typeface="Arial"/>
                <a:ea typeface="Arial"/>
                <a:cs typeface="Arial"/>
                <a:sym typeface="Arial"/>
              </a:rPr>
              <a:t>hkrum</a:t>
            </a:r>
            <a:r>
              <a:rPr lang="en-US" baseline="0" dirty="0" smtClean="0">
                <a:latin typeface="Arial"/>
                <a:ea typeface="Arial"/>
                <a:cs typeface="Arial"/>
                <a:sym typeface="Arial"/>
              </a:rPr>
              <a:t> </a:t>
            </a:r>
            <a:r>
              <a:rPr lang="en-US" baseline="0" dirty="0" err="1" smtClean="0">
                <a:latin typeface="Arial"/>
                <a:ea typeface="Arial"/>
                <a:cs typeface="Arial"/>
                <a:sym typeface="Arial"/>
              </a:rPr>
              <a:t>nga</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gaw</a:t>
            </a:r>
            <a:r>
              <a:rPr lang="en-US" baseline="0" dirty="0" smtClean="0">
                <a:latin typeface="Arial"/>
                <a:ea typeface="Arial"/>
                <a:cs typeface="Arial"/>
                <a:sym typeface="Arial"/>
              </a:rPr>
              <a:t> </a:t>
            </a:r>
            <a:r>
              <a:rPr lang="en-US" baseline="0" dirty="0" err="1" smtClean="0">
                <a:latin typeface="Arial"/>
                <a:ea typeface="Arial"/>
                <a:cs typeface="Arial"/>
                <a:sym typeface="Arial"/>
              </a:rPr>
              <a:t>kaga</a:t>
            </a:r>
            <a:r>
              <a:rPr lang="en-US" baseline="0" dirty="0" smtClean="0">
                <a:latin typeface="Arial"/>
                <a:ea typeface="Arial"/>
                <a:cs typeface="Arial"/>
                <a:sym typeface="Arial"/>
              </a:rPr>
              <a:t> </a:t>
            </a:r>
            <a:r>
              <a:rPr lang="en-US" baseline="0" dirty="0" err="1" smtClean="0">
                <a:latin typeface="Arial"/>
                <a:ea typeface="Arial"/>
                <a:cs typeface="Arial"/>
                <a:sym typeface="Arial"/>
              </a:rPr>
              <a:t>masha</a:t>
            </a:r>
            <a:r>
              <a:rPr lang="en-US" baseline="0" dirty="0" smtClean="0">
                <a:latin typeface="Arial"/>
                <a:ea typeface="Arial"/>
                <a:cs typeface="Arial"/>
                <a:sym typeface="Arial"/>
              </a:rPr>
              <a:t>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hpe</a:t>
            </a:r>
            <a:r>
              <a:rPr lang="en-US" baseline="0" dirty="0" smtClean="0">
                <a:latin typeface="Arial"/>
                <a:ea typeface="Arial"/>
                <a:cs typeface="Arial"/>
                <a:sym typeface="Arial"/>
              </a:rPr>
              <a:t> </a:t>
            </a:r>
            <a:r>
              <a:rPr lang="en-US" baseline="0" dirty="0" err="1" smtClean="0">
                <a:latin typeface="Arial"/>
                <a:ea typeface="Arial"/>
                <a:cs typeface="Arial"/>
                <a:sym typeface="Arial"/>
              </a:rPr>
              <a:t>kam</a:t>
            </a:r>
            <a:r>
              <a:rPr lang="en-US" baseline="0" dirty="0" smtClean="0">
                <a:latin typeface="Arial"/>
                <a:ea typeface="Arial"/>
                <a:cs typeface="Arial"/>
                <a:sym typeface="Arial"/>
              </a:rPr>
              <a:t> </a:t>
            </a:r>
            <a:r>
              <a:rPr lang="en-US" baseline="0" dirty="0" err="1" smtClean="0">
                <a:latin typeface="Arial"/>
                <a:ea typeface="Arial"/>
                <a:cs typeface="Arial"/>
                <a:sym typeface="Arial"/>
              </a:rPr>
              <a:t>na</a:t>
            </a:r>
            <a:r>
              <a:rPr lang="en-US" baseline="0" dirty="0" smtClean="0">
                <a:latin typeface="Arial"/>
                <a:ea typeface="Arial"/>
                <a:cs typeface="Arial"/>
                <a:sym typeface="Arial"/>
              </a:rPr>
              <a:t> </a:t>
            </a:r>
            <a:r>
              <a:rPr lang="en-US" baseline="0" dirty="0" err="1" smtClean="0">
                <a:latin typeface="Arial"/>
                <a:ea typeface="Arial"/>
                <a:cs typeface="Arial"/>
                <a:sym typeface="Arial"/>
              </a:rPr>
              <a:t>matu</a:t>
            </a:r>
            <a:r>
              <a:rPr lang="en-US" baseline="0" dirty="0" smtClean="0">
                <a:latin typeface="Arial"/>
                <a:ea typeface="Arial"/>
                <a:cs typeface="Arial"/>
                <a:sym typeface="Arial"/>
              </a:rPr>
              <a:t> </a:t>
            </a:r>
            <a:r>
              <a:rPr lang="en-US" baseline="0" dirty="0" err="1" smtClean="0">
                <a:latin typeface="Arial"/>
                <a:ea typeface="Arial"/>
                <a:cs typeface="Arial"/>
                <a:sym typeface="Arial"/>
              </a:rPr>
              <a:t>hting</a:t>
            </a:r>
            <a:r>
              <a:rPr lang="en-US" baseline="0" dirty="0" smtClean="0">
                <a:latin typeface="Arial"/>
                <a:ea typeface="Arial"/>
                <a:cs typeface="Arial"/>
                <a:sym typeface="Arial"/>
              </a:rPr>
              <a:t> nut taw </a:t>
            </a:r>
            <a:r>
              <a:rPr lang="en-US" baseline="0" dirty="0" err="1" smtClean="0">
                <a:latin typeface="Arial"/>
                <a:ea typeface="Arial"/>
                <a:cs typeface="Arial"/>
                <a:sym typeface="Arial"/>
              </a:rPr>
              <a:t>chye</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Grau</a:t>
            </a:r>
            <a:r>
              <a:rPr lang="en-US" baseline="0" dirty="0" smtClean="0">
                <a:latin typeface="Arial"/>
                <a:ea typeface="Arial"/>
                <a:cs typeface="Arial"/>
                <a:sym typeface="Arial"/>
              </a:rPr>
              <a:t> n-</a:t>
            </a:r>
            <a:r>
              <a:rPr lang="en-US" baseline="0" dirty="0" err="1" smtClean="0">
                <a:latin typeface="Arial"/>
                <a:ea typeface="Arial"/>
                <a:cs typeface="Arial"/>
                <a:sym typeface="Arial"/>
              </a:rPr>
              <a:t>na</a:t>
            </a:r>
            <a:r>
              <a:rPr lang="en-US" baseline="0" dirty="0" smtClean="0">
                <a:latin typeface="Arial"/>
                <a:ea typeface="Arial"/>
                <a:cs typeface="Arial"/>
                <a:sym typeface="Arial"/>
              </a:rPr>
              <a:t>, </a:t>
            </a:r>
            <a:r>
              <a:rPr lang="en-US" baseline="0" dirty="0" err="1" smtClean="0">
                <a:latin typeface="Arial"/>
                <a:ea typeface="Arial"/>
                <a:cs typeface="Arial"/>
                <a:sym typeface="Arial"/>
              </a:rPr>
              <a:t>shanhte</a:t>
            </a:r>
            <a:r>
              <a:rPr lang="en-US" baseline="0" dirty="0" smtClean="0">
                <a:latin typeface="Arial"/>
                <a:ea typeface="Arial"/>
                <a:cs typeface="Arial"/>
                <a:sym typeface="Arial"/>
              </a:rPr>
              <a:t> </a:t>
            </a:r>
            <a:r>
              <a:rPr lang="en-US" baseline="0" dirty="0" err="1" smtClean="0">
                <a:latin typeface="Arial"/>
                <a:ea typeface="Arial"/>
                <a:cs typeface="Arial"/>
                <a:sym typeface="Arial"/>
              </a:rPr>
              <a:t>gaw</a:t>
            </a:r>
            <a:r>
              <a:rPr lang="en-US" baseline="0" dirty="0" smtClean="0">
                <a:latin typeface="Arial"/>
                <a:ea typeface="Arial"/>
                <a:cs typeface="Arial"/>
                <a:sym typeface="Arial"/>
              </a:rPr>
              <a:t> </a:t>
            </a:r>
            <a:r>
              <a:rPr lang="en-US" baseline="0" dirty="0" err="1" smtClean="0">
                <a:latin typeface="Arial"/>
                <a:ea typeface="Arial"/>
                <a:cs typeface="Arial"/>
                <a:sym typeface="Arial"/>
              </a:rPr>
              <a:t>makawp</a:t>
            </a:r>
            <a:r>
              <a:rPr lang="en-US" baseline="0" dirty="0" smtClean="0">
                <a:latin typeface="Arial"/>
                <a:ea typeface="Arial"/>
                <a:cs typeface="Arial"/>
                <a:sym typeface="Arial"/>
              </a:rPr>
              <a:t> </a:t>
            </a:r>
            <a:r>
              <a:rPr lang="en-US" baseline="0" dirty="0" err="1" smtClean="0">
                <a:latin typeface="Arial"/>
                <a:ea typeface="Arial"/>
                <a:cs typeface="Arial"/>
                <a:sym typeface="Arial"/>
              </a:rPr>
              <a:t>maga</a:t>
            </a:r>
            <a:r>
              <a:rPr lang="en-US" baseline="0" dirty="0" smtClean="0">
                <a:latin typeface="Arial"/>
                <a:ea typeface="Arial"/>
                <a:cs typeface="Arial"/>
                <a:sym typeface="Arial"/>
              </a:rPr>
              <a:t> </a:t>
            </a:r>
            <a:r>
              <a:rPr lang="en-US" baseline="0" dirty="0" err="1" smtClean="0">
                <a:latin typeface="Arial"/>
                <a:ea typeface="Arial"/>
                <a:cs typeface="Arial"/>
                <a:sym typeface="Arial"/>
              </a:rPr>
              <a:t>lanu</a:t>
            </a:r>
            <a:r>
              <a:rPr lang="en-US" baseline="0" dirty="0" smtClean="0">
                <a:latin typeface="Arial"/>
                <a:ea typeface="Arial"/>
                <a:cs typeface="Arial"/>
                <a:sym typeface="Arial"/>
              </a:rPr>
              <a:t> </a:t>
            </a:r>
            <a:r>
              <a:rPr lang="en-US" baseline="0" dirty="0" err="1" smtClean="0">
                <a:latin typeface="Arial"/>
                <a:ea typeface="Arial"/>
                <a:cs typeface="Arial"/>
                <a:sym typeface="Arial"/>
              </a:rPr>
              <a:t>lahku</a:t>
            </a:r>
            <a:r>
              <a:rPr lang="en-US" baseline="0" dirty="0" smtClean="0">
                <a:latin typeface="Arial"/>
                <a:ea typeface="Arial"/>
                <a:cs typeface="Arial"/>
                <a:sym typeface="Arial"/>
              </a:rPr>
              <a:t> lam jaw </a:t>
            </a:r>
            <a:r>
              <a:rPr lang="en-US" baseline="0" dirty="0" err="1" smtClean="0">
                <a:latin typeface="Arial"/>
                <a:ea typeface="Arial"/>
                <a:cs typeface="Arial"/>
                <a:sym typeface="Arial"/>
              </a:rPr>
              <a:t>ya</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garum</a:t>
            </a:r>
            <a:r>
              <a:rPr lang="en-US" baseline="0" dirty="0" smtClean="0">
                <a:latin typeface="Arial"/>
                <a:ea typeface="Arial"/>
                <a:cs typeface="Arial"/>
                <a:sym typeface="Arial"/>
              </a:rPr>
              <a:t> </a:t>
            </a:r>
            <a:r>
              <a:rPr lang="en-US" baseline="0" dirty="0" err="1" smtClean="0">
                <a:latin typeface="Arial"/>
                <a:ea typeface="Arial"/>
                <a:cs typeface="Arial"/>
                <a:sym typeface="Arial"/>
              </a:rPr>
              <a:t>lajang</a:t>
            </a:r>
            <a:r>
              <a:rPr lang="en-US" baseline="0" dirty="0" smtClean="0">
                <a:latin typeface="Arial"/>
                <a:ea typeface="Arial"/>
                <a:cs typeface="Arial"/>
                <a:sym typeface="Arial"/>
              </a:rPr>
              <a:t> lam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ra</a:t>
            </a:r>
            <a:r>
              <a:rPr lang="en-US" baseline="0" dirty="0" smtClean="0">
                <a:latin typeface="Arial"/>
                <a:ea typeface="Arial"/>
                <a:cs typeface="Arial"/>
                <a:sym typeface="Arial"/>
              </a:rPr>
              <a:t> </a:t>
            </a:r>
            <a:r>
              <a:rPr lang="en-US" baseline="0" dirty="0" err="1" smtClean="0">
                <a:latin typeface="Arial"/>
                <a:ea typeface="Arial"/>
                <a:cs typeface="Arial"/>
                <a:sym typeface="Arial"/>
              </a:rPr>
              <a:t>ahkyak</a:t>
            </a:r>
            <a:r>
              <a:rPr lang="en-US" baseline="0" dirty="0" smtClean="0">
                <a:latin typeface="Arial"/>
                <a:ea typeface="Arial"/>
                <a:cs typeface="Arial"/>
                <a:sym typeface="Arial"/>
              </a:rPr>
              <a:t> taw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aten</a:t>
            </a:r>
            <a:r>
              <a:rPr lang="en-US" baseline="0" dirty="0" smtClean="0">
                <a:latin typeface="Arial"/>
                <a:ea typeface="Arial"/>
                <a:cs typeface="Arial"/>
                <a:sym typeface="Arial"/>
              </a:rPr>
              <a:t> </a:t>
            </a:r>
            <a:r>
              <a:rPr lang="en-US" baseline="0" dirty="0" err="1" smtClean="0">
                <a:latin typeface="Arial"/>
                <a:ea typeface="Arial"/>
                <a:cs typeface="Arial"/>
                <a:sym typeface="Arial"/>
              </a:rPr>
              <a:t>hta</a:t>
            </a:r>
            <a:r>
              <a:rPr lang="en-US" baseline="0" dirty="0" smtClean="0">
                <a:latin typeface="Arial"/>
                <a:ea typeface="Arial"/>
                <a:cs typeface="Arial"/>
                <a:sym typeface="Arial"/>
              </a:rPr>
              <a:t> </a:t>
            </a:r>
            <a:r>
              <a:rPr lang="en-US" baseline="0" dirty="0" err="1" smtClean="0">
                <a:latin typeface="Arial"/>
                <a:ea typeface="Arial"/>
                <a:cs typeface="Arial"/>
                <a:sym typeface="Arial"/>
              </a:rPr>
              <a:t>byin</a:t>
            </a:r>
            <a:r>
              <a:rPr lang="en-US" baseline="0" dirty="0" smtClean="0">
                <a:latin typeface="Arial"/>
                <a:ea typeface="Arial"/>
                <a:cs typeface="Arial"/>
                <a:sym typeface="Arial"/>
              </a:rPr>
              <a:t> </a:t>
            </a:r>
            <a:r>
              <a:rPr lang="en-US" baseline="0" dirty="0" err="1" smtClean="0">
                <a:latin typeface="Arial"/>
                <a:ea typeface="Arial"/>
                <a:cs typeface="Arial"/>
                <a:sym typeface="Arial"/>
              </a:rPr>
              <a:t>chye</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Ahkyak</a:t>
            </a:r>
            <a:r>
              <a:rPr lang="en-US" baseline="0" dirty="0" smtClean="0">
                <a:latin typeface="Arial"/>
                <a:ea typeface="Arial"/>
                <a:cs typeface="Arial"/>
                <a:sym typeface="Arial"/>
              </a:rPr>
              <a:t> </a:t>
            </a:r>
            <a:r>
              <a:rPr lang="en-US" baseline="0" dirty="0" err="1" smtClean="0">
                <a:latin typeface="Arial"/>
                <a:ea typeface="Arial"/>
                <a:cs typeface="Arial"/>
                <a:sym typeface="Arial"/>
              </a:rPr>
              <a:t>dik</a:t>
            </a:r>
            <a:r>
              <a:rPr lang="en-US" baseline="0" dirty="0" smtClean="0">
                <a:latin typeface="Arial"/>
                <a:ea typeface="Arial"/>
                <a:cs typeface="Arial"/>
                <a:sym typeface="Arial"/>
              </a:rPr>
              <a:t> </a:t>
            </a:r>
            <a:r>
              <a:rPr lang="en-US" baseline="0" dirty="0" err="1" smtClean="0">
                <a:latin typeface="Arial"/>
                <a:ea typeface="Arial"/>
                <a:cs typeface="Arial"/>
                <a:sym typeface="Arial"/>
              </a:rPr>
              <a:t>htum</a:t>
            </a:r>
            <a:r>
              <a:rPr lang="en-US" baseline="0" dirty="0" smtClean="0">
                <a:latin typeface="Arial"/>
                <a:ea typeface="Arial"/>
                <a:cs typeface="Arial"/>
                <a:sym typeface="Arial"/>
              </a:rPr>
              <a:t> </a:t>
            </a:r>
            <a:r>
              <a:rPr lang="en-US" baseline="0" dirty="0" err="1" smtClean="0">
                <a:latin typeface="Arial"/>
                <a:ea typeface="Arial"/>
                <a:cs typeface="Arial"/>
                <a:sym typeface="Arial"/>
              </a:rPr>
              <a:t>hku</a:t>
            </a:r>
            <a:r>
              <a:rPr lang="en-US" baseline="0" dirty="0" smtClean="0">
                <a:latin typeface="Arial"/>
                <a:ea typeface="Arial"/>
                <a:cs typeface="Arial"/>
                <a:sym typeface="Arial"/>
              </a:rPr>
              <a:t> </a:t>
            </a:r>
            <a:r>
              <a:rPr lang="en-US" baseline="0" dirty="0" err="1" smtClean="0">
                <a:latin typeface="Arial"/>
                <a:ea typeface="Arial"/>
                <a:cs typeface="Arial"/>
                <a:sym typeface="Arial"/>
              </a:rPr>
              <a:t>na</a:t>
            </a:r>
            <a:r>
              <a:rPr lang="en-US" baseline="0" dirty="0" smtClean="0">
                <a:latin typeface="Arial"/>
                <a:ea typeface="Arial"/>
                <a:cs typeface="Arial"/>
                <a:sym typeface="Arial"/>
              </a:rPr>
              <a:t>, </a:t>
            </a:r>
            <a:r>
              <a:rPr lang="en-US" baseline="0" dirty="0" err="1" smtClean="0">
                <a:latin typeface="Arial"/>
                <a:ea typeface="Arial"/>
                <a:cs typeface="Arial"/>
                <a:sym typeface="Arial"/>
              </a:rPr>
              <a:t>makawp</a:t>
            </a:r>
            <a:r>
              <a:rPr lang="en-US" baseline="0" dirty="0" smtClean="0">
                <a:latin typeface="Arial"/>
                <a:ea typeface="Arial"/>
                <a:cs typeface="Arial"/>
                <a:sym typeface="Arial"/>
              </a:rPr>
              <a:t> </a:t>
            </a:r>
            <a:r>
              <a:rPr lang="en-US" baseline="0" dirty="0" err="1" smtClean="0">
                <a:latin typeface="Arial"/>
                <a:ea typeface="Arial"/>
                <a:cs typeface="Arial"/>
                <a:sym typeface="Arial"/>
              </a:rPr>
              <a:t>maga</a:t>
            </a:r>
            <a:r>
              <a:rPr lang="en-US" baseline="0" dirty="0" smtClean="0">
                <a:latin typeface="Arial"/>
                <a:ea typeface="Arial"/>
                <a:cs typeface="Arial"/>
                <a:sym typeface="Arial"/>
              </a:rPr>
              <a:t> </a:t>
            </a:r>
            <a:r>
              <a:rPr lang="en-US" baseline="0" dirty="0" err="1" smtClean="0">
                <a:latin typeface="Arial"/>
                <a:ea typeface="Arial"/>
                <a:cs typeface="Arial"/>
                <a:sym typeface="Arial"/>
              </a:rPr>
              <a:t>lanu</a:t>
            </a:r>
            <a:r>
              <a:rPr lang="en-US" baseline="0" dirty="0" smtClean="0">
                <a:latin typeface="Arial"/>
                <a:ea typeface="Arial"/>
                <a:cs typeface="Arial"/>
                <a:sym typeface="Arial"/>
              </a:rPr>
              <a:t> </a:t>
            </a:r>
            <a:r>
              <a:rPr lang="en-US" baseline="0" dirty="0" err="1" smtClean="0">
                <a:latin typeface="Arial"/>
                <a:ea typeface="Arial"/>
                <a:cs typeface="Arial"/>
                <a:sym typeface="Arial"/>
              </a:rPr>
              <a:t>lahku</a:t>
            </a:r>
            <a:r>
              <a:rPr lang="en-US" baseline="0" dirty="0" smtClean="0">
                <a:latin typeface="Arial"/>
                <a:ea typeface="Arial"/>
                <a:cs typeface="Arial"/>
                <a:sym typeface="Arial"/>
              </a:rPr>
              <a:t> lam jaw </a:t>
            </a:r>
            <a:r>
              <a:rPr lang="en-US" baseline="0" dirty="0" err="1" smtClean="0">
                <a:latin typeface="Arial"/>
                <a:ea typeface="Arial"/>
                <a:cs typeface="Arial"/>
                <a:sym typeface="Arial"/>
              </a:rPr>
              <a:t>ya</a:t>
            </a:r>
            <a:r>
              <a:rPr lang="en-US" baseline="0" dirty="0" smtClean="0">
                <a:latin typeface="Arial"/>
                <a:ea typeface="Arial"/>
                <a:cs typeface="Arial"/>
                <a:sym typeface="Arial"/>
              </a:rPr>
              <a:t> ai </a:t>
            </a:r>
            <a:r>
              <a:rPr lang="en-US" baseline="0" dirty="0" err="1" smtClean="0">
                <a:latin typeface="Arial"/>
                <a:ea typeface="Arial"/>
                <a:cs typeface="Arial"/>
                <a:sym typeface="Arial"/>
              </a:rPr>
              <a:t>garum</a:t>
            </a:r>
            <a:r>
              <a:rPr lang="en-US" baseline="0" dirty="0" smtClean="0">
                <a:latin typeface="Arial"/>
                <a:ea typeface="Arial"/>
                <a:cs typeface="Arial"/>
                <a:sym typeface="Arial"/>
              </a:rPr>
              <a:t> </a:t>
            </a:r>
            <a:r>
              <a:rPr lang="en-US" baseline="0" dirty="0" err="1" smtClean="0">
                <a:latin typeface="Arial"/>
                <a:ea typeface="Arial"/>
                <a:cs typeface="Arial"/>
                <a:sym typeface="Arial"/>
              </a:rPr>
              <a:t>lajang</a:t>
            </a:r>
            <a:r>
              <a:rPr lang="en-US" baseline="0" dirty="0" smtClean="0">
                <a:latin typeface="Arial"/>
                <a:ea typeface="Arial"/>
                <a:cs typeface="Arial"/>
                <a:sym typeface="Arial"/>
              </a:rPr>
              <a:t> lam </a:t>
            </a:r>
            <a:r>
              <a:rPr lang="en-US" baseline="0" dirty="0" err="1" smtClean="0">
                <a:latin typeface="Arial"/>
                <a:ea typeface="Arial"/>
                <a:cs typeface="Arial"/>
                <a:sym typeface="Arial"/>
              </a:rPr>
              <a:t>ra</a:t>
            </a:r>
            <a:r>
              <a:rPr lang="en-US" baseline="0" dirty="0" smtClean="0">
                <a:latin typeface="Arial"/>
                <a:ea typeface="Arial"/>
                <a:cs typeface="Arial"/>
                <a:sym typeface="Arial"/>
              </a:rPr>
              <a:t> </a:t>
            </a:r>
            <a:r>
              <a:rPr lang="en-US" baseline="0" dirty="0" err="1" smtClean="0">
                <a:latin typeface="Arial"/>
                <a:ea typeface="Arial"/>
                <a:cs typeface="Arial"/>
                <a:sym typeface="Arial"/>
              </a:rPr>
              <a:t>ahkyak</a:t>
            </a:r>
            <a:r>
              <a:rPr lang="en-US" baseline="0" dirty="0" smtClean="0">
                <a:latin typeface="Arial"/>
                <a:ea typeface="Arial"/>
                <a:cs typeface="Arial"/>
                <a:sym typeface="Arial"/>
              </a:rPr>
              <a:t> </a:t>
            </a:r>
            <a:r>
              <a:rPr lang="en-US" baseline="0" dirty="0" err="1" smtClean="0">
                <a:latin typeface="Arial"/>
                <a:ea typeface="Arial"/>
                <a:cs typeface="Arial"/>
                <a:sym typeface="Arial"/>
              </a:rPr>
              <a:t>nga</a:t>
            </a:r>
            <a:r>
              <a:rPr lang="en-US" baseline="0" dirty="0" smtClean="0">
                <a:latin typeface="Arial"/>
                <a:ea typeface="Arial"/>
                <a:cs typeface="Arial"/>
                <a:sym typeface="Arial"/>
              </a:rPr>
              <a:t> ai </a:t>
            </a:r>
            <a:r>
              <a:rPr lang="en-US" baseline="0" dirty="0" err="1" smtClean="0">
                <a:latin typeface="Arial"/>
                <a:ea typeface="Arial"/>
                <a:cs typeface="Arial"/>
                <a:sym typeface="Arial"/>
              </a:rPr>
              <a:t>ni</a:t>
            </a:r>
            <a:r>
              <a:rPr lang="en-US" baseline="0" dirty="0" smtClean="0">
                <a:latin typeface="Arial"/>
                <a:ea typeface="Arial"/>
                <a:cs typeface="Arial"/>
                <a:sym typeface="Arial"/>
              </a:rPr>
              <a:t> a </a:t>
            </a:r>
            <a:r>
              <a:rPr lang="en-US" baseline="0" dirty="0" err="1" smtClean="0">
                <a:latin typeface="Arial"/>
                <a:ea typeface="Arial"/>
                <a:cs typeface="Arial"/>
                <a:sym typeface="Arial"/>
              </a:rPr>
              <a:t>ning-ip</a:t>
            </a:r>
            <a:r>
              <a:rPr lang="en-US" baseline="0" dirty="0" smtClean="0">
                <a:latin typeface="Arial"/>
                <a:ea typeface="Arial"/>
                <a:cs typeface="Arial"/>
                <a:sym typeface="Arial"/>
              </a:rPr>
              <a:t> lam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hpe</a:t>
            </a:r>
            <a:r>
              <a:rPr lang="en-US" baseline="0" dirty="0" smtClean="0">
                <a:latin typeface="Arial"/>
                <a:ea typeface="Arial"/>
                <a:cs typeface="Arial"/>
                <a:sym typeface="Arial"/>
              </a:rPr>
              <a:t> </a:t>
            </a:r>
            <a:r>
              <a:rPr lang="en-US" baseline="0" dirty="0" err="1" smtClean="0">
                <a:latin typeface="Arial"/>
                <a:ea typeface="Arial"/>
                <a:cs typeface="Arial"/>
                <a:sym typeface="Arial"/>
              </a:rPr>
              <a:t>atsawm</a:t>
            </a:r>
            <a:r>
              <a:rPr lang="en-US" baseline="0" dirty="0" smtClean="0">
                <a:latin typeface="Arial"/>
                <a:ea typeface="Arial"/>
                <a:cs typeface="Arial"/>
                <a:sym typeface="Arial"/>
              </a:rPr>
              <a:t> </a:t>
            </a:r>
            <a:r>
              <a:rPr lang="en-US" baseline="0" dirty="0" err="1" smtClean="0">
                <a:latin typeface="Arial"/>
                <a:ea typeface="Arial"/>
                <a:cs typeface="Arial"/>
                <a:sym typeface="Arial"/>
              </a:rPr>
              <a:t>sha</a:t>
            </a:r>
            <a:r>
              <a:rPr lang="en-US" baseline="0" dirty="0" smtClean="0">
                <a:latin typeface="Arial"/>
                <a:ea typeface="Arial"/>
                <a:cs typeface="Arial"/>
                <a:sym typeface="Arial"/>
              </a:rPr>
              <a:t> </a:t>
            </a:r>
            <a:r>
              <a:rPr lang="en-US" baseline="0" dirty="0" err="1" smtClean="0">
                <a:latin typeface="Arial"/>
                <a:ea typeface="Arial"/>
                <a:cs typeface="Arial"/>
                <a:sym typeface="Arial"/>
              </a:rPr>
              <a:t>kyem</a:t>
            </a:r>
            <a:r>
              <a:rPr lang="en-US" baseline="0" dirty="0" smtClean="0">
                <a:latin typeface="Arial"/>
                <a:ea typeface="Arial"/>
                <a:cs typeface="Arial"/>
                <a:sym typeface="Arial"/>
              </a:rPr>
              <a:t> </a:t>
            </a:r>
            <a:r>
              <a:rPr lang="en-US" baseline="0" dirty="0" err="1" smtClean="0">
                <a:latin typeface="Arial"/>
                <a:ea typeface="Arial"/>
                <a:cs typeface="Arial"/>
                <a:sym typeface="Arial"/>
              </a:rPr>
              <a:t>zim</a:t>
            </a:r>
            <a:r>
              <a:rPr lang="en-US" baseline="0" dirty="0" smtClean="0">
                <a:latin typeface="Arial"/>
                <a:ea typeface="Arial"/>
                <a:cs typeface="Arial"/>
                <a:sym typeface="Arial"/>
              </a:rPr>
              <a:t> da </a:t>
            </a:r>
            <a:r>
              <a:rPr lang="en-US" baseline="0" dirty="0" err="1" smtClean="0">
                <a:latin typeface="Arial"/>
                <a:ea typeface="Arial"/>
                <a:cs typeface="Arial"/>
                <a:sym typeface="Arial"/>
              </a:rPr>
              <a:t>na</a:t>
            </a:r>
            <a:r>
              <a:rPr lang="en-US" baseline="0" dirty="0" smtClean="0">
                <a:latin typeface="Arial"/>
                <a:ea typeface="Arial"/>
                <a:cs typeface="Arial"/>
                <a:sym typeface="Arial"/>
              </a:rPr>
              <a:t> </a:t>
            </a:r>
            <a:r>
              <a:rPr lang="en-US" baseline="0" dirty="0" err="1" smtClean="0">
                <a:latin typeface="Arial"/>
                <a:ea typeface="Arial"/>
                <a:cs typeface="Arial"/>
                <a:sym typeface="Arial"/>
              </a:rPr>
              <a:t>ahkyak</a:t>
            </a:r>
            <a:r>
              <a:rPr lang="en-US" baseline="0" dirty="0" smtClean="0">
                <a:latin typeface="Arial"/>
                <a:ea typeface="Arial"/>
                <a:cs typeface="Arial"/>
                <a:sym typeface="Arial"/>
              </a:rPr>
              <a:t> ai. </a:t>
            </a:r>
            <a:r>
              <a:rPr lang="en-US" baseline="0" dirty="0" err="1" smtClean="0">
                <a:latin typeface="Arial"/>
                <a:ea typeface="Arial"/>
                <a:cs typeface="Arial"/>
                <a:sym typeface="Arial"/>
              </a:rPr>
              <a:t>Magam</a:t>
            </a:r>
            <a:r>
              <a:rPr lang="en-US" baseline="0" dirty="0" smtClean="0">
                <a:latin typeface="Arial"/>
                <a:ea typeface="Arial"/>
                <a:cs typeface="Arial"/>
                <a:sym typeface="Arial"/>
              </a:rPr>
              <a:t> gun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gaw</a:t>
            </a:r>
            <a:r>
              <a:rPr lang="en-US" baseline="0" dirty="0" smtClean="0">
                <a:latin typeface="Arial"/>
                <a:ea typeface="Arial"/>
                <a:cs typeface="Arial"/>
                <a:sym typeface="Arial"/>
              </a:rPr>
              <a:t> </a:t>
            </a:r>
            <a:r>
              <a:rPr lang="en-US" baseline="0" dirty="0" err="1" smtClean="0">
                <a:latin typeface="Arial"/>
                <a:ea typeface="Arial"/>
                <a:cs typeface="Arial"/>
                <a:sym typeface="Arial"/>
              </a:rPr>
              <a:t>danleng</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myit</a:t>
            </a:r>
            <a:r>
              <a:rPr lang="en-US" baseline="0" dirty="0" smtClean="0">
                <a:latin typeface="Arial"/>
                <a:ea typeface="Arial"/>
                <a:cs typeface="Arial"/>
                <a:sym typeface="Arial"/>
              </a:rPr>
              <a:t> </a:t>
            </a:r>
            <a:r>
              <a:rPr lang="en-US" baseline="0" dirty="0" err="1" smtClean="0">
                <a:latin typeface="Arial"/>
                <a:ea typeface="Arial"/>
                <a:cs typeface="Arial"/>
                <a:sym typeface="Arial"/>
              </a:rPr>
              <a:t>hkrum</a:t>
            </a:r>
            <a:r>
              <a:rPr lang="en-US" baseline="0" dirty="0" smtClean="0">
                <a:latin typeface="Arial"/>
                <a:ea typeface="Arial"/>
                <a:cs typeface="Arial"/>
                <a:sym typeface="Arial"/>
              </a:rPr>
              <a:t> lam </a:t>
            </a:r>
            <a:r>
              <a:rPr lang="en-US" baseline="0" dirty="0" err="1" smtClean="0">
                <a:latin typeface="Arial"/>
                <a:ea typeface="Arial"/>
                <a:cs typeface="Arial"/>
                <a:sym typeface="Arial"/>
              </a:rPr>
              <a:t>nlu</a:t>
            </a:r>
            <a:r>
              <a:rPr lang="en-US" baseline="0" dirty="0" smtClean="0">
                <a:latin typeface="Arial"/>
                <a:ea typeface="Arial"/>
                <a:cs typeface="Arial"/>
                <a:sym typeface="Arial"/>
              </a:rPr>
              <a:t> yang </a:t>
            </a:r>
            <a:r>
              <a:rPr lang="en-US" baseline="0" dirty="0" err="1" smtClean="0">
                <a:latin typeface="Arial"/>
                <a:ea typeface="Arial"/>
                <a:cs typeface="Arial"/>
                <a:sym typeface="Arial"/>
              </a:rPr>
              <a:t>garum</a:t>
            </a:r>
            <a:r>
              <a:rPr lang="en-US" baseline="0" dirty="0" smtClean="0">
                <a:latin typeface="Arial"/>
                <a:ea typeface="Arial"/>
                <a:cs typeface="Arial"/>
                <a:sym typeface="Arial"/>
              </a:rPr>
              <a:t> </a:t>
            </a:r>
            <a:r>
              <a:rPr lang="en-US" baseline="0" dirty="0" err="1" smtClean="0">
                <a:latin typeface="Arial"/>
                <a:ea typeface="Arial"/>
                <a:cs typeface="Arial"/>
                <a:sym typeface="Arial"/>
              </a:rPr>
              <a:t>lajang</a:t>
            </a:r>
            <a:r>
              <a:rPr lang="en-US" baseline="0" dirty="0" smtClean="0">
                <a:latin typeface="Arial"/>
                <a:ea typeface="Arial"/>
                <a:cs typeface="Arial"/>
                <a:sym typeface="Arial"/>
              </a:rPr>
              <a:t> lam </a:t>
            </a:r>
            <a:r>
              <a:rPr lang="en-US" baseline="0" dirty="0" err="1" smtClean="0">
                <a:latin typeface="Arial"/>
                <a:ea typeface="Arial"/>
                <a:cs typeface="Arial"/>
                <a:sym typeface="Arial"/>
              </a:rPr>
              <a:t>hta</a:t>
            </a:r>
            <a:r>
              <a:rPr lang="en-US" baseline="0" dirty="0" smtClean="0">
                <a:latin typeface="Arial"/>
                <a:ea typeface="Arial"/>
                <a:cs typeface="Arial"/>
                <a:sym typeface="Arial"/>
              </a:rPr>
              <a:t> </a:t>
            </a:r>
            <a:r>
              <a:rPr lang="en-US" baseline="0" dirty="0" err="1" smtClean="0">
                <a:latin typeface="Arial"/>
                <a:ea typeface="Arial"/>
                <a:cs typeface="Arial"/>
                <a:sym typeface="Arial"/>
              </a:rPr>
              <a:t>dantawt</a:t>
            </a:r>
            <a:r>
              <a:rPr lang="en-US" baseline="0" dirty="0" smtClean="0">
                <a:latin typeface="Arial"/>
                <a:ea typeface="Arial"/>
                <a:cs typeface="Arial"/>
                <a:sym typeface="Arial"/>
              </a:rPr>
              <a:t> </a:t>
            </a:r>
            <a:r>
              <a:rPr lang="en-US" baseline="0" dirty="0" err="1" smtClean="0">
                <a:latin typeface="Arial"/>
                <a:ea typeface="Arial"/>
                <a:cs typeface="Arial"/>
                <a:sym typeface="Arial"/>
              </a:rPr>
              <a:t>nseng</a:t>
            </a:r>
            <a:r>
              <a:rPr lang="en-US" baseline="0" dirty="0" smtClean="0">
                <a:latin typeface="Arial"/>
                <a:ea typeface="Arial"/>
                <a:cs typeface="Arial"/>
                <a:sym typeface="Arial"/>
              </a:rPr>
              <a:t> </a:t>
            </a:r>
            <a:r>
              <a:rPr lang="en-US" baseline="0" dirty="0" err="1" smtClean="0">
                <a:latin typeface="Arial"/>
                <a:ea typeface="Arial"/>
                <a:cs typeface="Arial"/>
                <a:sym typeface="Arial"/>
              </a:rPr>
              <a:t>ang</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gara</a:t>
            </a:r>
            <a:r>
              <a:rPr lang="en-US" baseline="0" dirty="0" smtClean="0">
                <a:latin typeface="Arial"/>
                <a:ea typeface="Arial"/>
                <a:cs typeface="Arial"/>
                <a:sym typeface="Arial"/>
              </a:rPr>
              <a:t> </a:t>
            </a:r>
            <a:r>
              <a:rPr lang="en-US" baseline="0" dirty="0" err="1" smtClean="0">
                <a:latin typeface="Arial"/>
                <a:ea typeface="Arial"/>
                <a:cs typeface="Arial"/>
                <a:sym typeface="Arial"/>
              </a:rPr>
              <a:t>masha</a:t>
            </a:r>
            <a:r>
              <a:rPr lang="en-US" baseline="0" dirty="0" smtClean="0">
                <a:latin typeface="Arial"/>
                <a:ea typeface="Arial"/>
                <a:cs typeface="Arial"/>
                <a:sym typeface="Arial"/>
              </a:rPr>
              <a:t> </a:t>
            </a:r>
            <a:r>
              <a:rPr lang="en-US" baseline="0" dirty="0" err="1" smtClean="0">
                <a:latin typeface="Arial"/>
                <a:ea typeface="Arial"/>
                <a:cs typeface="Arial"/>
                <a:sym typeface="Arial"/>
              </a:rPr>
              <a:t>hpe</a:t>
            </a:r>
            <a:r>
              <a:rPr lang="en-US" baseline="0" dirty="0" smtClean="0">
                <a:latin typeface="Arial"/>
                <a:ea typeface="Arial"/>
                <a:cs typeface="Arial"/>
                <a:sym typeface="Arial"/>
              </a:rPr>
              <a:t> </a:t>
            </a:r>
            <a:r>
              <a:rPr lang="en-US" baseline="0" dirty="0" err="1" smtClean="0">
                <a:latin typeface="Arial"/>
                <a:ea typeface="Arial"/>
                <a:cs typeface="Arial"/>
                <a:sym typeface="Arial"/>
              </a:rPr>
              <a:t>rai</a:t>
            </a:r>
            <a:r>
              <a:rPr lang="en-US" baseline="0" dirty="0" smtClean="0">
                <a:latin typeface="Arial"/>
                <a:ea typeface="Arial"/>
                <a:cs typeface="Arial"/>
                <a:sym typeface="Arial"/>
              </a:rPr>
              <a:t> </a:t>
            </a:r>
            <a:r>
              <a:rPr lang="en-US" baseline="0" dirty="0" err="1" smtClean="0">
                <a:latin typeface="Arial"/>
                <a:ea typeface="Arial"/>
                <a:cs typeface="Arial"/>
                <a:sym typeface="Arial"/>
              </a:rPr>
              <a:t>tim</a:t>
            </a:r>
            <a:r>
              <a:rPr lang="en-US" baseline="0" dirty="0" smtClean="0">
                <a:latin typeface="Arial"/>
                <a:ea typeface="Arial"/>
                <a:cs typeface="Arial"/>
                <a:sym typeface="Arial"/>
              </a:rPr>
              <a:t> </a:t>
            </a:r>
            <a:r>
              <a:rPr lang="en-US" baseline="0" dirty="0" err="1" smtClean="0">
                <a:latin typeface="Arial"/>
                <a:ea typeface="Arial"/>
                <a:cs typeface="Arial"/>
                <a:sym typeface="Arial"/>
              </a:rPr>
              <a:t>mying</a:t>
            </a:r>
            <a:r>
              <a:rPr lang="en-US" baseline="0" dirty="0" smtClean="0">
                <a:latin typeface="Arial"/>
                <a:ea typeface="Arial"/>
                <a:cs typeface="Arial"/>
                <a:sym typeface="Arial"/>
              </a:rPr>
              <a:t>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shr</a:t>
            </a:r>
            <a:r>
              <a:rPr lang="en-US" baseline="0" dirty="0" smtClean="0">
                <a:latin typeface="Arial"/>
                <a:ea typeface="Arial"/>
                <a:cs typeface="Arial"/>
                <a:sym typeface="Arial"/>
              </a:rPr>
              <a:t>) </a:t>
            </a:r>
            <a:r>
              <a:rPr lang="en-US" baseline="0" dirty="0" err="1" smtClean="0">
                <a:latin typeface="Arial"/>
                <a:ea typeface="Arial"/>
                <a:cs typeface="Arial"/>
                <a:sym typeface="Arial"/>
              </a:rPr>
              <a:t>gadai</a:t>
            </a:r>
            <a:r>
              <a:rPr lang="en-US" baseline="0" dirty="0" smtClean="0">
                <a:latin typeface="Arial"/>
                <a:ea typeface="Arial"/>
                <a:cs typeface="Arial"/>
                <a:sym typeface="Arial"/>
              </a:rPr>
              <a:t> </a:t>
            </a:r>
            <a:r>
              <a:rPr lang="en-US" baseline="0" dirty="0" err="1" smtClean="0">
                <a:latin typeface="Arial"/>
                <a:ea typeface="Arial"/>
                <a:cs typeface="Arial"/>
                <a:sym typeface="Arial"/>
              </a:rPr>
              <a:t>rai</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hpa</a:t>
            </a:r>
            <a:r>
              <a:rPr lang="en-US" baseline="0" dirty="0" smtClean="0">
                <a:latin typeface="Arial"/>
                <a:ea typeface="Arial"/>
                <a:cs typeface="Arial"/>
                <a:sym typeface="Arial"/>
              </a:rPr>
              <a:t> </a:t>
            </a:r>
            <a:r>
              <a:rPr lang="en-US" baseline="0" dirty="0" err="1" smtClean="0">
                <a:latin typeface="Arial"/>
                <a:ea typeface="Arial"/>
                <a:cs typeface="Arial"/>
                <a:sym typeface="Arial"/>
              </a:rPr>
              <a:t>baw</a:t>
            </a:r>
            <a:r>
              <a:rPr lang="en-US" baseline="0" dirty="0" smtClean="0">
                <a:latin typeface="Arial"/>
                <a:ea typeface="Arial"/>
                <a:cs typeface="Arial"/>
                <a:sym typeface="Arial"/>
              </a:rPr>
              <a:t> </a:t>
            </a:r>
            <a:r>
              <a:rPr lang="en-US" baseline="0" dirty="0" err="1" smtClean="0">
                <a:latin typeface="Arial"/>
                <a:ea typeface="Arial"/>
                <a:cs typeface="Arial"/>
                <a:sym typeface="Arial"/>
              </a:rPr>
              <a:t>rai</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ngu</a:t>
            </a:r>
            <a:r>
              <a:rPr lang="en-US" baseline="0" dirty="0" smtClean="0">
                <a:latin typeface="Arial"/>
                <a:ea typeface="Arial"/>
                <a:cs typeface="Arial"/>
                <a:sym typeface="Arial"/>
              </a:rPr>
              <a:t> </a:t>
            </a:r>
            <a:r>
              <a:rPr lang="en-US" baseline="0" dirty="0" err="1" smtClean="0">
                <a:latin typeface="Arial"/>
                <a:ea typeface="Arial"/>
                <a:cs typeface="Arial"/>
                <a:sym typeface="Arial"/>
              </a:rPr>
              <a:t>hpe</a:t>
            </a:r>
            <a:r>
              <a:rPr lang="en-US" baseline="0" dirty="0" smtClean="0">
                <a:latin typeface="Arial"/>
                <a:ea typeface="Arial"/>
                <a:cs typeface="Arial"/>
                <a:sym typeface="Arial"/>
              </a:rPr>
              <a:t> </a:t>
            </a:r>
            <a:r>
              <a:rPr lang="en-US" baseline="0" dirty="0" err="1" smtClean="0">
                <a:latin typeface="Arial"/>
                <a:ea typeface="Arial"/>
                <a:cs typeface="Arial"/>
                <a:sym typeface="Arial"/>
              </a:rPr>
              <a:t>sawk</a:t>
            </a:r>
            <a:r>
              <a:rPr lang="en-US" baseline="0" dirty="0" smtClean="0">
                <a:latin typeface="Arial"/>
                <a:ea typeface="Arial"/>
                <a:cs typeface="Arial"/>
                <a:sym typeface="Arial"/>
              </a:rPr>
              <a:t> </a:t>
            </a:r>
            <a:r>
              <a:rPr lang="en-US" baseline="0" dirty="0" err="1" smtClean="0">
                <a:latin typeface="Arial"/>
                <a:ea typeface="Arial"/>
                <a:cs typeface="Arial"/>
                <a:sym typeface="Arial"/>
              </a:rPr>
              <a:t>shapraw</a:t>
            </a:r>
            <a:r>
              <a:rPr lang="en-US" baseline="0" dirty="0" smtClean="0">
                <a:latin typeface="Arial"/>
                <a:ea typeface="Arial"/>
                <a:cs typeface="Arial"/>
                <a:sym typeface="Arial"/>
              </a:rPr>
              <a:t> </a:t>
            </a:r>
            <a:r>
              <a:rPr lang="en-US" baseline="0" dirty="0" err="1" smtClean="0">
                <a:latin typeface="Arial"/>
                <a:ea typeface="Arial"/>
                <a:cs typeface="Arial"/>
                <a:sym typeface="Arial"/>
              </a:rPr>
              <a:t>lu</a:t>
            </a:r>
            <a:r>
              <a:rPr lang="en-US" baseline="0" dirty="0" smtClean="0">
                <a:latin typeface="Arial"/>
                <a:ea typeface="Arial"/>
                <a:cs typeface="Arial"/>
                <a:sym typeface="Arial"/>
              </a:rPr>
              <a:t> </a:t>
            </a:r>
            <a:r>
              <a:rPr lang="en-US" baseline="0" dirty="0" err="1" smtClean="0">
                <a:latin typeface="Arial"/>
                <a:ea typeface="Arial"/>
                <a:cs typeface="Arial"/>
                <a:sym typeface="Arial"/>
              </a:rPr>
              <a:t>na</a:t>
            </a:r>
            <a:r>
              <a:rPr lang="en-US" baseline="0" dirty="0" smtClean="0">
                <a:latin typeface="Arial"/>
                <a:ea typeface="Arial"/>
                <a:cs typeface="Arial"/>
                <a:sym typeface="Arial"/>
              </a:rPr>
              <a:t> </a:t>
            </a:r>
            <a:r>
              <a:rPr lang="en-US" baseline="0" dirty="0" err="1" smtClean="0">
                <a:latin typeface="Arial"/>
                <a:ea typeface="Arial"/>
                <a:cs typeface="Arial"/>
                <a:sym typeface="Arial"/>
              </a:rPr>
              <a:t>shiga</a:t>
            </a:r>
            <a:r>
              <a:rPr lang="en-US" baseline="0" dirty="0" smtClean="0">
                <a:latin typeface="Arial"/>
                <a:ea typeface="Arial"/>
                <a:cs typeface="Arial"/>
                <a:sym typeface="Arial"/>
              </a:rPr>
              <a:t>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nmai</a:t>
            </a:r>
            <a:r>
              <a:rPr lang="en-US" baseline="0" dirty="0" smtClean="0">
                <a:latin typeface="Arial"/>
                <a:ea typeface="Arial"/>
                <a:cs typeface="Arial"/>
                <a:sym typeface="Arial"/>
              </a:rPr>
              <a:t> </a:t>
            </a:r>
            <a:r>
              <a:rPr lang="en-US" baseline="0" dirty="0" err="1" smtClean="0">
                <a:latin typeface="Arial"/>
                <a:ea typeface="Arial"/>
                <a:cs typeface="Arial"/>
                <a:sym typeface="Arial"/>
              </a:rPr>
              <a:t>tsun</a:t>
            </a:r>
            <a:r>
              <a:rPr lang="en-US" baseline="0" dirty="0" smtClean="0">
                <a:latin typeface="Arial"/>
                <a:ea typeface="Arial"/>
                <a:cs typeface="Arial"/>
                <a:sym typeface="Arial"/>
              </a:rPr>
              <a:t> </a:t>
            </a:r>
            <a:r>
              <a:rPr lang="en-US" baseline="0" dirty="0" err="1" smtClean="0">
                <a:latin typeface="Arial"/>
                <a:ea typeface="Arial"/>
                <a:cs typeface="Arial"/>
                <a:sym typeface="Arial"/>
              </a:rPr>
              <a:t>shapraw</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a:t>
            </a:r>
            <a:r>
              <a:rPr lang="en-US" baseline="0" dirty="0" err="1" smtClean="0">
                <a:latin typeface="Arial"/>
                <a:ea typeface="Arial"/>
                <a:cs typeface="Arial"/>
                <a:sym typeface="Arial"/>
              </a:rPr>
              <a:t>Gara</a:t>
            </a:r>
            <a:r>
              <a:rPr lang="en-US" baseline="0" dirty="0" smtClean="0">
                <a:latin typeface="Arial"/>
                <a:ea typeface="Arial"/>
                <a:cs typeface="Arial"/>
                <a:sym typeface="Arial"/>
              </a:rPr>
              <a:t> </a:t>
            </a:r>
            <a:r>
              <a:rPr lang="en-US" baseline="0" dirty="0" err="1" smtClean="0">
                <a:latin typeface="Arial"/>
                <a:ea typeface="Arial"/>
                <a:cs typeface="Arial"/>
                <a:sym typeface="Arial"/>
              </a:rPr>
              <a:t>aten</a:t>
            </a:r>
            <a:r>
              <a:rPr lang="en-US" baseline="0" dirty="0" smtClean="0">
                <a:latin typeface="Arial"/>
                <a:ea typeface="Arial"/>
                <a:cs typeface="Arial"/>
                <a:sym typeface="Arial"/>
              </a:rPr>
              <a:t> </a:t>
            </a:r>
            <a:r>
              <a:rPr lang="en-US" baseline="0" dirty="0" err="1" smtClean="0">
                <a:latin typeface="Arial"/>
                <a:ea typeface="Arial"/>
                <a:cs typeface="Arial"/>
                <a:sym typeface="Arial"/>
              </a:rPr>
              <a:t>hta</a:t>
            </a:r>
            <a:r>
              <a:rPr lang="en-US" baseline="0" dirty="0" smtClean="0">
                <a:latin typeface="Arial"/>
                <a:ea typeface="Arial"/>
                <a:cs typeface="Arial"/>
                <a:sym typeface="Arial"/>
              </a:rPr>
              <a:t> </a:t>
            </a:r>
            <a:r>
              <a:rPr lang="en-US" baseline="0" dirty="0" err="1" smtClean="0">
                <a:latin typeface="Arial"/>
                <a:ea typeface="Arial"/>
                <a:cs typeface="Arial"/>
                <a:sym typeface="Arial"/>
              </a:rPr>
              <a:t>rai</a:t>
            </a:r>
            <a:r>
              <a:rPr lang="en-US" baseline="0" dirty="0" smtClean="0">
                <a:latin typeface="Arial"/>
                <a:ea typeface="Arial"/>
                <a:cs typeface="Arial"/>
                <a:sym typeface="Arial"/>
              </a:rPr>
              <a:t> </a:t>
            </a:r>
            <a:r>
              <a:rPr lang="en-US" baseline="0" dirty="0" err="1" smtClean="0">
                <a:latin typeface="Arial"/>
                <a:ea typeface="Arial"/>
                <a:cs typeface="Arial"/>
                <a:sym typeface="Arial"/>
              </a:rPr>
              <a:t>tim</a:t>
            </a:r>
            <a:r>
              <a:rPr lang="en-US" baseline="0" dirty="0" smtClean="0">
                <a:latin typeface="Arial"/>
                <a:ea typeface="Arial"/>
                <a:cs typeface="Arial"/>
                <a:sym typeface="Arial"/>
              </a:rPr>
              <a:t> kun </a:t>
            </a:r>
            <a:r>
              <a:rPr lang="en-US" baseline="0" dirty="0" err="1" smtClean="0">
                <a:latin typeface="Arial"/>
                <a:ea typeface="Arial"/>
                <a:cs typeface="Arial"/>
                <a:sym typeface="Arial"/>
              </a:rPr>
              <a:t>dinghku</a:t>
            </a:r>
            <a:r>
              <a:rPr lang="en-US" baseline="0" dirty="0" smtClean="0">
                <a:latin typeface="Arial"/>
                <a:ea typeface="Arial"/>
                <a:cs typeface="Arial"/>
                <a:sym typeface="Arial"/>
              </a:rPr>
              <a:t> </a:t>
            </a:r>
            <a:r>
              <a:rPr lang="en-US" baseline="0" dirty="0" err="1" smtClean="0">
                <a:latin typeface="Arial"/>
                <a:ea typeface="Arial"/>
                <a:cs typeface="Arial"/>
                <a:sym typeface="Arial"/>
              </a:rPr>
              <a:t>masha</a:t>
            </a:r>
            <a:r>
              <a:rPr lang="en-US" baseline="0" dirty="0" smtClean="0">
                <a:latin typeface="Arial"/>
                <a:ea typeface="Arial"/>
                <a:cs typeface="Arial"/>
                <a:sym typeface="Arial"/>
              </a:rPr>
              <a:t>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manaw</a:t>
            </a:r>
            <a:r>
              <a:rPr lang="en-US" baseline="0" dirty="0" smtClean="0">
                <a:latin typeface="Arial"/>
                <a:ea typeface="Arial"/>
                <a:cs typeface="Arial"/>
                <a:sym typeface="Arial"/>
              </a:rPr>
              <a:t> </a:t>
            </a:r>
            <a:r>
              <a:rPr lang="en-US" baseline="0" dirty="0" err="1" smtClean="0">
                <a:latin typeface="Arial"/>
                <a:ea typeface="Arial"/>
                <a:cs typeface="Arial"/>
                <a:sym typeface="Arial"/>
              </a:rPr>
              <a:t>manang</a:t>
            </a:r>
            <a:r>
              <a:rPr lang="en-US" baseline="0" dirty="0" smtClean="0">
                <a:latin typeface="Arial"/>
                <a:ea typeface="Arial"/>
                <a:cs typeface="Arial"/>
                <a:sym typeface="Arial"/>
              </a:rPr>
              <a:t>, </a:t>
            </a:r>
            <a:r>
              <a:rPr lang="en-US" baseline="0" dirty="0" err="1" smtClean="0">
                <a:latin typeface="Arial"/>
                <a:ea typeface="Arial"/>
                <a:cs typeface="Arial"/>
                <a:sym typeface="Arial"/>
              </a:rPr>
              <a:t>bungli</a:t>
            </a:r>
            <a:r>
              <a:rPr lang="en-US" baseline="0" dirty="0" smtClean="0">
                <a:latin typeface="Arial"/>
                <a:ea typeface="Arial"/>
                <a:cs typeface="Arial"/>
                <a:sym typeface="Arial"/>
              </a:rPr>
              <a:t> </a:t>
            </a:r>
            <a:r>
              <a:rPr lang="en-US" baseline="0" dirty="0" err="1" smtClean="0">
                <a:latin typeface="Arial"/>
                <a:ea typeface="Arial"/>
                <a:cs typeface="Arial"/>
                <a:sym typeface="Arial"/>
              </a:rPr>
              <a:t>manang</a:t>
            </a:r>
            <a:r>
              <a:rPr lang="en-US" baseline="0" dirty="0" smtClean="0">
                <a:latin typeface="Arial"/>
                <a:ea typeface="Arial"/>
                <a:cs typeface="Arial"/>
                <a:sym typeface="Arial"/>
              </a:rPr>
              <a:t>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hte</a:t>
            </a:r>
            <a:r>
              <a:rPr lang="en-US" baseline="0" dirty="0" smtClean="0">
                <a:latin typeface="Arial"/>
                <a:ea typeface="Arial"/>
                <a:cs typeface="Arial"/>
                <a:sym typeface="Arial"/>
              </a:rPr>
              <a:t> </a:t>
            </a:r>
            <a:r>
              <a:rPr lang="en-US" baseline="0" dirty="0" err="1" smtClean="0">
                <a:latin typeface="Arial"/>
                <a:ea typeface="Arial"/>
                <a:cs typeface="Arial"/>
                <a:sym typeface="Arial"/>
              </a:rPr>
              <a:t>gara</a:t>
            </a:r>
            <a:r>
              <a:rPr lang="en-US" baseline="0" dirty="0" smtClean="0">
                <a:latin typeface="Arial"/>
                <a:ea typeface="Arial"/>
                <a:cs typeface="Arial"/>
                <a:sym typeface="Arial"/>
              </a:rPr>
              <a:t> </a:t>
            </a:r>
            <a:r>
              <a:rPr lang="en-US" baseline="0" dirty="0" err="1" smtClean="0">
                <a:latin typeface="Arial"/>
                <a:ea typeface="Arial"/>
                <a:cs typeface="Arial"/>
                <a:sym typeface="Arial"/>
              </a:rPr>
              <a:t>amu</a:t>
            </a:r>
            <a:r>
              <a:rPr lang="en-US" baseline="0" dirty="0" smtClean="0">
                <a:latin typeface="Arial"/>
                <a:ea typeface="Arial"/>
                <a:cs typeface="Arial"/>
                <a:sym typeface="Arial"/>
              </a:rPr>
              <a:t> </a:t>
            </a:r>
            <a:r>
              <a:rPr lang="en-US" baseline="0" dirty="0" err="1" smtClean="0">
                <a:latin typeface="Arial"/>
                <a:ea typeface="Arial"/>
                <a:cs typeface="Arial"/>
                <a:sym typeface="Arial"/>
              </a:rPr>
              <a:t>bungli</a:t>
            </a:r>
            <a:r>
              <a:rPr lang="en-US" baseline="0" dirty="0" smtClean="0">
                <a:latin typeface="Arial"/>
                <a:ea typeface="Arial"/>
                <a:cs typeface="Arial"/>
                <a:sym typeface="Arial"/>
              </a:rPr>
              <a:t> lam </a:t>
            </a:r>
            <a:r>
              <a:rPr lang="en-US" baseline="0" dirty="0" err="1" smtClean="0">
                <a:latin typeface="Arial"/>
                <a:ea typeface="Arial"/>
                <a:cs typeface="Arial"/>
                <a:sym typeface="Arial"/>
              </a:rPr>
              <a:t>hpe</a:t>
            </a:r>
            <a:r>
              <a:rPr lang="en-US" baseline="0" dirty="0" smtClean="0">
                <a:latin typeface="Arial"/>
                <a:ea typeface="Arial"/>
                <a:cs typeface="Arial"/>
                <a:sym typeface="Arial"/>
              </a:rPr>
              <a:t> </a:t>
            </a:r>
            <a:r>
              <a:rPr lang="en-US" baseline="0" dirty="0" err="1" smtClean="0">
                <a:latin typeface="Arial"/>
                <a:ea typeface="Arial"/>
                <a:cs typeface="Arial"/>
                <a:sym typeface="Arial"/>
              </a:rPr>
              <a:t>mung</a:t>
            </a:r>
            <a:r>
              <a:rPr lang="en-US" baseline="0" dirty="0" smtClean="0">
                <a:latin typeface="Arial"/>
                <a:ea typeface="Arial"/>
                <a:cs typeface="Arial"/>
                <a:sym typeface="Arial"/>
              </a:rPr>
              <a:t> </a:t>
            </a:r>
            <a:r>
              <a:rPr lang="en-US" baseline="0" dirty="0" err="1" smtClean="0">
                <a:latin typeface="Arial"/>
                <a:ea typeface="Arial"/>
                <a:cs typeface="Arial"/>
                <a:sym typeface="Arial"/>
              </a:rPr>
              <a:t>nmai</a:t>
            </a:r>
            <a:r>
              <a:rPr lang="en-US" baseline="0" dirty="0" smtClean="0">
                <a:latin typeface="Arial"/>
                <a:ea typeface="Arial"/>
                <a:cs typeface="Arial"/>
                <a:sym typeface="Arial"/>
              </a:rPr>
              <a:t> </a:t>
            </a:r>
            <a:r>
              <a:rPr lang="en-US" baseline="0" dirty="0" err="1" smtClean="0">
                <a:latin typeface="Arial"/>
                <a:ea typeface="Arial"/>
                <a:cs typeface="Arial"/>
                <a:sym typeface="Arial"/>
              </a:rPr>
              <a:t>bawng</a:t>
            </a:r>
            <a:r>
              <a:rPr lang="en-US" baseline="0" dirty="0" smtClean="0">
                <a:latin typeface="Arial"/>
                <a:ea typeface="Arial"/>
                <a:cs typeface="Arial"/>
                <a:sym typeface="Arial"/>
              </a:rPr>
              <a:t> ban </a:t>
            </a:r>
            <a:r>
              <a:rPr lang="en-US" baseline="0" dirty="0" err="1" smtClean="0">
                <a:latin typeface="Arial"/>
                <a:ea typeface="Arial"/>
                <a:cs typeface="Arial"/>
                <a:sym typeface="Arial"/>
              </a:rPr>
              <a:t>ai</a:t>
            </a:r>
            <a:r>
              <a:rPr lang="en-US" dirty="0" smtClean="0"/>
              <a:t>. </a:t>
            </a:r>
            <a:endParaRPr dirty="0"/>
          </a:p>
        </p:txBody>
      </p:sp>
      <p:sp>
        <p:nvSpPr>
          <p:cNvPr id="499" name="Google Shape;49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err="1" smtClean="0">
                <a:solidFill>
                  <a:schemeClr val="dk1"/>
                </a:solidFill>
                <a:latin typeface="Calibri"/>
                <a:ea typeface="Calibri"/>
                <a:cs typeface="Calibri"/>
                <a:sym typeface="Calibri"/>
              </a:rPr>
              <a:t>Shinggyim</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nau</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na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seng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grau</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loi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Shanhte</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kanu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a:t>
            </a:r>
            <a:r>
              <a:rPr lang="en-US" sz="1200" baseline="0" dirty="0" smtClean="0">
                <a:solidFill>
                  <a:schemeClr val="dk1"/>
                </a:solidFill>
                <a:latin typeface="Calibri"/>
                <a:ea typeface="Calibri"/>
                <a:cs typeface="Calibri"/>
                <a:sym typeface="Calibri"/>
              </a:rPr>
              <a:t> mat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Hkala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ningma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sat </a:t>
            </a:r>
            <a:r>
              <a:rPr lang="en-US" sz="1200" baseline="0" dirty="0" err="1" smtClean="0">
                <a:solidFill>
                  <a:schemeClr val="dk1"/>
                </a:solidFill>
                <a:latin typeface="Calibri"/>
                <a:ea typeface="Calibri"/>
                <a:cs typeface="Calibri"/>
                <a:sym typeface="Calibri"/>
              </a:rPr>
              <a:t>nat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mu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pu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mung</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maren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pu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lam,myit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shuk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tinang</a:t>
            </a:r>
            <a:r>
              <a:rPr lang="en-US" sz="1200" baseline="0" dirty="0" smtClean="0">
                <a:solidFill>
                  <a:schemeClr val="dk1"/>
                </a:solidFill>
                <a:latin typeface="Calibri"/>
                <a:ea typeface="Calibri"/>
                <a:cs typeface="Calibri"/>
                <a:sym typeface="Calibri"/>
              </a:rPr>
              <a:t> a kasha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Grau</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kahtik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kahtawk</a:t>
            </a:r>
            <a:r>
              <a:rPr lang="en-US" sz="1200" baseline="0" dirty="0" smtClean="0">
                <a:solidFill>
                  <a:schemeClr val="dk1"/>
                </a:solidFill>
                <a:latin typeface="Calibri"/>
                <a:ea typeface="Calibri"/>
                <a:cs typeface="Calibri"/>
                <a:sym typeface="Calibri"/>
              </a:rPr>
              <a:t> re </a:t>
            </a:r>
            <a:r>
              <a:rPr lang="en-US" sz="1200" baseline="0" dirty="0" err="1" smtClean="0">
                <a:solidFill>
                  <a:schemeClr val="dk1"/>
                </a:solidFill>
                <a:latin typeface="Calibri"/>
                <a:ea typeface="Calibri"/>
                <a:cs typeface="Calibri"/>
                <a:sym typeface="Calibri"/>
              </a:rPr>
              <a:t>mabyin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sat </a:t>
            </a:r>
            <a:r>
              <a:rPr lang="en-US" sz="1200" baseline="0" dirty="0" err="1" smtClean="0">
                <a:solidFill>
                  <a:schemeClr val="dk1"/>
                </a:solidFill>
                <a:latin typeface="Calibri"/>
                <a:ea typeface="Calibri"/>
                <a:cs typeface="Calibri"/>
                <a:sym typeface="Calibri"/>
              </a:rPr>
              <a:t>nat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ningma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asak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nhpring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shagyen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mahkawng</a:t>
            </a:r>
            <a:r>
              <a:rPr lang="en-US" sz="1200" baseline="0" dirty="0" smtClean="0">
                <a:solidFill>
                  <a:schemeClr val="dk1"/>
                </a:solidFill>
                <a:latin typeface="Calibri"/>
                <a:ea typeface="Calibri"/>
                <a:cs typeface="Calibri"/>
                <a:sym typeface="Calibri"/>
              </a:rPr>
              <a:t> la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jai </a:t>
            </a:r>
            <a:r>
              <a:rPr lang="en-US" sz="1200" baseline="0" dirty="0" err="1" smtClean="0">
                <a:solidFill>
                  <a:schemeClr val="dk1"/>
                </a:solidFill>
                <a:latin typeface="Calibri"/>
                <a:ea typeface="Calibri"/>
                <a:cs typeface="Calibri"/>
                <a:sym typeface="Calibri"/>
              </a:rPr>
              <a:t>lang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zawn</a:t>
            </a:r>
            <a:r>
              <a:rPr lang="en-US" sz="1200" baseline="0" dirty="0" smtClean="0">
                <a:solidFill>
                  <a:schemeClr val="dk1"/>
                </a:solidFill>
                <a:latin typeface="Calibri"/>
                <a:ea typeface="Calibri"/>
                <a:cs typeface="Calibri"/>
                <a:sym typeface="Calibri"/>
              </a:rPr>
              <a:t> re </a:t>
            </a:r>
            <a:r>
              <a:rPr lang="en-US" sz="1200" baseline="0" dirty="0" err="1" smtClean="0">
                <a:solidFill>
                  <a:schemeClr val="dk1"/>
                </a:solidFill>
                <a:latin typeface="Calibri"/>
                <a:ea typeface="Calibri"/>
                <a:cs typeface="Calibri"/>
                <a:sym typeface="Calibri"/>
              </a:rPr>
              <a:t>dawsa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nkau</a:t>
            </a:r>
            <a:r>
              <a:rPr lang="en-US" sz="1200" baseline="0" dirty="0" smtClean="0">
                <a:solidFill>
                  <a:schemeClr val="dk1"/>
                </a:solidFill>
                <a:latin typeface="Calibri"/>
                <a:ea typeface="Calibri"/>
                <a:cs typeface="Calibri"/>
                <a:sym typeface="Calibri"/>
              </a:rPr>
              <a:t> mi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kahtik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kahtawk</a:t>
            </a:r>
            <a:r>
              <a:rPr lang="en-US" sz="1200" baseline="0" dirty="0" smtClean="0">
                <a:solidFill>
                  <a:schemeClr val="dk1"/>
                </a:solidFill>
                <a:latin typeface="Calibri"/>
                <a:ea typeface="Calibri"/>
                <a:cs typeface="Calibri"/>
                <a:sym typeface="Calibri"/>
              </a:rPr>
              <a:t> re </a:t>
            </a:r>
            <a:r>
              <a:rPr lang="en-US" sz="1200" baseline="0" dirty="0" err="1" smtClean="0">
                <a:solidFill>
                  <a:schemeClr val="dk1"/>
                </a:solidFill>
                <a:latin typeface="Calibri"/>
                <a:ea typeface="Calibri"/>
                <a:cs typeface="Calibri"/>
                <a:sym typeface="Calibri"/>
              </a:rPr>
              <a:t>mabyin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ladaw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a:t>
            </a:r>
            <a:r>
              <a:rPr lang="en-US" sz="1200" baseline="0" dirty="0" smtClean="0">
                <a:solidFill>
                  <a:schemeClr val="dk1"/>
                </a:solidFill>
                <a:latin typeface="Calibri"/>
                <a:ea typeface="Calibri"/>
                <a:cs typeface="Calibri"/>
                <a:sym typeface="Calibri"/>
              </a:rPr>
              <a:t> mat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Dai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zawn</a:t>
            </a:r>
            <a:r>
              <a:rPr lang="en-US" sz="1200" baseline="0" dirty="0" smtClean="0">
                <a:solidFill>
                  <a:schemeClr val="dk1"/>
                </a:solidFill>
                <a:latin typeface="Calibri"/>
                <a:ea typeface="Calibri"/>
                <a:cs typeface="Calibri"/>
                <a:sym typeface="Calibri"/>
              </a:rPr>
              <a:t> re n-</a:t>
            </a:r>
            <a:r>
              <a:rPr lang="en-US" sz="1200" baseline="0" dirty="0" err="1" smtClean="0">
                <a:solidFill>
                  <a:schemeClr val="dk1"/>
                </a:solidFill>
                <a:latin typeface="Calibri"/>
                <a:ea typeface="Calibri"/>
                <a:cs typeface="Calibri"/>
                <a:sym typeface="Calibri"/>
              </a:rPr>
              <a:t>ngang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mabyin</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jahten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sharun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hparan</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shadawn</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gawn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nsawn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dinghku</a:t>
            </a:r>
            <a:r>
              <a:rPr lang="en-US" sz="1200" baseline="0" dirty="0" smtClean="0">
                <a:solidFill>
                  <a:schemeClr val="dk1"/>
                </a:solidFill>
                <a:latin typeface="Calibri"/>
                <a:ea typeface="Calibri"/>
                <a:cs typeface="Calibri"/>
                <a:sym typeface="Calibri"/>
              </a:rPr>
              <a:t> de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zawn</a:t>
            </a:r>
            <a:r>
              <a:rPr lang="en-US" sz="1200" baseline="0" dirty="0" smtClean="0">
                <a:solidFill>
                  <a:schemeClr val="dk1"/>
                </a:solidFill>
                <a:latin typeface="Calibri"/>
                <a:ea typeface="Calibri"/>
                <a:cs typeface="Calibri"/>
                <a:sym typeface="Calibri"/>
              </a:rPr>
              <a:t> re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kaga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kaba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Hpyendap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daru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magam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gare</a:t>
            </a:r>
            <a:r>
              <a:rPr lang="en-US" sz="1200" baseline="0" dirty="0" smtClean="0">
                <a:solidFill>
                  <a:schemeClr val="dk1"/>
                </a:solidFill>
                <a:latin typeface="Calibri"/>
                <a:ea typeface="Calibri"/>
                <a:cs typeface="Calibri"/>
                <a:sym typeface="Calibri"/>
              </a:rPr>
              <a:t> la </a:t>
            </a:r>
            <a:r>
              <a:rPr lang="en-US" sz="1200" baseline="0" dirty="0" err="1" smtClean="0">
                <a:solidFill>
                  <a:schemeClr val="dk1"/>
                </a:solidFill>
                <a:latin typeface="Calibri"/>
                <a:ea typeface="Calibri"/>
                <a:cs typeface="Calibri"/>
                <a:sym typeface="Calibri"/>
              </a:rPr>
              <a:t>kau</a:t>
            </a:r>
            <a:r>
              <a:rPr lang="en-US" sz="1200" baseline="0" dirty="0" smtClean="0">
                <a:solidFill>
                  <a:schemeClr val="dk1"/>
                </a:solidFill>
                <a:latin typeface="Calibri"/>
                <a:ea typeface="Calibri"/>
                <a:cs typeface="Calibri"/>
                <a:sym typeface="Calibri"/>
              </a:rPr>
              <a:t> ai lam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shinggyim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seng</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mabyin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mung</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hkamja</a:t>
            </a:r>
            <a:r>
              <a:rPr lang="en-US" sz="1200" baseline="0" dirty="0" smtClean="0">
                <a:solidFill>
                  <a:schemeClr val="dk1"/>
                </a:solidFill>
                <a:latin typeface="Calibri"/>
                <a:ea typeface="Calibri"/>
                <a:cs typeface="Calibri"/>
                <a:sym typeface="Calibri"/>
              </a:rPr>
              <a:t> lam a n-</a:t>
            </a:r>
            <a:r>
              <a:rPr lang="en-US" sz="1200" baseline="0" dirty="0" err="1" smtClean="0">
                <a:solidFill>
                  <a:schemeClr val="dk1"/>
                </a:solidFill>
                <a:latin typeface="Calibri"/>
                <a:ea typeface="Calibri"/>
                <a:cs typeface="Calibri"/>
                <a:sym typeface="Calibri"/>
              </a:rPr>
              <a:t>tsa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sawng</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masa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aten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ai. Law </a:t>
            </a:r>
            <a:r>
              <a:rPr lang="en-US" sz="1200" baseline="0" dirty="0" err="1" smtClean="0">
                <a:solidFill>
                  <a:schemeClr val="dk1"/>
                </a:solidFill>
                <a:latin typeface="Calibri"/>
                <a:ea typeface="Calibri"/>
                <a:cs typeface="Calibri"/>
                <a:sym typeface="Calibri"/>
              </a:rPr>
              <a:t>malawng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jan</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dawsa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mu ai lam(</a:t>
            </a:r>
            <a:r>
              <a:rPr lang="en-US" sz="1200" baseline="0" dirty="0" err="1" smtClean="0">
                <a:solidFill>
                  <a:schemeClr val="dk1"/>
                </a:solidFill>
                <a:latin typeface="Calibri"/>
                <a:ea typeface="Calibri"/>
                <a:cs typeface="Calibri"/>
                <a:sym typeface="Calibri"/>
              </a:rPr>
              <a:t>shr</a:t>
            </a:r>
            <a:r>
              <a:rPr lang="en-US" sz="1200" baseline="0" dirty="0" smtClean="0">
                <a:solidFill>
                  <a:schemeClr val="dk1"/>
                </a:solidFill>
                <a:latin typeface="Calibri"/>
                <a:ea typeface="Calibri"/>
                <a:cs typeface="Calibri"/>
                <a:sym typeface="Calibri"/>
              </a:rPr>
              <a:t>) kun </a:t>
            </a:r>
            <a:r>
              <a:rPr lang="en-US" sz="1200" baseline="0" dirty="0" err="1" smtClean="0">
                <a:solidFill>
                  <a:schemeClr val="dk1"/>
                </a:solidFill>
                <a:latin typeface="Calibri"/>
                <a:ea typeface="Calibri"/>
                <a:cs typeface="Calibri"/>
                <a:sym typeface="Calibri"/>
              </a:rPr>
              <a:t>dinghku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si</a:t>
            </a:r>
            <a:r>
              <a:rPr lang="en-US" sz="1200" baseline="0" dirty="0" smtClean="0">
                <a:solidFill>
                  <a:schemeClr val="dk1"/>
                </a:solidFill>
                <a:latin typeface="Calibri"/>
                <a:ea typeface="Calibri"/>
                <a:cs typeface="Calibri"/>
                <a:sym typeface="Calibri"/>
              </a:rPr>
              <a:t> sum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kasha, la kasha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law </a:t>
            </a:r>
            <a:r>
              <a:rPr lang="en-US" sz="1200" baseline="0" dirty="0" err="1" smtClean="0">
                <a:solidFill>
                  <a:schemeClr val="dk1"/>
                </a:solidFill>
                <a:latin typeface="Calibri"/>
                <a:ea typeface="Calibri"/>
                <a:cs typeface="Calibri"/>
                <a:sym typeface="Calibri"/>
              </a:rPr>
              <a:t>hkra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shadawn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nman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hkrap</a:t>
            </a:r>
            <a:r>
              <a:rPr lang="en-US" sz="1200" baseline="0" dirty="0" smtClean="0">
                <a:solidFill>
                  <a:schemeClr val="dk1"/>
                </a:solidFill>
                <a:latin typeface="Calibri"/>
                <a:ea typeface="Calibri"/>
                <a:cs typeface="Calibri"/>
                <a:sym typeface="Calibri"/>
              </a:rPr>
              <a:t> ai , </a:t>
            </a:r>
            <a:r>
              <a:rPr lang="en-US" sz="1200" baseline="0" dirty="0" err="1" smtClean="0">
                <a:solidFill>
                  <a:schemeClr val="dk1"/>
                </a:solidFill>
                <a:latin typeface="Calibri"/>
                <a:ea typeface="Calibri"/>
                <a:cs typeface="Calibri"/>
                <a:sym typeface="Calibri"/>
              </a:rPr>
              <a:t>marawn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jahtou</a:t>
            </a:r>
            <a:r>
              <a:rPr lang="en-US" sz="1200" baseline="0" dirty="0" smtClean="0">
                <a:solidFill>
                  <a:schemeClr val="dk1"/>
                </a:solidFill>
                <a:latin typeface="Calibri"/>
                <a:ea typeface="Calibri"/>
                <a:cs typeface="Calibri"/>
                <a:sym typeface="Calibri"/>
              </a:rPr>
              <a:t> ai, yawn </a:t>
            </a:r>
            <a:r>
              <a:rPr lang="en-US" sz="1200" baseline="0" dirty="0" err="1" smtClean="0">
                <a:solidFill>
                  <a:schemeClr val="dk1"/>
                </a:solidFill>
                <a:latin typeface="Calibri"/>
                <a:ea typeface="Calibri"/>
                <a:cs typeface="Calibri"/>
                <a:sym typeface="Calibri"/>
              </a:rPr>
              <a:t>hkyen</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laja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byin</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laikyang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zawn</a:t>
            </a:r>
            <a:r>
              <a:rPr lang="en-US" sz="1200" baseline="0" dirty="0" smtClean="0">
                <a:solidFill>
                  <a:schemeClr val="dk1"/>
                </a:solidFill>
                <a:latin typeface="Calibri"/>
                <a:ea typeface="Calibri"/>
                <a:cs typeface="Calibri"/>
                <a:sym typeface="Calibri"/>
              </a:rPr>
              <a:t> re ai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seng</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pu</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kumla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danleng</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lai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shai</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asak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aprat</a:t>
            </a:r>
            <a:r>
              <a:rPr lang="en-US" sz="1200" baseline="0" dirty="0" smtClean="0">
                <a:solidFill>
                  <a:schemeClr val="dk1"/>
                </a:solidFill>
                <a:latin typeface="Calibri"/>
                <a:ea typeface="Calibri"/>
                <a:cs typeface="Calibri"/>
                <a:sym typeface="Calibri"/>
              </a:rPr>
              <a:t> ram </a:t>
            </a:r>
            <a:r>
              <a:rPr lang="en-US" sz="1200" baseline="0" dirty="0" err="1" smtClean="0">
                <a:solidFill>
                  <a:schemeClr val="dk1"/>
                </a:solidFill>
                <a:latin typeface="Calibri"/>
                <a:ea typeface="Calibri"/>
                <a:cs typeface="Calibri"/>
                <a:sym typeface="Calibri"/>
              </a:rPr>
              <a:t>sai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ginhtang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pu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ai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mu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ginhtang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yup ai lam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shai</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shamu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shamawt</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daw</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kaga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koi yen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maju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jung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yak </a:t>
            </a:r>
            <a:r>
              <a:rPr lang="en-US" sz="1200" baseline="0" dirty="0" err="1" smtClean="0">
                <a:solidFill>
                  <a:schemeClr val="dk1"/>
                </a:solidFill>
                <a:latin typeface="Calibri"/>
                <a:ea typeface="Calibri"/>
                <a:cs typeface="Calibri"/>
                <a:sym typeface="Calibri"/>
              </a:rPr>
              <a:t>hkak</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hkrap</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noi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laikyang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laikyang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za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lamang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dawsang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shinggyim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shangun</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lama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tinang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nhkrum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makawp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seng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shadu</a:t>
            </a:r>
            <a:r>
              <a:rPr lang="en-US" sz="1200" baseline="0" dirty="0" smtClean="0">
                <a:solidFill>
                  <a:schemeClr val="dk1"/>
                </a:solidFill>
                <a:latin typeface="Calibri"/>
                <a:ea typeface="Calibri"/>
                <a:cs typeface="Calibri"/>
                <a:sym typeface="Calibri"/>
              </a:rPr>
              <a:t> yang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Myen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zawn</a:t>
            </a:r>
            <a:r>
              <a:rPr lang="en-US" sz="1200" baseline="0" dirty="0" smtClean="0">
                <a:solidFill>
                  <a:schemeClr val="dk1"/>
                </a:solidFill>
                <a:latin typeface="Calibri"/>
                <a:ea typeface="Calibri"/>
                <a:cs typeface="Calibri"/>
                <a:sym typeface="Calibri"/>
              </a:rPr>
              <a:t> re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lam jaw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law </a:t>
            </a:r>
            <a:r>
              <a:rPr lang="en-US" sz="1200" baseline="0" dirty="0" err="1" smtClean="0">
                <a:solidFill>
                  <a:schemeClr val="dk1"/>
                </a:solidFill>
                <a:latin typeface="Calibri"/>
                <a:ea typeface="Calibri"/>
                <a:cs typeface="Calibri"/>
                <a:sym typeface="Calibri"/>
              </a:rPr>
              <a:t>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509" name="Google Shape;50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nSpc>
                <a:spcPct val="150000"/>
              </a:lnSpc>
              <a:buSzPts val="2400"/>
              <a:buFont typeface="Arial"/>
              <a:buNone/>
            </a:pPr>
            <a:r>
              <a:rPr lang="en-US" sz="1200" dirty="0" smtClean="0">
                <a:latin typeface="Arial"/>
                <a:ea typeface="Arial"/>
                <a:cs typeface="Arial"/>
                <a:sym typeface="Arial"/>
              </a:rPr>
              <a:t>Ma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kanu</a:t>
            </a:r>
            <a:r>
              <a:rPr lang="en-US" sz="1200" dirty="0" smtClean="0">
                <a:latin typeface="Arial"/>
                <a:ea typeface="Arial"/>
                <a:cs typeface="Arial"/>
                <a:sym typeface="Arial"/>
              </a:rPr>
              <a:t> </a:t>
            </a:r>
            <a:r>
              <a:rPr lang="en-US" sz="1200" dirty="0" err="1" smtClean="0">
                <a:latin typeface="Arial"/>
                <a:ea typeface="Arial"/>
                <a:cs typeface="Arial"/>
                <a:sym typeface="Arial"/>
              </a:rPr>
              <a:t>kawa</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lanu</a:t>
            </a:r>
            <a:r>
              <a:rPr lang="en-US" sz="1200" dirty="0" smtClean="0">
                <a:latin typeface="Arial"/>
                <a:ea typeface="Arial"/>
                <a:cs typeface="Arial"/>
                <a:sym typeface="Arial"/>
              </a:rPr>
              <a:t> </a:t>
            </a:r>
            <a:r>
              <a:rPr lang="en-US" sz="1200" dirty="0" err="1" smtClean="0">
                <a:latin typeface="Arial"/>
                <a:ea typeface="Arial"/>
                <a:cs typeface="Arial"/>
                <a:sym typeface="Arial"/>
              </a:rPr>
              <a:t>lahku</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ga</a:t>
            </a:r>
            <a:r>
              <a:rPr lang="en-US" sz="1200" dirty="0" smtClean="0">
                <a:latin typeface="Arial"/>
                <a:ea typeface="Arial"/>
                <a:cs typeface="Arial"/>
                <a:sym typeface="Arial"/>
              </a:rPr>
              <a:t> </a:t>
            </a:r>
            <a:r>
              <a:rPr lang="en-US" sz="1200" dirty="0" err="1" smtClean="0">
                <a:latin typeface="Arial"/>
                <a:ea typeface="Arial"/>
                <a:cs typeface="Arial"/>
                <a:sym typeface="Arial"/>
              </a:rPr>
              <a:t>shaga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aten</a:t>
            </a:r>
            <a:r>
              <a:rPr lang="en-US" sz="1200" dirty="0" smtClean="0">
                <a:latin typeface="Arial"/>
                <a:ea typeface="Arial"/>
                <a:cs typeface="Arial"/>
                <a:sym typeface="Arial"/>
              </a:rPr>
              <a:t> </a:t>
            </a:r>
            <a:r>
              <a:rPr lang="en-US" sz="1200" dirty="0" err="1" smtClean="0">
                <a:latin typeface="Arial"/>
                <a:ea typeface="Arial"/>
                <a:cs typeface="Arial"/>
                <a:sym typeface="Arial"/>
              </a:rPr>
              <a:t>hta</a:t>
            </a:r>
            <a:r>
              <a:rPr lang="en-US" sz="1200" dirty="0" smtClean="0">
                <a:latin typeface="Arial"/>
                <a:ea typeface="Arial"/>
                <a:cs typeface="Arial"/>
                <a:sym typeface="Arial"/>
              </a:rPr>
              <a:t> </a:t>
            </a:r>
          </a:p>
          <a:p>
            <a:pPr marL="0" lvl="0" indent="0">
              <a:lnSpc>
                <a:spcPct val="150000"/>
              </a:lnSpc>
              <a:buSzPts val="2400"/>
              <a:buFont typeface="Arial"/>
              <a:buNone/>
            </a:pPr>
            <a:endParaRPr lang="en-US" sz="1200" b="0" i="0" u="none" strike="noStrike" cap="none" dirty="0" smtClean="0">
              <a:solidFill>
                <a:srgbClr val="000000"/>
              </a:solidFill>
              <a:latin typeface="Arial"/>
              <a:ea typeface="Arial"/>
              <a:cs typeface="Arial"/>
              <a:sym typeface="Arial"/>
            </a:endParaRPr>
          </a:p>
          <a:p>
            <a:pPr marL="228600" lvl="0" indent="-228600">
              <a:lnSpc>
                <a:spcPct val="150000"/>
              </a:lnSpc>
              <a:buSzPts val="2400"/>
              <a:buFont typeface="Arial"/>
              <a:buChar char="•"/>
            </a:pPr>
            <a:r>
              <a:rPr lang="en-US" sz="1200" b="0" i="0" u="none" strike="noStrike" cap="none" dirty="0" err="1" smtClean="0">
                <a:solidFill>
                  <a:srgbClr val="000000"/>
                </a:solidFill>
                <a:latin typeface="Arial"/>
                <a:ea typeface="Arial"/>
                <a:cs typeface="Arial"/>
                <a:sym typeface="Arial"/>
              </a:rPr>
              <a:t>Galoi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mung</a:t>
            </a:r>
            <a:r>
              <a:rPr lang="en-US" sz="1200" b="0" i="0" u="none" strike="noStrike" cap="none" dirty="0" smtClean="0">
                <a:solidFill>
                  <a:srgbClr val="000000"/>
                </a:solidFill>
                <a:latin typeface="Arial"/>
                <a:ea typeface="Arial"/>
                <a:cs typeface="Arial"/>
                <a:sym typeface="Arial"/>
              </a:rPr>
              <a:t> </a:t>
            </a:r>
            <a:r>
              <a:rPr lang="en-US" sz="1200" dirty="0" err="1" smtClean="0"/>
              <a:t>t</a:t>
            </a:r>
            <a:r>
              <a:rPr lang="en-US" sz="1200" b="0" i="0" u="none" strike="noStrike" cap="none" dirty="0" err="1" smtClean="0">
                <a:solidFill>
                  <a:srgbClr val="000000"/>
                </a:solidFill>
                <a:latin typeface="Arial"/>
                <a:ea typeface="Arial"/>
                <a:cs typeface="Arial"/>
                <a:sym typeface="Arial"/>
              </a:rPr>
              <a:t>inang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hkum</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tinang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shachyen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shaga</a:t>
            </a:r>
            <a:r>
              <a:rPr lang="en-US" sz="1200" b="0" i="0" u="none" strike="noStrike" cap="none" dirty="0" smtClean="0">
                <a:solidFill>
                  <a:srgbClr val="000000"/>
                </a:solidFill>
                <a:latin typeface="Arial"/>
                <a:ea typeface="Arial"/>
                <a:cs typeface="Arial"/>
                <a:sym typeface="Arial"/>
              </a:rPr>
              <a:t> lam </a:t>
            </a:r>
            <a:r>
              <a:rPr lang="en-US" sz="1200" b="0" i="0" u="none" strike="noStrike" cap="none" dirty="0" err="1" smtClean="0">
                <a:solidFill>
                  <a:srgbClr val="000000"/>
                </a:solidFill>
                <a:latin typeface="Arial"/>
                <a:ea typeface="Arial"/>
                <a:cs typeface="Arial"/>
                <a:sym typeface="Arial"/>
              </a:rPr>
              <a:t>hte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hpang</a:t>
            </a:r>
            <a:r>
              <a:rPr lang="en-US" sz="1200" b="0" i="0" u="none" strike="noStrike" cap="none" dirty="0" smtClean="0">
                <a:solidFill>
                  <a:srgbClr val="000000"/>
                </a:solidFill>
                <a:latin typeface="Arial"/>
                <a:ea typeface="Arial"/>
                <a:cs typeface="Arial"/>
                <a:sym typeface="Arial"/>
              </a:rPr>
              <a:t> u. Ma </a:t>
            </a:r>
            <a:r>
              <a:rPr lang="en-US" sz="1200" b="0" i="0" u="none" strike="noStrike" cap="none" dirty="0" err="1" smtClean="0">
                <a:solidFill>
                  <a:srgbClr val="000000"/>
                </a:solidFill>
                <a:latin typeface="Arial"/>
                <a:ea typeface="Arial"/>
                <a:cs typeface="Arial"/>
                <a:sym typeface="Arial"/>
              </a:rPr>
              <a:t>ni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kaw</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shani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sa</a:t>
            </a:r>
            <a:r>
              <a:rPr lang="en-US" sz="1200" b="0" i="0" u="none" strike="noStrike" cap="none" dirty="0" smtClean="0">
                <a:solidFill>
                  <a:srgbClr val="000000"/>
                </a:solidFill>
                <a:latin typeface="Arial"/>
                <a:ea typeface="Arial"/>
                <a:cs typeface="Arial"/>
                <a:sym typeface="Arial"/>
              </a:rPr>
              <a:t> ai </a:t>
            </a:r>
            <a:r>
              <a:rPr lang="en-US" sz="1200" b="0" i="0" u="none" strike="noStrike" cap="none" dirty="0" err="1" smtClean="0">
                <a:solidFill>
                  <a:srgbClr val="000000"/>
                </a:solidFill>
                <a:latin typeface="Arial"/>
                <a:ea typeface="Arial"/>
                <a:cs typeface="Arial"/>
                <a:sym typeface="Arial"/>
              </a:rPr>
              <a:t>shaloi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shanhte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hte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maren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byin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hkra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shanhte</a:t>
            </a:r>
            <a:r>
              <a:rPr lang="en-US" sz="1200" b="0" i="0" u="none" strike="noStrike" cap="none" dirty="0" smtClean="0">
                <a:solidFill>
                  <a:srgbClr val="000000"/>
                </a:solidFill>
                <a:latin typeface="Arial"/>
                <a:ea typeface="Arial"/>
                <a:cs typeface="Arial"/>
                <a:sym typeface="Arial"/>
              </a:rPr>
              <a:t> a </a:t>
            </a:r>
            <a:r>
              <a:rPr lang="en-US" sz="1200" b="0" i="0" u="none" strike="noStrike" cap="none" dirty="0" err="1" smtClean="0">
                <a:solidFill>
                  <a:srgbClr val="000000"/>
                </a:solidFill>
                <a:latin typeface="Arial"/>
                <a:ea typeface="Arial"/>
                <a:cs typeface="Arial"/>
                <a:sym typeface="Arial"/>
              </a:rPr>
              <a:t>makau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kaw</a:t>
            </a:r>
            <a:r>
              <a:rPr lang="en-US" sz="1200" b="0" i="0" u="none" strike="noStrike" cap="none" dirty="0" smtClean="0">
                <a:solidFill>
                  <a:srgbClr val="000000"/>
                </a:solidFill>
                <a:latin typeface="Arial"/>
                <a:ea typeface="Arial"/>
                <a:cs typeface="Arial"/>
                <a:sym typeface="Arial"/>
              </a:rPr>
              <a:t> dung u.</a:t>
            </a:r>
            <a:r>
              <a:rPr lang="en-US" sz="1200" dirty="0" smtClean="0"/>
              <a:t> </a:t>
            </a:r>
            <a:r>
              <a:rPr lang="en-US" sz="1200" dirty="0" err="1" smtClean="0"/>
              <a:t>Shing</a:t>
            </a:r>
            <a:r>
              <a:rPr lang="en-US" sz="1200" dirty="0" smtClean="0"/>
              <a:t> </a:t>
            </a:r>
            <a:r>
              <a:rPr lang="en-US" sz="1200" dirty="0" err="1" smtClean="0"/>
              <a:t>nrai</a:t>
            </a:r>
            <a:r>
              <a:rPr lang="en-US" sz="1200" dirty="0" smtClean="0"/>
              <a:t> </a:t>
            </a:r>
            <a:r>
              <a:rPr lang="en-US" sz="1200" dirty="0" err="1" smtClean="0"/>
              <a:t>chyum</a:t>
            </a:r>
            <a:r>
              <a:rPr lang="en-US" sz="1200" dirty="0" smtClean="0"/>
              <a:t> </a:t>
            </a:r>
            <a:r>
              <a:rPr lang="en-US" sz="1200" dirty="0" err="1" smtClean="0"/>
              <a:t>rawm</a:t>
            </a:r>
            <a:r>
              <a:rPr lang="en-US" sz="1200" dirty="0" smtClean="0"/>
              <a:t> dung u.</a:t>
            </a:r>
            <a:endParaRPr lang="en-US" sz="1200" b="0" i="0" u="none" strike="noStrike" cap="none" dirty="0" smtClean="0">
              <a:solidFill>
                <a:srgbClr val="000000"/>
              </a:solidFill>
              <a:latin typeface="Arial"/>
              <a:ea typeface="Arial"/>
              <a:cs typeface="Arial"/>
              <a:sym typeface="Arial"/>
            </a:endParaRPr>
          </a:p>
          <a:p>
            <a:pPr marL="228600" lvl="0" indent="-228600">
              <a:lnSpc>
                <a:spcPct val="150000"/>
              </a:lnSpc>
              <a:buSzPts val="2400"/>
              <a:buFont typeface="Arial"/>
              <a:buChar char="•"/>
            </a:pPr>
            <a:r>
              <a:rPr lang="en-US" sz="1200" dirty="0" err="1" smtClean="0"/>
              <a:t>Myi</a:t>
            </a:r>
            <a:r>
              <a:rPr lang="en-US" sz="1200" dirty="0" smtClean="0"/>
              <a:t> man </a:t>
            </a:r>
            <a:r>
              <a:rPr lang="en-US" sz="1200" dirty="0" err="1" smtClean="0"/>
              <a:t>hkrum</a:t>
            </a:r>
            <a:r>
              <a:rPr lang="en-US" sz="1200" dirty="0" smtClean="0"/>
              <a:t> </a:t>
            </a:r>
            <a:r>
              <a:rPr lang="en-US" sz="1200" dirty="0" err="1" smtClean="0"/>
              <a:t>tsun</a:t>
            </a:r>
            <a:r>
              <a:rPr lang="en-US" sz="1200" dirty="0" smtClean="0"/>
              <a:t> </a:t>
            </a:r>
            <a:r>
              <a:rPr lang="en-US" sz="1200" dirty="0" err="1" smtClean="0"/>
              <a:t>shaga</a:t>
            </a:r>
            <a:r>
              <a:rPr lang="en-US" sz="1200" dirty="0" smtClean="0"/>
              <a:t> u. </a:t>
            </a:r>
            <a:r>
              <a:rPr lang="en-US" sz="1200" dirty="0" err="1" smtClean="0"/>
              <a:t>Tinang</a:t>
            </a:r>
            <a:r>
              <a:rPr lang="en-US" sz="1200" dirty="0" smtClean="0"/>
              <a:t> </a:t>
            </a:r>
            <a:r>
              <a:rPr lang="en-US" sz="1200" dirty="0" err="1" smtClean="0"/>
              <a:t>gadai</a:t>
            </a:r>
            <a:r>
              <a:rPr lang="en-US" sz="1200" dirty="0" smtClean="0"/>
              <a:t> </a:t>
            </a:r>
            <a:r>
              <a:rPr lang="en-US" sz="1200" dirty="0" err="1" smtClean="0"/>
              <a:t>rai</a:t>
            </a:r>
            <a:r>
              <a:rPr lang="en-US" sz="1200" dirty="0" smtClean="0"/>
              <a:t> </a:t>
            </a:r>
            <a:r>
              <a:rPr lang="en-US" sz="1200" dirty="0" err="1" smtClean="0"/>
              <a:t>ai</a:t>
            </a:r>
            <a:r>
              <a:rPr lang="en-US" sz="1200" dirty="0" smtClean="0"/>
              <a:t>, </a:t>
            </a:r>
            <a:r>
              <a:rPr lang="en-US" sz="1200" dirty="0" err="1" smtClean="0"/>
              <a:t>hpa</a:t>
            </a:r>
            <a:r>
              <a:rPr lang="en-US" sz="1200" dirty="0" smtClean="0"/>
              <a:t> </a:t>
            </a:r>
            <a:r>
              <a:rPr lang="en-US" sz="1200" dirty="0" err="1" smtClean="0"/>
              <a:t>baw</a:t>
            </a:r>
            <a:r>
              <a:rPr lang="en-US" sz="1200" dirty="0" smtClean="0"/>
              <a:t> </a:t>
            </a:r>
            <a:r>
              <a:rPr lang="en-US" sz="1200" dirty="0" err="1" smtClean="0"/>
              <a:t>bungli</a:t>
            </a:r>
            <a:r>
              <a:rPr lang="en-US" sz="1200" dirty="0" smtClean="0"/>
              <a:t> </a:t>
            </a:r>
            <a:r>
              <a:rPr lang="en-US" sz="1200" dirty="0" err="1" smtClean="0"/>
              <a:t>galaw</a:t>
            </a:r>
            <a:r>
              <a:rPr lang="en-US" sz="1200" dirty="0" smtClean="0"/>
              <a:t> </a:t>
            </a:r>
            <a:r>
              <a:rPr lang="en-US" sz="1200" dirty="0" err="1" smtClean="0"/>
              <a:t>nga</a:t>
            </a:r>
            <a:r>
              <a:rPr lang="en-US" sz="1200" dirty="0" smtClean="0"/>
              <a:t> </a:t>
            </a:r>
            <a:r>
              <a:rPr lang="en-US" sz="1200" dirty="0" err="1" smtClean="0"/>
              <a:t>ai</a:t>
            </a:r>
            <a:r>
              <a:rPr lang="en-US" sz="1200" dirty="0" smtClean="0"/>
              <a:t>, </a:t>
            </a:r>
            <a:r>
              <a:rPr lang="en-US" sz="1200" dirty="0" err="1" smtClean="0"/>
              <a:t>gadai</a:t>
            </a:r>
            <a:r>
              <a:rPr lang="en-US" sz="1200" dirty="0" smtClean="0"/>
              <a:t> </a:t>
            </a:r>
            <a:r>
              <a:rPr lang="en-US" sz="1200" dirty="0" err="1" smtClean="0"/>
              <a:t>ni</a:t>
            </a:r>
            <a:r>
              <a:rPr lang="en-US" sz="1200" dirty="0" smtClean="0"/>
              <a:t> a </a:t>
            </a:r>
            <a:r>
              <a:rPr lang="en-US" sz="1200" dirty="0" err="1" smtClean="0"/>
              <a:t>matu</a:t>
            </a:r>
            <a:r>
              <a:rPr lang="en-US" sz="1200" dirty="0" smtClean="0"/>
              <a:t> </a:t>
            </a:r>
            <a:r>
              <a:rPr lang="en-US" sz="1200" dirty="0" err="1" smtClean="0"/>
              <a:t>galaw</a:t>
            </a:r>
            <a:r>
              <a:rPr lang="en-US" sz="1200" dirty="0" smtClean="0"/>
              <a:t> </a:t>
            </a:r>
            <a:r>
              <a:rPr lang="en-US" sz="1200" dirty="0" err="1" smtClean="0"/>
              <a:t>ya</a:t>
            </a:r>
            <a:r>
              <a:rPr lang="en-US" sz="1200" dirty="0" smtClean="0"/>
              <a:t> </a:t>
            </a:r>
            <a:r>
              <a:rPr lang="en-US" sz="1200" dirty="0" err="1" smtClean="0"/>
              <a:t>nga</a:t>
            </a:r>
            <a:r>
              <a:rPr lang="en-US" sz="1200" dirty="0" smtClean="0"/>
              <a:t> </a:t>
            </a:r>
            <a:r>
              <a:rPr lang="en-US" sz="1200" dirty="0" err="1" smtClean="0"/>
              <a:t>ai</a:t>
            </a:r>
            <a:r>
              <a:rPr lang="en-US" sz="1200" dirty="0" smtClean="0"/>
              <a:t> lam </a:t>
            </a:r>
            <a:r>
              <a:rPr lang="en-US" sz="1200" dirty="0" err="1" smtClean="0"/>
              <a:t>hte</a:t>
            </a:r>
            <a:r>
              <a:rPr lang="en-US" sz="1200" dirty="0" smtClean="0"/>
              <a:t> </a:t>
            </a:r>
            <a:r>
              <a:rPr lang="en-US" sz="1200" dirty="0" err="1" smtClean="0"/>
              <a:t>tinang</a:t>
            </a:r>
            <a:r>
              <a:rPr lang="en-US" sz="1200" dirty="0" smtClean="0"/>
              <a:t> </a:t>
            </a:r>
            <a:r>
              <a:rPr lang="en-US" sz="1200" dirty="0" err="1" smtClean="0"/>
              <a:t>gaw</a:t>
            </a:r>
            <a:r>
              <a:rPr lang="en-US" sz="1200" dirty="0" smtClean="0"/>
              <a:t> </a:t>
            </a:r>
            <a:r>
              <a:rPr lang="en-US" sz="1200" dirty="0" err="1" smtClean="0"/>
              <a:t>shanhte</a:t>
            </a:r>
            <a:r>
              <a:rPr lang="en-US" sz="1200" dirty="0" smtClean="0"/>
              <a:t> </a:t>
            </a:r>
            <a:r>
              <a:rPr lang="en-US" sz="1200" dirty="0" err="1" smtClean="0"/>
              <a:t>nga</a:t>
            </a:r>
            <a:r>
              <a:rPr lang="en-US" sz="1200" dirty="0" smtClean="0"/>
              <a:t> </a:t>
            </a:r>
            <a:r>
              <a:rPr lang="en-US" sz="1200" dirty="0" err="1" smtClean="0"/>
              <a:t>ai</a:t>
            </a:r>
            <a:r>
              <a:rPr lang="en-US" sz="1200" dirty="0" smtClean="0"/>
              <a:t> </a:t>
            </a:r>
            <a:r>
              <a:rPr lang="en-US" sz="1200" dirty="0" err="1" smtClean="0"/>
              <a:t>shara</a:t>
            </a:r>
            <a:r>
              <a:rPr lang="en-US" sz="1200" dirty="0" smtClean="0"/>
              <a:t> de </a:t>
            </a:r>
            <a:r>
              <a:rPr lang="en-US" sz="1200" dirty="0" err="1" smtClean="0"/>
              <a:t>hpa</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sa</a:t>
            </a:r>
            <a:r>
              <a:rPr lang="en-US" sz="1200" dirty="0" smtClean="0"/>
              <a:t> </a:t>
            </a:r>
            <a:r>
              <a:rPr lang="en-US" sz="1200" dirty="0" err="1" smtClean="0"/>
              <a:t>wa</a:t>
            </a:r>
            <a:r>
              <a:rPr lang="en-US" sz="1200" dirty="0" smtClean="0"/>
              <a:t> </a:t>
            </a:r>
            <a:r>
              <a:rPr lang="en-US" sz="1200" dirty="0" err="1" smtClean="0"/>
              <a:t>ai</a:t>
            </a:r>
            <a:r>
              <a:rPr lang="en-US" sz="1200" dirty="0" smtClean="0"/>
              <a:t> lam </a:t>
            </a:r>
            <a:r>
              <a:rPr lang="en-US" sz="1200" dirty="0" err="1" smtClean="0"/>
              <a:t>ni</a:t>
            </a:r>
            <a:r>
              <a:rPr lang="en-US" sz="1200" dirty="0" smtClean="0"/>
              <a:t> </a:t>
            </a:r>
            <a:r>
              <a:rPr lang="en-US" sz="1200" dirty="0" err="1" smtClean="0"/>
              <a:t>hpe</a:t>
            </a:r>
            <a:r>
              <a:rPr lang="en-US" sz="1200" dirty="0" smtClean="0"/>
              <a:t> </a:t>
            </a:r>
            <a:r>
              <a:rPr lang="en-US" sz="1200" dirty="0" err="1" smtClean="0"/>
              <a:t>tsun</a:t>
            </a:r>
            <a:r>
              <a:rPr lang="en-US" sz="1200" dirty="0" smtClean="0"/>
              <a:t> </a:t>
            </a:r>
            <a:r>
              <a:rPr lang="en-US" sz="1200" dirty="0" err="1" smtClean="0"/>
              <a:t>dan</a:t>
            </a:r>
            <a:r>
              <a:rPr lang="en-US" sz="1200" dirty="0" smtClean="0"/>
              <a:t> u. </a:t>
            </a:r>
            <a:r>
              <a:rPr lang="en-US" sz="1200" dirty="0" err="1" smtClean="0"/>
              <a:t>Tinang</a:t>
            </a:r>
            <a:r>
              <a:rPr lang="en-US" sz="1200" dirty="0" smtClean="0"/>
              <a:t> a sang </a:t>
            </a:r>
            <a:r>
              <a:rPr lang="en-US" sz="1200" dirty="0" err="1" smtClean="0"/>
              <a:t>lang</a:t>
            </a:r>
            <a:r>
              <a:rPr lang="en-US" sz="1200" dirty="0" smtClean="0"/>
              <a:t> </a:t>
            </a:r>
            <a:r>
              <a:rPr lang="en-US" sz="1200" dirty="0" err="1" smtClean="0"/>
              <a:t>dan</a:t>
            </a:r>
            <a:r>
              <a:rPr lang="en-US" sz="1200" dirty="0" smtClean="0"/>
              <a:t> </a:t>
            </a:r>
            <a:r>
              <a:rPr lang="en-US" sz="1200" dirty="0" err="1" smtClean="0"/>
              <a:t>ai</a:t>
            </a:r>
            <a:r>
              <a:rPr lang="en-US" sz="1200" dirty="0" smtClean="0"/>
              <a:t> lam </a:t>
            </a:r>
            <a:r>
              <a:rPr lang="en-US" sz="1200" dirty="0" err="1" smtClean="0"/>
              <a:t>gaw</a:t>
            </a:r>
            <a:r>
              <a:rPr lang="en-US" sz="1200" dirty="0" smtClean="0"/>
              <a:t> </a:t>
            </a:r>
            <a:r>
              <a:rPr lang="en-US" sz="1200" dirty="0" err="1" smtClean="0"/>
              <a:t>danleng</a:t>
            </a:r>
            <a:r>
              <a:rPr lang="en-US" sz="1200" dirty="0" smtClean="0"/>
              <a:t> n-</a:t>
            </a:r>
            <a:r>
              <a:rPr lang="en-US" sz="1200" dirty="0" err="1" smtClean="0"/>
              <a:t>na</a:t>
            </a:r>
            <a:r>
              <a:rPr lang="en-US" sz="1200" dirty="0" smtClean="0"/>
              <a:t> </a:t>
            </a:r>
            <a:r>
              <a:rPr lang="en-US" sz="1200" dirty="0" err="1" smtClean="0"/>
              <a:t>ga</a:t>
            </a:r>
            <a:r>
              <a:rPr lang="en-US" sz="1200" dirty="0" smtClean="0"/>
              <a:t> san </a:t>
            </a:r>
            <a:r>
              <a:rPr lang="en-US" sz="1200" dirty="0" err="1" smtClean="0"/>
              <a:t>bai</a:t>
            </a:r>
            <a:r>
              <a:rPr lang="en-US" sz="1200" dirty="0" smtClean="0"/>
              <a:t> san </a:t>
            </a:r>
            <a:r>
              <a:rPr lang="en-US" sz="1200" dirty="0" err="1" smtClean="0"/>
              <a:t>na</a:t>
            </a:r>
            <a:r>
              <a:rPr lang="en-US" sz="1200" dirty="0" smtClean="0"/>
              <a:t> </a:t>
            </a:r>
            <a:r>
              <a:rPr lang="en-US" sz="1200" dirty="0" err="1" smtClean="0"/>
              <a:t>ahkaw</a:t>
            </a:r>
            <a:r>
              <a:rPr lang="en-US" sz="1200" dirty="0" smtClean="0"/>
              <a:t> </a:t>
            </a:r>
            <a:r>
              <a:rPr lang="en-US" sz="1200" dirty="0" err="1" smtClean="0"/>
              <a:t>ahkang</a:t>
            </a:r>
            <a:r>
              <a:rPr lang="en-US" sz="1200" dirty="0" smtClean="0"/>
              <a:t> jaw u.</a:t>
            </a:r>
            <a:r>
              <a:rPr lang="en-US" sz="1200" b="0" i="0" u="none" strike="noStrike" cap="none" dirty="0" smtClean="0">
                <a:solidFill>
                  <a:srgbClr val="000000"/>
                </a:solidFill>
                <a:latin typeface="Arial"/>
                <a:ea typeface="Arial"/>
                <a:cs typeface="Arial"/>
                <a:sym typeface="Arial"/>
              </a:rPr>
              <a:t> </a:t>
            </a:r>
            <a:endParaRPr lang="en-US" sz="1200" b="0" i="0" u="none" strike="noStrike" cap="none" dirty="0">
              <a:solidFill>
                <a:srgbClr val="000000"/>
              </a:solidFill>
              <a:latin typeface="Arial"/>
              <a:ea typeface="Arial"/>
              <a:cs typeface="Arial"/>
              <a:sym typeface="Arial"/>
            </a:endParaRPr>
          </a:p>
        </p:txBody>
      </p:sp>
      <p:sp>
        <p:nvSpPr>
          <p:cNvPr id="519" name="Google Shape;519;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latin typeface="Arial"/>
                <a:ea typeface="Arial"/>
                <a:cs typeface="Arial"/>
                <a:sym typeface="Arial"/>
              </a:rPr>
              <a:t>Ma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kanu</a:t>
            </a:r>
            <a:r>
              <a:rPr lang="en-US" sz="1200" dirty="0" smtClean="0">
                <a:latin typeface="Arial"/>
                <a:ea typeface="Arial"/>
                <a:cs typeface="Arial"/>
                <a:sym typeface="Arial"/>
              </a:rPr>
              <a:t> </a:t>
            </a:r>
            <a:r>
              <a:rPr lang="en-US" sz="1200" dirty="0" err="1" smtClean="0">
                <a:latin typeface="Arial"/>
                <a:ea typeface="Arial"/>
                <a:cs typeface="Arial"/>
                <a:sym typeface="Arial"/>
              </a:rPr>
              <a:t>kawa</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lanu</a:t>
            </a:r>
            <a:r>
              <a:rPr lang="en-US" sz="1200" dirty="0" smtClean="0">
                <a:latin typeface="Arial"/>
                <a:ea typeface="Arial"/>
                <a:cs typeface="Arial"/>
                <a:sym typeface="Arial"/>
              </a:rPr>
              <a:t> </a:t>
            </a:r>
            <a:r>
              <a:rPr lang="en-US" sz="1200" dirty="0" err="1" smtClean="0">
                <a:latin typeface="Arial"/>
                <a:ea typeface="Arial"/>
                <a:cs typeface="Arial"/>
                <a:sym typeface="Arial"/>
              </a:rPr>
              <a:t>lahku</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ga</a:t>
            </a:r>
            <a:r>
              <a:rPr lang="en-US" sz="1200" dirty="0" smtClean="0">
                <a:latin typeface="Arial"/>
                <a:ea typeface="Arial"/>
                <a:cs typeface="Arial"/>
                <a:sym typeface="Arial"/>
              </a:rPr>
              <a:t> </a:t>
            </a:r>
            <a:r>
              <a:rPr lang="en-US" sz="1200" dirty="0" err="1" smtClean="0">
                <a:latin typeface="Arial"/>
                <a:ea typeface="Arial"/>
                <a:cs typeface="Arial"/>
                <a:sym typeface="Arial"/>
              </a:rPr>
              <a:t>shaga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aten</a:t>
            </a:r>
            <a:r>
              <a:rPr lang="en-US" sz="1200" dirty="0" smtClean="0">
                <a:latin typeface="Arial"/>
                <a:ea typeface="Arial"/>
                <a:cs typeface="Arial"/>
                <a:sym typeface="Arial"/>
              </a:rPr>
              <a:t> </a:t>
            </a:r>
            <a:r>
              <a:rPr lang="en-US" sz="1200" dirty="0" err="1" smtClean="0">
                <a:latin typeface="Arial"/>
                <a:ea typeface="Arial"/>
                <a:cs typeface="Arial"/>
                <a:sym typeface="Arial"/>
              </a:rPr>
              <a:t>hta</a:t>
            </a:r>
            <a:r>
              <a:rPr lang="en-US" sz="1200" dirty="0" smtClean="0">
                <a:latin typeface="Arial"/>
                <a:ea typeface="Arial"/>
                <a:cs typeface="Arial"/>
                <a:sym typeface="Arial"/>
              </a:rPr>
              <a:t> </a:t>
            </a:r>
          </a:p>
          <a:p>
            <a:pPr marL="0" lvl="0" indent="0" algn="l" rtl="0">
              <a:lnSpc>
                <a:spcPct val="100000"/>
              </a:lnSpc>
              <a:spcBef>
                <a:spcPts val="0"/>
              </a:spcBef>
              <a:spcAft>
                <a:spcPts val="0"/>
              </a:spcAft>
              <a:buSzPts val="1400"/>
              <a:buNone/>
            </a:pPr>
            <a:endParaRPr lang="en-US" sz="1200" b="0" i="0" u="none" strike="noStrike" cap="none" dirty="0" smtClean="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b="0" i="0" u="none" strike="noStrike" cap="none" dirty="0" err="1" smtClean="0">
                <a:solidFill>
                  <a:srgbClr val="000000"/>
                </a:solidFill>
                <a:latin typeface="Arial"/>
                <a:ea typeface="Arial"/>
                <a:cs typeface="Arial"/>
                <a:sym typeface="Arial"/>
              </a:rPr>
              <a:t>Madung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ra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ahkyak</a:t>
            </a:r>
            <a:r>
              <a:rPr lang="en-US" sz="1200" b="0" i="0" u="none" strike="noStrike" cap="none" dirty="0" smtClean="0">
                <a:solidFill>
                  <a:srgbClr val="000000"/>
                </a:solidFill>
                <a:latin typeface="Arial"/>
                <a:ea typeface="Arial"/>
                <a:cs typeface="Arial"/>
                <a:sym typeface="Arial"/>
              </a:rPr>
              <a:t> lam </a:t>
            </a:r>
            <a:r>
              <a:rPr lang="en-US" sz="1200" b="0" i="0" u="none" strike="noStrike" cap="none" dirty="0" err="1" smtClean="0">
                <a:solidFill>
                  <a:srgbClr val="000000"/>
                </a:solidFill>
                <a:latin typeface="Arial"/>
                <a:ea typeface="Arial"/>
                <a:cs typeface="Arial"/>
                <a:sym typeface="Arial"/>
              </a:rPr>
              <a:t>ni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dan</a:t>
            </a:r>
            <a:r>
              <a:rPr lang="en-US" sz="1200" dirty="0" err="1" smtClean="0"/>
              <a:t>leng</a:t>
            </a:r>
            <a:r>
              <a:rPr lang="en-US" sz="1200" dirty="0" smtClean="0"/>
              <a:t> </a:t>
            </a:r>
            <a:r>
              <a:rPr lang="en-US" sz="1200" dirty="0" err="1" smtClean="0"/>
              <a:t>nga</a:t>
            </a:r>
            <a:r>
              <a:rPr lang="en-US" sz="1200" dirty="0" smtClean="0"/>
              <a:t> </a:t>
            </a:r>
            <a:r>
              <a:rPr lang="en-US" sz="1200" dirty="0" err="1" smtClean="0"/>
              <a:t>ai</a:t>
            </a:r>
            <a:r>
              <a:rPr lang="en-US" sz="1200" dirty="0" smtClean="0"/>
              <a:t> ma </a:t>
            </a:r>
            <a:r>
              <a:rPr lang="en-US" sz="1200" dirty="0" err="1" smtClean="0"/>
              <a:t>ni</a:t>
            </a:r>
            <a:r>
              <a:rPr lang="en-US" sz="1200" dirty="0" smtClean="0"/>
              <a:t> </a:t>
            </a:r>
            <a:r>
              <a:rPr lang="en-US" sz="1200" dirty="0" err="1" smtClean="0"/>
              <a:t>hpe</a:t>
            </a:r>
            <a:r>
              <a:rPr lang="en-US" sz="1200" dirty="0" smtClean="0"/>
              <a:t> tam </a:t>
            </a:r>
            <a:r>
              <a:rPr lang="en-US" sz="1200" dirty="0" err="1" smtClean="0"/>
              <a:t>sawk</a:t>
            </a:r>
            <a:r>
              <a:rPr lang="en-US" sz="1200" dirty="0" smtClean="0"/>
              <a:t> u. </a:t>
            </a:r>
            <a:r>
              <a:rPr lang="en-US" sz="1200" dirty="0" err="1" smtClean="0"/>
              <a:t>Laja</a:t>
            </a:r>
            <a:r>
              <a:rPr lang="en-US" sz="1200" dirty="0" smtClean="0"/>
              <a:t> </a:t>
            </a:r>
            <a:r>
              <a:rPr lang="en-US" sz="1200" dirty="0" err="1" smtClean="0"/>
              <a:t>lana</a:t>
            </a:r>
            <a:r>
              <a:rPr lang="en-US" sz="1200" dirty="0" smtClean="0"/>
              <a:t> re ai </a:t>
            </a:r>
            <a:r>
              <a:rPr lang="en-US" sz="1200" dirty="0" err="1" smtClean="0"/>
              <a:t>ana</a:t>
            </a:r>
            <a:r>
              <a:rPr lang="en-US" sz="1200" baseline="0" dirty="0" smtClean="0"/>
              <a:t> </a:t>
            </a:r>
            <a:r>
              <a:rPr lang="en-US" sz="1200" baseline="0" dirty="0" err="1" smtClean="0"/>
              <a:t>ningma</a:t>
            </a:r>
            <a:r>
              <a:rPr lang="en-US" sz="1200" dirty="0" smtClean="0"/>
              <a:t> </a:t>
            </a:r>
            <a:r>
              <a:rPr lang="en-US" sz="1200" dirty="0" err="1" smtClean="0"/>
              <a:t>lu</a:t>
            </a:r>
            <a:r>
              <a:rPr lang="en-US" sz="1200" dirty="0" smtClean="0"/>
              <a:t> da ai ma </a:t>
            </a:r>
            <a:r>
              <a:rPr lang="en-US" sz="1200" dirty="0" err="1" smtClean="0"/>
              <a:t>ni</a:t>
            </a:r>
            <a:r>
              <a:rPr lang="en-US" sz="1200" dirty="0" smtClean="0"/>
              <a:t>, rim </a:t>
            </a:r>
            <a:r>
              <a:rPr lang="en-US" sz="1200" dirty="0" err="1" smtClean="0"/>
              <a:t>rawng</a:t>
            </a:r>
            <a:r>
              <a:rPr lang="en-US" sz="1200" dirty="0" smtClean="0"/>
              <a:t> da </a:t>
            </a:r>
            <a:r>
              <a:rPr lang="en-US" sz="1200" dirty="0" err="1" smtClean="0"/>
              <a:t>hkrum</a:t>
            </a:r>
            <a:r>
              <a:rPr lang="en-US" sz="1200" dirty="0" smtClean="0"/>
              <a:t> ai ma </a:t>
            </a:r>
            <a:r>
              <a:rPr lang="en-US" sz="1200" dirty="0" err="1" smtClean="0"/>
              <a:t>ni</a:t>
            </a:r>
            <a:r>
              <a:rPr lang="en-US" sz="1200" dirty="0" smtClean="0"/>
              <a:t>(</a:t>
            </a:r>
            <a:r>
              <a:rPr lang="en-US" sz="1200" dirty="0" err="1" smtClean="0"/>
              <a:t>shr</a:t>
            </a:r>
            <a:r>
              <a:rPr lang="en-US" sz="1200" dirty="0" smtClean="0"/>
              <a:t>) </a:t>
            </a:r>
            <a:r>
              <a:rPr lang="en-US" sz="1200" dirty="0" err="1" smtClean="0"/>
              <a:t>hkye</a:t>
            </a:r>
            <a:r>
              <a:rPr lang="en-US" sz="1200" dirty="0" smtClean="0"/>
              <a:t> la lam </a:t>
            </a:r>
            <a:r>
              <a:rPr lang="en-US" sz="1200" dirty="0" err="1" smtClean="0"/>
              <a:t>ra</a:t>
            </a:r>
            <a:r>
              <a:rPr lang="en-US" sz="1200" dirty="0" smtClean="0"/>
              <a:t> </a:t>
            </a:r>
            <a:r>
              <a:rPr lang="en-US" sz="1200" dirty="0" err="1" smtClean="0"/>
              <a:t>ahkyak</a:t>
            </a:r>
            <a:r>
              <a:rPr lang="en-US" sz="1200" dirty="0" smtClean="0"/>
              <a:t> </a:t>
            </a:r>
            <a:r>
              <a:rPr lang="en-US" sz="1200" dirty="0" err="1" smtClean="0"/>
              <a:t>nga</a:t>
            </a:r>
            <a:r>
              <a:rPr lang="en-US" sz="1200" dirty="0" smtClean="0"/>
              <a:t> ai ma </a:t>
            </a:r>
            <a:r>
              <a:rPr lang="en-US" sz="1200" dirty="0" err="1" smtClean="0"/>
              <a:t>ni</a:t>
            </a:r>
            <a:r>
              <a:rPr lang="en-US" sz="1200" dirty="0" smtClean="0"/>
              <a:t>, du </a:t>
            </a:r>
            <a:r>
              <a:rPr lang="en-US" sz="1200" dirty="0" err="1" smtClean="0"/>
              <a:t>hkra</a:t>
            </a:r>
            <a:r>
              <a:rPr lang="en-US" sz="1200" dirty="0" smtClean="0"/>
              <a:t> </a:t>
            </a:r>
            <a:r>
              <a:rPr lang="en-US" sz="1200" dirty="0" err="1" smtClean="0"/>
              <a:t>ladaw</a:t>
            </a:r>
            <a:r>
              <a:rPr lang="en-US" sz="1200" dirty="0" smtClean="0"/>
              <a:t> (</a:t>
            </a:r>
            <a:r>
              <a:rPr lang="en-US" sz="1200" dirty="0" err="1" smtClean="0"/>
              <a:t>shr</a:t>
            </a:r>
            <a:r>
              <a:rPr lang="en-US" sz="1200" dirty="0" smtClean="0"/>
              <a:t>) </a:t>
            </a:r>
            <a:r>
              <a:rPr lang="en-US" sz="1200" dirty="0" err="1" smtClean="0"/>
              <a:t>ashep</a:t>
            </a:r>
            <a:r>
              <a:rPr lang="en-US" sz="1200" dirty="0" smtClean="0"/>
              <a:t> </a:t>
            </a:r>
            <a:r>
              <a:rPr lang="en-US" sz="1200" dirty="0" err="1" smtClean="0"/>
              <a:t>ashap</a:t>
            </a:r>
            <a:r>
              <a:rPr lang="en-US" sz="1200" dirty="0" smtClean="0"/>
              <a:t> re ai </a:t>
            </a:r>
            <a:r>
              <a:rPr lang="en-US" sz="1200" dirty="0" err="1" smtClean="0"/>
              <a:t>bu</a:t>
            </a:r>
            <a:r>
              <a:rPr lang="en-US" sz="1200" dirty="0" smtClean="0"/>
              <a:t> </a:t>
            </a:r>
            <a:r>
              <a:rPr lang="en-US" sz="1200" dirty="0" err="1" smtClean="0"/>
              <a:t>hpun</a:t>
            </a:r>
            <a:r>
              <a:rPr lang="en-US" sz="1200" dirty="0" smtClean="0"/>
              <a:t> </a:t>
            </a:r>
            <a:r>
              <a:rPr lang="en-US" sz="1200" dirty="0" err="1" smtClean="0"/>
              <a:t>palawng</a:t>
            </a:r>
            <a:r>
              <a:rPr lang="en-US" sz="1200" dirty="0" smtClean="0"/>
              <a:t> </a:t>
            </a:r>
            <a:r>
              <a:rPr lang="en-US" sz="1200" dirty="0" err="1" smtClean="0"/>
              <a:t>ni</a:t>
            </a:r>
            <a:r>
              <a:rPr lang="en-US" sz="1200" dirty="0" smtClean="0"/>
              <a:t> a </a:t>
            </a:r>
            <a:r>
              <a:rPr lang="en-US" sz="1200" dirty="0" err="1" smtClean="0"/>
              <a:t>majaw</a:t>
            </a:r>
            <a:r>
              <a:rPr lang="en-US" sz="1200" dirty="0" smtClean="0"/>
              <a:t> </a:t>
            </a:r>
            <a:r>
              <a:rPr lang="en-US" sz="1200" dirty="0" err="1" smtClean="0"/>
              <a:t>makawp</a:t>
            </a:r>
            <a:r>
              <a:rPr lang="en-US" sz="1200" dirty="0" smtClean="0"/>
              <a:t> </a:t>
            </a:r>
            <a:r>
              <a:rPr lang="en-US" sz="1200" dirty="0" err="1" smtClean="0"/>
              <a:t>maga</a:t>
            </a:r>
            <a:r>
              <a:rPr lang="en-US" sz="1200" dirty="0" smtClean="0"/>
              <a:t> </a:t>
            </a:r>
            <a:r>
              <a:rPr lang="en-US" sz="1200" dirty="0" err="1" smtClean="0"/>
              <a:t>ya</a:t>
            </a:r>
            <a:r>
              <a:rPr lang="en-US" sz="1200" dirty="0" smtClean="0"/>
              <a:t> </a:t>
            </a:r>
            <a:r>
              <a:rPr lang="en-US" sz="1200" dirty="0" err="1" smtClean="0"/>
              <a:t>ra</a:t>
            </a:r>
            <a:r>
              <a:rPr lang="en-US" sz="1200" dirty="0" smtClean="0"/>
              <a:t> ai </a:t>
            </a:r>
            <a:r>
              <a:rPr lang="en-US" sz="1200" dirty="0" err="1" smtClean="0"/>
              <a:t>zawn</a:t>
            </a:r>
            <a:r>
              <a:rPr lang="en-US" sz="1200" dirty="0" smtClean="0"/>
              <a:t> re </a:t>
            </a:r>
            <a:r>
              <a:rPr lang="en-US" sz="1200" dirty="0" err="1" smtClean="0"/>
              <a:t>danleng</a:t>
            </a:r>
            <a:r>
              <a:rPr lang="en-US" sz="1200" dirty="0" smtClean="0"/>
              <a:t> ai </a:t>
            </a:r>
            <a:r>
              <a:rPr lang="en-US" sz="1200" dirty="0" err="1" smtClean="0"/>
              <a:t>madung</a:t>
            </a:r>
            <a:r>
              <a:rPr lang="en-US" sz="1200" dirty="0" smtClean="0"/>
              <a:t> </a:t>
            </a:r>
            <a:r>
              <a:rPr lang="en-US" sz="1200" dirty="0" err="1" smtClean="0"/>
              <a:t>ra</a:t>
            </a:r>
            <a:r>
              <a:rPr lang="en-US" sz="1200" dirty="0" smtClean="0"/>
              <a:t> </a:t>
            </a:r>
            <a:r>
              <a:rPr lang="en-US" sz="1200" dirty="0" err="1" smtClean="0"/>
              <a:t>ahkyak</a:t>
            </a:r>
            <a:r>
              <a:rPr lang="en-US" sz="1200" dirty="0" smtClean="0"/>
              <a:t> lam </a:t>
            </a:r>
            <a:r>
              <a:rPr lang="en-US" sz="1200" dirty="0" err="1" smtClean="0"/>
              <a:t>ni</a:t>
            </a:r>
            <a:r>
              <a:rPr lang="en-US" sz="1200" dirty="0" smtClean="0"/>
              <a:t> </a:t>
            </a:r>
            <a:r>
              <a:rPr lang="en-US" sz="1200" dirty="0" err="1" smtClean="0"/>
              <a:t>nga</a:t>
            </a:r>
            <a:r>
              <a:rPr lang="en-US" sz="1200" dirty="0" smtClean="0"/>
              <a:t> ai ma </a:t>
            </a:r>
            <a:r>
              <a:rPr lang="en-US" sz="1200" dirty="0" err="1" smtClean="0"/>
              <a:t>ni</a:t>
            </a:r>
            <a:r>
              <a:rPr lang="en-US" sz="1200" dirty="0" smtClean="0"/>
              <a:t>.</a:t>
            </a:r>
            <a:endParaRPr lang="en-US" sz="1200" b="0" i="0" u="none" strike="noStrike" cap="none" dirty="0" smtClean="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400"/>
              <a:buFont typeface="Arial"/>
              <a:buNone/>
            </a:pPr>
            <a:endParaRPr lang="en-US" sz="1200" b="0" i="0" u="none" strike="noStrike" cap="none" dirty="0" smtClean="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400"/>
              <a:buFont typeface="Arial"/>
              <a:buNone/>
            </a:pPr>
            <a:r>
              <a:rPr lang="en-US" sz="1200" b="0" i="0" u="none" strike="noStrike" cap="none" dirty="0" err="1" smtClean="0">
                <a:solidFill>
                  <a:srgbClr val="000000"/>
                </a:solidFill>
                <a:latin typeface="Arial"/>
                <a:ea typeface="Arial"/>
                <a:cs typeface="Arial"/>
                <a:sym typeface="Arial"/>
              </a:rPr>
              <a:t>Tinang</a:t>
            </a:r>
            <a:r>
              <a:rPr lang="en-US" sz="1200" b="0" i="0" u="none" strike="noStrike" cap="none" dirty="0" smtClean="0">
                <a:solidFill>
                  <a:srgbClr val="000000"/>
                </a:solidFill>
                <a:latin typeface="Arial"/>
                <a:ea typeface="Arial"/>
                <a:cs typeface="Arial"/>
                <a:sym typeface="Arial"/>
              </a:rPr>
              <a:t> a </a:t>
            </a:r>
            <a:r>
              <a:rPr lang="en-US" sz="1200" b="0" i="0" u="none" strike="noStrike" cap="none" dirty="0" err="1" smtClean="0">
                <a:solidFill>
                  <a:srgbClr val="000000"/>
                </a:solidFill>
                <a:latin typeface="Arial"/>
                <a:ea typeface="Arial"/>
                <a:cs typeface="Arial"/>
                <a:sym typeface="Arial"/>
              </a:rPr>
              <a:t>grupyin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kaw</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nga</a:t>
            </a:r>
            <a:r>
              <a:rPr lang="en-US" sz="1200" b="0" i="0" u="none" strike="noStrike" cap="none" dirty="0" smtClean="0">
                <a:solidFill>
                  <a:srgbClr val="000000"/>
                </a:solidFill>
                <a:latin typeface="Arial"/>
                <a:ea typeface="Arial"/>
                <a:cs typeface="Arial"/>
                <a:sym typeface="Arial"/>
              </a:rPr>
              <a:t> ai </a:t>
            </a:r>
            <a:r>
              <a:rPr lang="en-US" sz="1200" b="0" i="0" u="none" strike="noStrike" cap="none" dirty="0" err="1" smtClean="0">
                <a:solidFill>
                  <a:srgbClr val="000000"/>
                </a:solidFill>
                <a:latin typeface="Arial"/>
                <a:ea typeface="Arial"/>
                <a:cs typeface="Arial"/>
                <a:sym typeface="Arial"/>
              </a:rPr>
              <a:t>garum</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ya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lu</a:t>
            </a:r>
            <a:r>
              <a:rPr lang="en-US" sz="1200" b="0" i="0" u="none" strike="noStrike" cap="none" dirty="0" smtClean="0">
                <a:solidFill>
                  <a:srgbClr val="000000"/>
                </a:solidFill>
                <a:latin typeface="Arial"/>
                <a:ea typeface="Arial"/>
                <a:cs typeface="Arial"/>
                <a:sym typeface="Arial"/>
              </a:rPr>
              <a:t> ai </a:t>
            </a:r>
            <a:r>
              <a:rPr lang="en-US" sz="1200" b="0" i="0" u="none" strike="noStrike" cap="none" dirty="0" err="1" smtClean="0">
                <a:solidFill>
                  <a:srgbClr val="000000"/>
                </a:solidFill>
                <a:latin typeface="Arial"/>
                <a:ea typeface="Arial"/>
                <a:cs typeface="Arial"/>
                <a:sym typeface="Arial"/>
              </a:rPr>
              <a:t>masha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hpe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majan</a:t>
            </a:r>
            <a:r>
              <a:rPr lang="en-US" sz="1200" b="0" i="0" u="none" strike="noStrike" cap="none" dirty="0" smtClean="0">
                <a:solidFill>
                  <a:srgbClr val="000000"/>
                </a:solidFill>
                <a:latin typeface="Arial"/>
                <a:ea typeface="Arial"/>
                <a:cs typeface="Arial"/>
                <a:sym typeface="Arial"/>
              </a:rPr>
              <a:t> n-</a:t>
            </a:r>
            <a:r>
              <a:rPr lang="en-US" sz="1200" b="0" i="0" u="none" strike="noStrike" cap="none" dirty="0" err="1" smtClean="0">
                <a:solidFill>
                  <a:srgbClr val="000000"/>
                </a:solidFill>
                <a:latin typeface="Arial"/>
                <a:ea typeface="Arial"/>
                <a:cs typeface="Arial"/>
                <a:sym typeface="Arial"/>
              </a:rPr>
              <a:t>na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ningma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sawng</a:t>
            </a:r>
            <a:r>
              <a:rPr lang="en-US" sz="1200" b="0" i="0" u="none" strike="noStrike" cap="none" dirty="0" smtClean="0">
                <a:solidFill>
                  <a:srgbClr val="000000"/>
                </a:solidFill>
                <a:latin typeface="Arial"/>
                <a:ea typeface="Arial"/>
                <a:cs typeface="Arial"/>
                <a:sym typeface="Arial"/>
              </a:rPr>
              <a:t> ai ma </a:t>
            </a:r>
            <a:r>
              <a:rPr lang="en-US" sz="1200" dirty="0" err="1" smtClean="0"/>
              <a:t>hte</a:t>
            </a:r>
            <a:r>
              <a:rPr lang="en-US" sz="1200" dirty="0" smtClean="0"/>
              <a:t> </a:t>
            </a:r>
            <a:r>
              <a:rPr lang="en-US" sz="1200" dirty="0" err="1" smtClean="0"/>
              <a:t>kanu</a:t>
            </a:r>
            <a:r>
              <a:rPr lang="en-US" sz="1200" dirty="0" smtClean="0"/>
              <a:t> </a:t>
            </a:r>
            <a:r>
              <a:rPr lang="en-US" sz="1200" dirty="0" err="1" smtClean="0"/>
              <a:t>kawa</a:t>
            </a:r>
            <a:r>
              <a:rPr lang="en-US" sz="1200" dirty="0" smtClean="0"/>
              <a:t>/ </a:t>
            </a:r>
            <a:r>
              <a:rPr lang="en-US" sz="1200" dirty="0" err="1" smtClean="0"/>
              <a:t>yu</a:t>
            </a:r>
            <a:r>
              <a:rPr lang="en-US" sz="1200" dirty="0" smtClean="0"/>
              <a:t> </a:t>
            </a:r>
            <a:r>
              <a:rPr lang="en-US" sz="1200" dirty="0" err="1" smtClean="0"/>
              <a:t>lanu</a:t>
            </a:r>
            <a:r>
              <a:rPr lang="en-US" sz="1200" dirty="0" smtClean="0"/>
              <a:t> </a:t>
            </a:r>
            <a:r>
              <a:rPr lang="en-US" sz="1200" dirty="0" err="1" smtClean="0"/>
              <a:t>lahku</a:t>
            </a:r>
            <a:r>
              <a:rPr lang="en-US" sz="1200" dirty="0" smtClean="0"/>
              <a:t> </a:t>
            </a:r>
            <a:r>
              <a:rPr lang="en-US" sz="1200" dirty="0" err="1" smtClean="0"/>
              <a:t>ya</a:t>
            </a:r>
            <a:r>
              <a:rPr lang="en-US" sz="1200" dirty="0" smtClean="0"/>
              <a:t> ai </a:t>
            </a:r>
            <a:r>
              <a:rPr lang="en-US" sz="1200" dirty="0" err="1" smtClean="0"/>
              <a:t>masha</a:t>
            </a:r>
            <a:r>
              <a:rPr lang="en-US" sz="1200" dirty="0" smtClean="0"/>
              <a:t> </a:t>
            </a:r>
            <a:r>
              <a:rPr lang="en-US" sz="1200" dirty="0" err="1" smtClean="0"/>
              <a:t>ni</a:t>
            </a:r>
            <a:r>
              <a:rPr lang="en-US" sz="1200" dirty="0" smtClean="0"/>
              <a:t> </a:t>
            </a:r>
            <a:r>
              <a:rPr lang="en-US" sz="1200" dirty="0" err="1" smtClean="0"/>
              <a:t>hpe</a:t>
            </a:r>
            <a:r>
              <a:rPr lang="en-US" sz="1200" dirty="0" smtClean="0"/>
              <a:t> </a:t>
            </a:r>
            <a:r>
              <a:rPr lang="en-US" sz="1200" dirty="0" err="1" smtClean="0"/>
              <a:t>tsi</a:t>
            </a:r>
            <a:r>
              <a:rPr lang="en-US" sz="1200" dirty="0" smtClean="0"/>
              <a:t> gawk de </a:t>
            </a:r>
            <a:r>
              <a:rPr lang="en-US" sz="1200" dirty="0" err="1" smtClean="0"/>
              <a:t>sa</a:t>
            </a:r>
            <a:r>
              <a:rPr lang="en-US" sz="1200" dirty="0" smtClean="0"/>
              <a:t> </a:t>
            </a:r>
            <a:r>
              <a:rPr lang="en-US" sz="1200" dirty="0" err="1" smtClean="0"/>
              <a:t>ya</a:t>
            </a:r>
            <a:r>
              <a:rPr lang="en-US" sz="1200" dirty="0" smtClean="0"/>
              <a:t> u.</a:t>
            </a:r>
            <a:endParaRPr lang="en-US" sz="1200" b="0" i="0" u="none" strike="noStrike" cap="none" dirty="0">
              <a:solidFill>
                <a:srgbClr val="000000"/>
              </a:solidFill>
              <a:latin typeface="Arial"/>
              <a:ea typeface="Arial"/>
              <a:cs typeface="Arial"/>
              <a:sym typeface="Arial"/>
            </a:endParaRPr>
          </a:p>
        </p:txBody>
      </p:sp>
      <p:sp>
        <p:nvSpPr>
          <p:cNvPr id="529" name="Google Shape;52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400"/>
              <a:buFont typeface="Arial"/>
              <a:buNone/>
              <a:tabLst/>
              <a:defRPr/>
            </a:pPr>
            <a:r>
              <a:rPr lang="en-US" sz="1200" b="0" i="0" u="none" strike="noStrike" cap="none" dirty="0" err="1" smtClean="0">
                <a:solidFill>
                  <a:srgbClr val="000000"/>
                </a:solidFill>
                <a:latin typeface="Arial"/>
                <a:ea typeface="Arial"/>
                <a:cs typeface="Arial"/>
                <a:sym typeface="Arial"/>
              </a:rPr>
              <a:t>Myit</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tsam</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pu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ba</a:t>
            </a:r>
            <a:r>
              <a:rPr lang="en-US" sz="1200" b="0" i="0" u="none" strike="noStrike" cap="none" dirty="0" smtClean="0">
                <a:solidFill>
                  <a:srgbClr val="000000"/>
                </a:solidFill>
                <a:latin typeface="Arial"/>
                <a:ea typeface="Arial"/>
                <a:cs typeface="Arial"/>
                <a:sym typeface="Arial"/>
              </a:rPr>
              <a:t> lam </a:t>
            </a:r>
            <a:r>
              <a:rPr lang="en-US" sz="1200" b="0" i="0" u="none" strike="noStrike" cap="none" dirty="0" err="1" smtClean="0">
                <a:solidFill>
                  <a:srgbClr val="000000"/>
                </a:solidFill>
                <a:latin typeface="Arial"/>
                <a:ea typeface="Arial"/>
                <a:cs typeface="Arial"/>
                <a:sym typeface="Arial"/>
              </a:rPr>
              <a:t>hkam</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nga</a:t>
            </a:r>
            <a:r>
              <a:rPr lang="en-US" sz="1200" b="0" i="0" u="none" strike="noStrike" cap="none" dirty="0" smtClean="0">
                <a:solidFill>
                  <a:srgbClr val="000000"/>
                </a:solidFill>
                <a:latin typeface="Arial"/>
                <a:ea typeface="Arial"/>
                <a:cs typeface="Arial"/>
                <a:sym typeface="Arial"/>
              </a:rPr>
              <a:t> ai ma </a:t>
            </a:r>
            <a:r>
              <a:rPr lang="en-US" sz="1200" b="0" i="0" u="none" strike="noStrike" cap="none" dirty="0" err="1" smtClean="0">
                <a:solidFill>
                  <a:srgbClr val="000000"/>
                </a:solidFill>
                <a:latin typeface="Arial"/>
                <a:ea typeface="Arial"/>
                <a:cs typeface="Arial"/>
                <a:sym typeface="Arial"/>
              </a:rPr>
              <a:t>ni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kanu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kawa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yu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lanu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lahku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ya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nga</a:t>
            </a:r>
            <a:r>
              <a:rPr lang="en-US" sz="1200" b="0" i="0" u="none" strike="noStrike" cap="none" dirty="0" smtClean="0">
                <a:solidFill>
                  <a:srgbClr val="000000"/>
                </a:solidFill>
                <a:latin typeface="Arial"/>
                <a:ea typeface="Arial"/>
                <a:cs typeface="Arial"/>
                <a:sym typeface="Arial"/>
              </a:rPr>
              <a:t> ai </a:t>
            </a:r>
            <a:r>
              <a:rPr lang="en-US" sz="1200" b="0" i="0" u="none" strike="noStrike" cap="none" dirty="0" err="1" smtClean="0">
                <a:solidFill>
                  <a:srgbClr val="000000"/>
                </a:solidFill>
                <a:latin typeface="Arial"/>
                <a:ea typeface="Arial"/>
                <a:cs typeface="Arial"/>
                <a:sym typeface="Arial"/>
              </a:rPr>
              <a:t>ni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hpe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garum</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shingtau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ya</a:t>
            </a:r>
            <a:r>
              <a:rPr lang="en-US" sz="1200" b="0" i="0" u="none" strike="noStrike" cap="none" dirty="0" smtClean="0">
                <a:solidFill>
                  <a:srgbClr val="000000"/>
                </a:solidFill>
                <a:latin typeface="Arial"/>
                <a:ea typeface="Arial"/>
                <a:cs typeface="Arial"/>
                <a:sym typeface="Arial"/>
              </a:rPr>
              <a:t> ai </a:t>
            </a:r>
            <a:r>
              <a:rPr lang="en-US" sz="1200" b="0" i="0" u="none" strike="noStrike" cap="none" dirty="0" err="1" smtClean="0">
                <a:solidFill>
                  <a:srgbClr val="000000"/>
                </a:solidFill>
                <a:latin typeface="Arial"/>
                <a:ea typeface="Arial"/>
                <a:cs typeface="Arial"/>
                <a:sym typeface="Arial"/>
              </a:rPr>
              <a:t>shaloi</a:t>
            </a:r>
            <a:r>
              <a:rPr lang="en-US" sz="1200" b="0" i="0" u="none" strike="noStrike" cap="none" baseline="0" dirty="0" smtClean="0">
                <a:solidFill>
                  <a:srgbClr val="000000"/>
                </a:solidFill>
                <a:latin typeface="Arial"/>
                <a:ea typeface="Arial"/>
                <a:cs typeface="Arial"/>
                <a:sym typeface="Arial"/>
              </a:rPr>
              <a:t> </a:t>
            </a:r>
            <a:r>
              <a:rPr lang="en-US" sz="1200" b="0" i="0" u="none" strike="noStrike" cap="none" baseline="0" dirty="0" err="1" smtClean="0">
                <a:solidFill>
                  <a:srgbClr val="000000"/>
                </a:solidFill>
                <a:latin typeface="Arial"/>
                <a:ea typeface="Arial"/>
                <a:cs typeface="Arial"/>
                <a:sym typeface="Arial"/>
              </a:rPr>
              <a:t>lawu</a:t>
            </a:r>
            <a:r>
              <a:rPr lang="en-US" sz="1200" b="0" i="0" u="none" strike="noStrike" cap="none" baseline="0" dirty="0" smtClean="0">
                <a:solidFill>
                  <a:srgbClr val="000000"/>
                </a:solidFill>
                <a:latin typeface="Arial"/>
                <a:ea typeface="Arial"/>
                <a:cs typeface="Arial"/>
                <a:sym typeface="Arial"/>
              </a:rPr>
              <a:t> </a:t>
            </a:r>
            <a:r>
              <a:rPr lang="en-US" sz="1200" b="0" i="0" u="none" strike="noStrike" cap="none" baseline="0" dirty="0" err="1" smtClean="0">
                <a:solidFill>
                  <a:srgbClr val="000000"/>
                </a:solidFill>
                <a:latin typeface="Arial"/>
                <a:ea typeface="Arial"/>
                <a:cs typeface="Arial"/>
                <a:sym typeface="Arial"/>
              </a:rPr>
              <a:t>na</a:t>
            </a:r>
            <a:r>
              <a:rPr lang="en-US" sz="1200" b="0" i="0" u="none" strike="noStrike" cap="none" baseline="0" dirty="0" smtClean="0">
                <a:solidFill>
                  <a:srgbClr val="000000"/>
                </a:solidFill>
                <a:latin typeface="Arial"/>
                <a:ea typeface="Arial"/>
                <a:cs typeface="Arial"/>
                <a:sym typeface="Arial"/>
              </a:rPr>
              <a:t> lam </a:t>
            </a:r>
            <a:r>
              <a:rPr lang="en-US" sz="1200" b="0" i="0" u="none" strike="noStrike" cap="none" baseline="0" dirty="0" err="1" smtClean="0">
                <a:solidFill>
                  <a:srgbClr val="000000"/>
                </a:solidFill>
                <a:latin typeface="Arial"/>
                <a:ea typeface="Arial"/>
                <a:cs typeface="Arial"/>
                <a:sym typeface="Arial"/>
              </a:rPr>
              <a:t>ni</a:t>
            </a:r>
            <a:r>
              <a:rPr lang="en-US" sz="1200" b="0" i="0" u="none" strike="noStrike" cap="none" baseline="0" dirty="0" smtClean="0">
                <a:solidFill>
                  <a:srgbClr val="000000"/>
                </a:solidFill>
                <a:latin typeface="Arial"/>
                <a:ea typeface="Arial"/>
                <a:cs typeface="Arial"/>
                <a:sym typeface="Arial"/>
              </a:rPr>
              <a:t> </a:t>
            </a:r>
            <a:r>
              <a:rPr lang="en-US" sz="1200" b="0" i="0" u="none" strike="noStrike" cap="none" baseline="0" dirty="0" err="1" smtClean="0">
                <a:solidFill>
                  <a:srgbClr val="000000"/>
                </a:solidFill>
                <a:latin typeface="Arial"/>
                <a:ea typeface="Arial"/>
                <a:cs typeface="Arial"/>
                <a:sym typeface="Arial"/>
              </a:rPr>
              <a:t>hpe</a:t>
            </a:r>
            <a:r>
              <a:rPr lang="en-US" sz="1200" b="0" i="0" u="none" strike="noStrike" cap="none" baseline="0" dirty="0" smtClean="0">
                <a:solidFill>
                  <a:srgbClr val="000000"/>
                </a:solidFill>
                <a:latin typeface="Arial"/>
                <a:ea typeface="Arial"/>
                <a:cs typeface="Arial"/>
                <a:sym typeface="Arial"/>
              </a:rPr>
              <a:t> </a:t>
            </a:r>
            <a:r>
              <a:rPr lang="en-US" sz="1200" b="0" i="0" u="none" strike="noStrike" cap="none" baseline="0" dirty="0" err="1" smtClean="0">
                <a:solidFill>
                  <a:srgbClr val="000000"/>
                </a:solidFill>
                <a:latin typeface="Arial"/>
                <a:ea typeface="Arial"/>
                <a:cs typeface="Arial"/>
                <a:sym typeface="Arial"/>
              </a:rPr>
              <a:t>myit</a:t>
            </a:r>
            <a:r>
              <a:rPr lang="en-US" sz="1200" b="0" i="0" u="none" strike="noStrike" cap="none" baseline="0" dirty="0" smtClean="0">
                <a:solidFill>
                  <a:srgbClr val="000000"/>
                </a:solidFill>
                <a:latin typeface="Arial"/>
                <a:ea typeface="Arial"/>
                <a:cs typeface="Arial"/>
                <a:sym typeface="Arial"/>
              </a:rPr>
              <a:t> </a:t>
            </a:r>
            <a:r>
              <a:rPr lang="en-US" sz="1200" b="0" i="0" u="none" strike="noStrike" cap="none" baseline="0" dirty="0" err="1" smtClean="0">
                <a:solidFill>
                  <a:srgbClr val="000000"/>
                </a:solidFill>
                <a:latin typeface="Arial"/>
                <a:ea typeface="Arial"/>
                <a:cs typeface="Arial"/>
                <a:sym typeface="Arial"/>
              </a:rPr>
              <a:t>dum</a:t>
            </a:r>
            <a:r>
              <a:rPr lang="en-US" sz="1200" b="0" i="0" u="none" strike="noStrike" cap="none" baseline="0" dirty="0" smtClean="0">
                <a:solidFill>
                  <a:srgbClr val="000000"/>
                </a:solidFill>
                <a:latin typeface="Arial"/>
                <a:ea typeface="Arial"/>
                <a:cs typeface="Arial"/>
                <a:sym typeface="Arial"/>
              </a:rPr>
              <a:t> </a:t>
            </a:r>
            <a:r>
              <a:rPr lang="en-US" sz="1200" b="0" i="0" u="none" strike="noStrike" cap="none" baseline="0" dirty="0" err="1" smtClean="0">
                <a:solidFill>
                  <a:srgbClr val="000000"/>
                </a:solidFill>
                <a:latin typeface="Arial"/>
                <a:ea typeface="Arial"/>
                <a:cs typeface="Arial"/>
                <a:sym typeface="Arial"/>
              </a:rPr>
              <a:t>nga</a:t>
            </a:r>
            <a:r>
              <a:rPr lang="en-US" sz="1200" b="0" i="0" u="none" strike="noStrike" cap="none" baseline="0" dirty="0" smtClean="0">
                <a:solidFill>
                  <a:srgbClr val="000000"/>
                </a:solidFill>
                <a:latin typeface="Arial"/>
                <a:ea typeface="Arial"/>
                <a:cs typeface="Arial"/>
                <a:sym typeface="Arial"/>
              </a:rPr>
              <a:t> </a:t>
            </a:r>
            <a:r>
              <a:rPr lang="en-US" sz="1200" b="0" i="0" u="none" strike="noStrike" cap="none" baseline="0" dirty="0" err="1" smtClean="0">
                <a:solidFill>
                  <a:srgbClr val="000000"/>
                </a:solidFill>
                <a:latin typeface="Arial"/>
                <a:ea typeface="Arial"/>
                <a:cs typeface="Arial"/>
                <a:sym typeface="Arial"/>
              </a:rPr>
              <a:t>na</a:t>
            </a:r>
            <a:r>
              <a:rPr lang="en-US" sz="1200" b="0" i="0" u="none" strike="noStrike" cap="none" baseline="0" dirty="0" smtClean="0">
                <a:solidFill>
                  <a:srgbClr val="000000"/>
                </a:solidFill>
                <a:latin typeface="Arial"/>
                <a:ea typeface="Arial"/>
                <a:cs typeface="Arial"/>
                <a:sym typeface="Arial"/>
              </a:rPr>
              <a:t> </a:t>
            </a:r>
            <a:r>
              <a:rPr lang="en-US" sz="1200" b="0" i="0" u="none" strike="noStrike" cap="none" baseline="0" dirty="0" err="1" smtClean="0">
                <a:solidFill>
                  <a:srgbClr val="000000"/>
                </a:solidFill>
                <a:latin typeface="Arial"/>
                <a:ea typeface="Arial"/>
                <a:cs typeface="Arial"/>
                <a:sym typeface="Arial"/>
              </a:rPr>
              <a:t>ahkyak</a:t>
            </a:r>
            <a:r>
              <a:rPr lang="en-US" sz="1200" b="0" i="0" u="none" strike="noStrike" cap="none" baseline="0" dirty="0" smtClean="0">
                <a:solidFill>
                  <a:srgbClr val="000000"/>
                </a:solidFill>
                <a:latin typeface="Arial"/>
                <a:ea typeface="Arial"/>
                <a:cs typeface="Arial"/>
                <a:sym typeface="Arial"/>
              </a:rPr>
              <a:t> ai.</a:t>
            </a:r>
            <a:endParaRPr lang="en-US" sz="1200" b="0" i="0" u="none" strike="noStrike" cap="none" baseline="0" dirty="0" smtClean="0">
              <a:solidFill>
                <a:schemeClr val="dk1"/>
              </a:solidFill>
              <a:latin typeface="Arial"/>
              <a:ea typeface="Arial"/>
              <a:cs typeface="Arial"/>
              <a:sym typeface="Arial"/>
            </a:endParaRPr>
          </a:p>
          <a:p>
            <a:pPr lvl="0">
              <a:lnSpc>
                <a:spcPct val="150000"/>
              </a:lnSpc>
              <a:buSzPct val="100000"/>
            </a:pPr>
            <a:r>
              <a:rPr lang="en-US" sz="1200" dirty="0" smtClean="0"/>
              <a:t>Ma </a:t>
            </a:r>
            <a:r>
              <a:rPr lang="en-US" sz="1200" dirty="0" err="1" smtClean="0"/>
              <a:t>ni</a:t>
            </a:r>
            <a:r>
              <a:rPr lang="en-US" sz="1200" dirty="0" smtClean="0"/>
              <a:t>, </a:t>
            </a:r>
            <a:r>
              <a:rPr lang="en-US" sz="1200" dirty="0" err="1" smtClean="0"/>
              <a:t>kanu</a:t>
            </a:r>
            <a:r>
              <a:rPr lang="en-US" sz="1200" dirty="0" smtClean="0"/>
              <a:t> </a:t>
            </a:r>
            <a:r>
              <a:rPr lang="en-US" sz="1200" dirty="0" err="1" smtClean="0"/>
              <a:t>kawa</a:t>
            </a:r>
            <a:r>
              <a:rPr lang="en-US" sz="1200" dirty="0" smtClean="0"/>
              <a:t> </a:t>
            </a:r>
            <a:r>
              <a:rPr lang="en-US" sz="1200" dirty="0" err="1" smtClean="0"/>
              <a:t>ni</a:t>
            </a:r>
            <a:r>
              <a:rPr lang="en-US" sz="1200" dirty="0" smtClean="0"/>
              <a:t>, </a:t>
            </a:r>
            <a:r>
              <a:rPr lang="en-US" sz="1200" dirty="0" err="1" smtClean="0"/>
              <a:t>yu</a:t>
            </a:r>
            <a:r>
              <a:rPr lang="en-US" sz="1200" dirty="0" smtClean="0"/>
              <a:t> </a:t>
            </a:r>
            <a:r>
              <a:rPr lang="en-US" sz="1200" dirty="0" err="1" smtClean="0"/>
              <a:t>lanu</a:t>
            </a:r>
            <a:r>
              <a:rPr lang="en-US" sz="1200" dirty="0" smtClean="0"/>
              <a:t> </a:t>
            </a:r>
            <a:r>
              <a:rPr lang="en-US" sz="1200" dirty="0" err="1" smtClean="0"/>
              <a:t>lahku</a:t>
            </a:r>
            <a:r>
              <a:rPr lang="en-US" sz="1200" dirty="0" smtClean="0"/>
              <a:t> </a:t>
            </a:r>
            <a:r>
              <a:rPr lang="en-US" sz="1200" dirty="0" err="1" smtClean="0"/>
              <a:t>ya</a:t>
            </a:r>
            <a:r>
              <a:rPr lang="en-US" sz="1200" dirty="0" smtClean="0"/>
              <a:t> </a:t>
            </a:r>
            <a:r>
              <a:rPr lang="en-US" sz="1200" dirty="0" err="1" smtClean="0"/>
              <a:t>nga</a:t>
            </a:r>
            <a:r>
              <a:rPr lang="en-US" sz="1200" dirty="0" smtClean="0"/>
              <a:t> ai </a:t>
            </a:r>
            <a:r>
              <a:rPr lang="en-US" sz="1200" dirty="0" err="1" smtClean="0"/>
              <a:t>ni</a:t>
            </a:r>
            <a:r>
              <a:rPr lang="en-US" sz="1200" dirty="0" smtClean="0"/>
              <a:t> </a:t>
            </a:r>
            <a:r>
              <a:rPr lang="en-US" sz="1200" dirty="0" err="1" smtClean="0"/>
              <a:t>tsun</a:t>
            </a:r>
            <a:r>
              <a:rPr lang="en-US" sz="1200" dirty="0" smtClean="0"/>
              <a:t> </a:t>
            </a:r>
            <a:r>
              <a:rPr lang="en-US" sz="1200" dirty="0" err="1" smtClean="0"/>
              <a:t>shaga</a:t>
            </a:r>
            <a:r>
              <a:rPr lang="en-US" sz="1200" dirty="0" smtClean="0"/>
              <a:t> ai </a:t>
            </a:r>
            <a:r>
              <a:rPr lang="en-US" sz="1200" dirty="0" err="1" smtClean="0"/>
              <a:t>hpe</a:t>
            </a:r>
            <a:r>
              <a:rPr lang="en-US" sz="1200" dirty="0" smtClean="0"/>
              <a:t> </a:t>
            </a:r>
            <a:r>
              <a:rPr lang="en-US" sz="1200" dirty="0" err="1" smtClean="0"/>
              <a:t>madat</a:t>
            </a:r>
            <a:r>
              <a:rPr lang="en-US" sz="1200" dirty="0" smtClean="0"/>
              <a:t> n-</a:t>
            </a:r>
            <a:r>
              <a:rPr lang="en-US" sz="1200" dirty="0" err="1" smtClean="0"/>
              <a:t>na</a:t>
            </a:r>
            <a:r>
              <a:rPr lang="en-US" sz="1200" dirty="0" smtClean="0"/>
              <a:t> </a:t>
            </a:r>
            <a:r>
              <a:rPr lang="en-US" sz="1200" dirty="0" err="1" smtClean="0"/>
              <a:t>lawu</a:t>
            </a:r>
            <a:r>
              <a:rPr lang="en-US" sz="1200" dirty="0" smtClean="0"/>
              <a:t> </a:t>
            </a:r>
            <a:r>
              <a:rPr lang="en-US" sz="1200" dirty="0" err="1" smtClean="0"/>
              <a:t>na</a:t>
            </a:r>
            <a:r>
              <a:rPr lang="en-US" sz="1200" dirty="0" smtClean="0"/>
              <a:t> lam </a:t>
            </a:r>
            <a:r>
              <a:rPr lang="en-US" sz="1200" dirty="0" err="1" smtClean="0"/>
              <a:t>ni</a:t>
            </a:r>
            <a:r>
              <a:rPr lang="en-US" sz="1200" dirty="0" smtClean="0"/>
              <a:t> </a:t>
            </a:r>
            <a:r>
              <a:rPr lang="en-US" sz="1200" dirty="0" err="1" smtClean="0"/>
              <a:t>hpe</a:t>
            </a:r>
            <a:r>
              <a:rPr lang="en-US" sz="1200" dirty="0" smtClean="0"/>
              <a:t> </a:t>
            </a:r>
            <a:r>
              <a:rPr lang="en-US" sz="1200" dirty="0" err="1" smtClean="0"/>
              <a:t>majan</a:t>
            </a:r>
            <a:r>
              <a:rPr lang="en-US" sz="1200" dirty="0" smtClean="0"/>
              <a:t> let </a:t>
            </a:r>
            <a:r>
              <a:rPr lang="en-US" sz="1200" dirty="0" err="1" smtClean="0"/>
              <a:t>myit</a:t>
            </a:r>
            <a:r>
              <a:rPr lang="en-US" sz="1200" dirty="0" smtClean="0"/>
              <a:t> </a:t>
            </a:r>
            <a:r>
              <a:rPr lang="en-US" sz="1200" dirty="0" err="1" smtClean="0"/>
              <a:t>sim</a:t>
            </a:r>
            <a:r>
              <a:rPr lang="en-US" sz="1200" dirty="0" smtClean="0"/>
              <a:t> </a:t>
            </a:r>
            <a:r>
              <a:rPr lang="en-US" sz="1200" dirty="0" err="1" smtClean="0"/>
              <a:t>sa</a:t>
            </a:r>
            <a:r>
              <a:rPr lang="en-US" sz="1200" dirty="0" smtClean="0"/>
              <a:t> </a:t>
            </a:r>
            <a:r>
              <a:rPr lang="en-US" sz="1200" dirty="0" err="1" smtClean="0"/>
              <a:t>wa</a:t>
            </a:r>
            <a:r>
              <a:rPr lang="en-US" sz="1200" dirty="0" smtClean="0"/>
              <a:t> </a:t>
            </a:r>
            <a:r>
              <a:rPr lang="en-US" sz="1200" dirty="0" err="1" smtClean="0"/>
              <a:t>hkra</a:t>
            </a:r>
            <a:r>
              <a:rPr lang="en-US" sz="1200" dirty="0" smtClean="0"/>
              <a:t> </a:t>
            </a:r>
            <a:r>
              <a:rPr lang="en-US" sz="1200" dirty="0" err="1" smtClean="0"/>
              <a:t>garum</a:t>
            </a:r>
            <a:r>
              <a:rPr lang="en-US" sz="1200" dirty="0" smtClean="0"/>
              <a:t> </a:t>
            </a:r>
            <a:r>
              <a:rPr lang="en-US" sz="1200" dirty="0" err="1" smtClean="0"/>
              <a:t>ya</a:t>
            </a:r>
            <a:r>
              <a:rPr lang="en-US" sz="1200" dirty="0" smtClean="0"/>
              <a:t> u. </a:t>
            </a:r>
          </a:p>
          <a:p>
            <a:pPr marL="342900" lvl="0" indent="-342900">
              <a:lnSpc>
                <a:spcPct val="150000"/>
              </a:lnSpc>
              <a:buSzPct val="100000"/>
              <a:buFont typeface="Arial" pitchFamily="34" charset="0"/>
              <a:buChar char="•"/>
            </a:pPr>
            <a:r>
              <a:rPr lang="en-US" sz="1200" dirty="0" err="1" smtClean="0"/>
              <a:t>Shanhte</a:t>
            </a:r>
            <a:r>
              <a:rPr lang="en-US" sz="1200" dirty="0" smtClean="0"/>
              <a:t> </a:t>
            </a:r>
            <a:r>
              <a:rPr lang="en-US" sz="1200" dirty="0" err="1" smtClean="0"/>
              <a:t>gaw</a:t>
            </a:r>
            <a:r>
              <a:rPr lang="en-US" sz="1200" dirty="0" smtClean="0"/>
              <a:t> </a:t>
            </a:r>
            <a:r>
              <a:rPr lang="en-US" sz="1200" dirty="0" err="1" smtClean="0"/>
              <a:t>byin</a:t>
            </a:r>
            <a:r>
              <a:rPr lang="en-US" sz="1200" dirty="0" smtClean="0"/>
              <a:t> </a:t>
            </a:r>
            <a:r>
              <a:rPr lang="en-US" sz="1200" dirty="0" err="1" smtClean="0"/>
              <a:t>lai</a:t>
            </a:r>
            <a:r>
              <a:rPr lang="en-US" sz="1200" dirty="0" smtClean="0"/>
              <a:t> </a:t>
            </a:r>
            <a:r>
              <a:rPr lang="en-US" sz="1200" dirty="0" err="1" smtClean="0"/>
              <a:t>wa</a:t>
            </a:r>
            <a:r>
              <a:rPr lang="en-US" sz="1200" dirty="0" smtClean="0"/>
              <a:t> </a:t>
            </a:r>
            <a:r>
              <a:rPr lang="en-US" sz="1200" dirty="0" err="1" smtClean="0"/>
              <a:t>sai</a:t>
            </a:r>
            <a:r>
              <a:rPr lang="en-US" sz="1200" dirty="0" smtClean="0"/>
              <a:t> lam </a:t>
            </a:r>
            <a:r>
              <a:rPr lang="en-US" sz="1200" dirty="0" err="1" smtClean="0"/>
              <a:t>ni</a:t>
            </a:r>
            <a:r>
              <a:rPr lang="en-US" sz="1200" dirty="0" smtClean="0"/>
              <a:t> </a:t>
            </a:r>
            <a:r>
              <a:rPr lang="en-US" sz="1200" dirty="0" err="1" smtClean="0"/>
              <a:t>hpe</a:t>
            </a:r>
            <a:r>
              <a:rPr lang="en-US" sz="1200" dirty="0" smtClean="0"/>
              <a:t> </a:t>
            </a:r>
            <a:r>
              <a:rPr lang="en-US" sz="1200" dirty="0" err="1" smtClean="0"/>
              <a:t>tsun</a:t>
            </a:r>
            <a:r>
              <a:rPr lang="en-US" sz="1200" dirty="0" smtClean="0"/>
              <a:t> </a:t>
            </a:r>
            <a:r>
              <a:rPr lang="en-US" sz="1200" dirty="0" err="1" smtClean="0"/>
              <a:t>dan</a:t>
            </a:r>
            <a:r>
              <a:rPr lang="en-US" sz="1200" dirty="0" smtClean="0"/>
              <a:t> </a:t>
            </a:r>
            <a:r>
              <a:rPr lang="en-US" sz="1200" dirty="0" err="1" smtClean="0"/>
              <a:t>mayu</a:t>
            </a:r>
            <a:r>
              <a:rPr lang="en-US" sz="1200" dirty="0" smtClean="0"/>
              <a:t> yang </a:t>
            </a:r>
            <a:r>
              <a:rPr lang="en-US" sz="1200" dirty="0" err="1" smtClean="0"/>
              <a:t>madat</a:t>
            </a:r>
            <a:r>
              <a:rPr lang="en-US" sz="1200" dirty="0" smtClean="0"/>
              <a:t> </a:t>
            </a:r>
            <a:r>
              <a:rPr lang="en-US" sz="1200" dirty="0" err="1" smtClean="0"/>
              <a:t>ya</a:t>
            </a:r>
            <a:r>
              <a:rPr lang="en-US" sz="1200" dirty="0" smtClean="0"/>
              <a:t> u.</a:t>
            </a:r>
          </a:p>
          <a:p>
            <a:pPr marL="342900" lvl="0" indent="-342900">
              <a:lnSpc>
                <a:spcPct val="150000"/>
              </a:lnSpc>
              <a:buSzPct val="100000"/>
              <a:buFont typeface="Arial" pitchFamily="34" charset="0"/>
              <a:buChar char="•"/>
            </a:pPr>
            <a:r>
              <a:rPr lang="en-US" sz="1200" b="0" i="0" u="none" strike="noStrike" cap="none" dirty="0" err="1" smtClean="0">
                <a:solidFill>
                  <a:srgbClr val="000000"/>
                </a:solidFill>
                <a:latin typeface="Arial"/>
                <a:ea typeface="Arial"/>
                <a:cs typeface="Arial"/>
                <a:sym typeface="Arial"/>
              </a:rPr>
              <a:t>Shanhte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nkam</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tsun</a:t>
            </a:r>
            <a:r>
              <a:rPr lang="en-US" sz="1200" b="0" i="0" u="none" strike="noStrike" cap="none" dirty="0" smtClean="0">
                <a:solidFill>
                  <a:srgbClr val="000000"/>
                </a:solidFill>
                <a:latin typeface="Arial"/>
                <a:ea typeface="Arial"/>
                <a:cs typeface="Arial"/>
                <a:sym typeface="Arial"/>
              </a:rPr>
              <a:t> yang </a:t>
            </a:r>
            <a:r>
              <a:rPr lang="en-US" sz="1200" b="0" i="0" u="none" strike="noStrike" cap="none" dirty="0" err="1" smtClean="0">
                <a:solidFill>
                  <a:srgbClr val="000000"/>
                </a:solidFill>
                <a:latin typeface="Arial"/>
                <a:ea typeface="Arial"/>
                <a:cs typeface="Arial"/>
                <a:sym typeface="Arial"/>
              </a:rPr>
              <a:t>gadai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hpe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mung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shagwi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ai</a:t>
            </a:r>
            <a:r>
              <a:rPr lang="en-US" sz="1200" b="0" i="0" u="none" strike="noStrike" cap="none" dirty="0" smtClean="0">
                <a:solidFill>
                  <a:srgbClr val="000000"/>
                </a:solidFill>
                <a:latin typeface="Arial"/>
                <a:ea typeface="Arial"/>
                <a:cs typeface="Arial"/>
                <a:sym typeface="Arial"/>
              </a:rPr>
              <a:t> lam </a:t>
            </a:r>
            <a:r>
              <a:rPr lang="en-US" sz="1200" b="0" i="0" u="none" strike="noStrike" cap="none" dirty="0" err="1" smtClean="0">
                <a:solidFill>
                  <a:srgbClr val="000000"/>
                </a:solidFill>
                <a:latin typeface="Arial"/>
                <a:ea typeface="Arial"/>
                <a:cs typeface="Arial"/>
                <a:sym typeface="Arial"/>
              </a:rPr>
              <a:t>nmai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galaw</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ai</a:t>
            </a:r>
            <a:r>
              <a:rPr lang="en-US" sz="1200" b="0" i="0" u="none" strike="noStrike" cap="none" dirty="0" smtClean="0">
                <a:solidFill>
                  <a:srgbClr val="000000"/>
                </a:solidFill>
                <a:latin typeface="Arial"/>
                <a:ea typeface="Arial"/>
                <a:cs typeface="Arial"/>
                <a:sym typeface="Arial"/>
              </a:rPr>
              <a:t>.</a:t>
            </a:r>
            <a:endParaRPr lang="en-US" sz="900" b="0" i="0" u="none" strike="noStrike" cap="none" dirty="0">
              <a:solidFill>
                <a:srgbClr val="000000"/>
              </a:solidFill>
              <a:latin typeface="Arial"/>
              <a:ea typeface="Arial"/>
              <a:cs typeface="Arial"/>
              <a:sym typeface="Arial"/>
            </a:endParaRPr>
          </a:p>
        </p:txBody>
      </p:sp>
      <p:sp>
        <p:nvSpPr>
          <p:cNvPr id="540" name="Google Shape;54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t>Ma </a:t>
            </a:r>
            <a:r>
              <a:rPr lang="en-US" sz="1200" dirty="0" err="1" smtClean="0"/>
              <a:t>ni</a:t>
            </a:r>
            <a:r>
              <a:rPr lang="en-US" sz="1200" dirty="0" smtClean="0"/>
              <a:t>, </a:t>
            </a:r>
            <a:r>
              <a:rPr lang="en-US" sz="1200" dirty="0" err="1" smtClean="0"/>
              <a:t>kanu</a:t>
            </a:r>
            <a:r>
              <a:rPr lang="en-US" sz="1200" dirty="0" smtClean="0"/>
              <a:t> </a:t>
            </a:r>
            <a:r>
              <a:rPr lang="en-US" sz="1200" dirty="0" err="1" smtClean="0"/>
              <a:t>kawa</a:t>
            </a:r>
            <a:r>
              <a:rPr lang="en-US" sz="1200" dirty="0" smtClean="0"/>
              <a:t> </a:t>
            </a:r>
            <a:r>
              <a:rPr lang="en-US" sz="1200" dirty="0" err="1" smtClean="0"/>
              <a:t>ni</a:t>
            </a:r>
            <a:r>
              <a:rPr lang="en-US" sz="1200" dirty="0" smtClean="0"/>
              <a:t>, </a:t>
            </a:r>
            <a:r>
              <a:rPr lang="en-US" sz="1200" dirty="0" err="1" smtClean="0"/>
              <a:t>yu</a:t>
            </a:r>
            <a:r>
              <a:rPr lang="en-US" sz="1200" dirty="0" smtClean="0"/>
              <a:t> </a:t>
            </a:r>
            <a:r>
              <a:rPr lang="en-US" sz="1200" dirty="0" err="1" smtClean="0"/>
              <a:t>lanu</a:t>
            </a:r>
            <a:r>
              <a:rPr lang="en-US" sz="1200" dirty="0" smtClean="0"/>
              <a:t> </a:t>
            </a:r>
            <a:r>
              <a:rPr lang="en-US" sz="1200" dirty="0" err="1" smtClean="0"/>
              <a:t>lahku</a:t>
            </a:r>
            <a:r>
              <a:rPr lang="en-US" sz="1200" dirty="0" smtClean="0"/>
              <a:t> </a:t>
            </a:r>
            <a:r>
              <a:rPr lang="en-US" sz="1200" dirty="0" err="1" smtClean="0"/>
              <a:t>ya</a:t>
            </a:r>
            <a:r>
              <a:rPr lang="en-US" sz="1200" dirty="0" smtClean="0"/>
              <a:t> </a:t>
            </a:r>
            <a:r>
              <a:rPr lang="en-US" sz="1200" dirty="0" err="1" smtClean="0"/>
              <a:t>nga</a:t>
            </a:r>
            <a:r>
              <a:rPr lang="en-US" sz="1200" dirty="0" smtClean="0"/>
              <a:t> ai </a:t>
            </a:r>
            <a:r>
              <a:rPr lang="en-US" sz="1200" dirty="0" err="1" smtClean="0"/>
              <a:t>ni</a:t>
            </a:r>
            <a:r>
              <a:rPr lang="en-US" sz="1200" dirty="0" smtClean="0"/>
              <a:t> </a:t>
            </a:r>
            <a:r>
              <a:rPr lang="en-US" sz="1200" dirty="0" err="1" smtClean="0"/>
              <a:t>hpe</a:t>
            </a:r>
            <a:r>
              <a:rPr lang="en-US" sz="1200" dirty="0" smtClean="0"/>
              <a:t> </a:t>
            </a:r>
            <a:r>
              <a:rPr lang="en-US" sz="1200" dirty="0" err="1" smtClean="0"/>
              <a:t>madung</a:t>
            </a:r>
            <a:r>
              <a:rPr lang="en-US" sz="1200" dirty="0" smtClean="0"/>
              <a:t> </a:t>
            </a:r>
            <a:r>
              <a:rPr lang="en-US" sz="1200" dirty="0" err="1" smtClean="0"/>
              <a:t>ra</a:t>
            </a:r>
            <a:r>
              <a:rPr lang="en-US" sz="1200" dirty="0" smtClean="0"/>
              <a:t> </a:t>
            </a:r>
            <a:r>
              <a:rPr lang="en-US" sz="1200" dirty="0" err="1" smtClean="0"/>
              <a:t>ahkyak</a:t>
            </a:r>
            <a:r>
              <a:rPr lang="en-US" sz="1200" dirty="0" smtClean="0"/>
              <a:t> ai lam </a:t>
            </a:r>
            <a:r>
              <a:rPr lang="en-US" sz="1200" dirty="0" err="1" smtClean="0"/>
              <a:t>ni</a:t>
            </a:r>
            <a:r>
              <a:rPr lang="en-US" sz="1200" dirty="0" smtClean="0"/>
              <a:t> </a:t>
            </a:r>
            <a:r>
              <a:rPr lang="en-US" sz="1200" dirty="0" err="1" smtClean="0"/>
              <a:t>hte</a:t>
            </a:r>
            <a:r>
              <a:rPr lang="en-US" sz="1200" dirty="0" smtClean="0"/>
              <a:t> </a:t>
            </a:r>
            <a:r>
              <a:rPr lang="en-US" sz="1200" dirty="0" err="1" smtClean="0"/>
              <a:t>laksan</a:t>
            </a:r>
            <a:r>
              <a:rPr lang="en-US" sz="1200" dirty="0" smtClean="0"/>
              <a:t> </a:t>
            </a:r>
            <a:r>
              <a:rPr lang="en-US" sz="1200" dirty="0" err="1" smtClean="0"/>
              <a:t>ra</a:t>
            </a:r>
            <a:r>
              <a:rPr lang="en-US" sz="1200" dirty="0" smtClean="0"/>
              <a:t> </a:t>
            </a:r>
            <a:r>
              <a:rPr lang="en-US" sz="1200" dirty="0" err="1" smtClean="0"/>
              <a:t>ahkyak</a:t>
            </a:r>
            <a:r>
              <a:rPr lang="en-US" sz="1200" dirty="0" smtClean="0"/>
              <a:t> </a:t>
            </a:r>
            <a:r>
              <a:rPr lang="en-US" sz="1200" dirty="0" smtClean="0"/>
              <a:t>ai </a:t>
            </a:r>
            <a:r>
              <a:rPr lang="en-US" sz="1200" dirty="0" smtClean="0"/>
              <a:t>lam </a:t>
            </a:r>
            <a:r>
              <a:rPr lang="en-US" sz="1200" dirty="0" err="1" smtClean="0"/>
              <a:t>ni</a:t>
            </a:r>
            <a:r>
              <a:rPr lang="en-US" sz="1200" dirty="0" smtClean="0"/>
              <a:t> </a:t>
            </a:r>
            <a:r>
              <a:rPr lang="en-US" sz="1200" dirty="0" err="1" smtClean="0"/>
              <a:t>lu</a:t>
            </a:r>
            <a:r>
              <a:rPr lang="en-US" sz="1200" dirty="0" smtClean="0"/>
              <a:t> la </a:t>
            </a:r>
            <a:r>
              <a:rPr lang="en-US" sz="1200" dirty="0" err="1" smtClean="0"/>
              <a:t>na</a:t>
            </a:r>
            <a:r>
              <a:rPr lang="en-US" sz="1200" dirty="0" smtClean="0"/>
              <a:t> </a:t>
            </a:r>
            <a:r>
              <a:rPr lang="en-US" sz="1200" dirty="0" err="1" smtClean="0"/>
              <a:t>matu</a:t>
            </a:r>
            <a:r>
              <a:rPr lang="en-US" sz="1200" dirty="0" smtClean="0"/>
              <a:t> </a:t>
            </a:r>
            <a:r>
              <a:rPr lang="en-US" sz="1200" dirty="0" err="1" smtClean="0"/>
              <a:t>garum</a:t>
            </a:r>
            <a:r>
              <a:rPr lang="en-US" sz="1200" dirty="0" smtClean="0"/>
              <a:t> </a:t>
            </a:r>
            <a:r>
              <a:rPr lang="en-US" sz="1200" dirty="0" err="1" smtClean="0"/>
              <a:t>ya</a:t>
            </a:r>
            <a:r>
              <a:rPr lang="en-US" sz="1200" dirty="0" smtClean="0"/>
              <a:t> u.</a:t>
            </a:r>
            <a:r>
              <a:rPr lang="en-US" sz="1200" dirty="0" smtClean="0">
                <a:latin typeface="Arial"/>
                <a:ea typeface="Arial"/>
                <a:cs typeface="Arial"/>
                <a:sym typeface="Arial"/>
              </a:rPr>
              <a:t> </a:t>
            </a:r>
            <a:r>
              <a:rPr lang="en-US" sz="1200" dirty="0" err="1" smtClean="0">
                <a:latin typeface="Arial"/>
                <a:ea typeface="Arial"/>
                <a:cs typeface="Arial"/>
                <a:sym typeface="Arial"/>
              </a:rPr>
              <a:t>Ga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shadawn</a:t>
            </a:r>
            <a:r>
              <a:rPr lang="en-US" sz="1200" baseline="0" dirty="0" smtClean="0">
                <a:latin typeface="Arial"/>
                <a:ea typeface="Arial"/>
                <a:cs typeface="Arial"/>
                <a:sym typeface="Arial"/>
              </a:rPr>
              <a:t>-</a:t>
            </a:r>
            <a:endParaRPr sz="1200" dirty="0">
              <a:latin typeface="Arial"/>
              <a:ea typeface="Arial"/>
              <a:cs typeface="Arial"/>
              <a:sym typeface="Arial"/>
            </a:endParaRPr>
          </a:p>
          <a:p>
            <a:pPr marL="0" marR="0" lvl="0" indent="0" algn="l" rtl="0">
              <a:lnSpc>
                <a:spcPct val="150000"/>
              </a:lnSpc>
              <a:spcBef>
                <a:spcPts val="0"/>
              </a:spcBef>
              <a:spcAft>
                <a:spcPts val="0"/>
              </a:spcAft>
              <a:buClr>
                <a:srgbClr val="000000"/>
              </a:buClr>
              <a:buSzPts val="2400"/>
              <a:buFont typeface="Arial"/>
              <a:buNone/>
            </a:pPr>
            <a:r>
              <a:rPr lang="en-US" sz="1200" dirty="0" err="1" smtClean="0">
                <a:latin typeface="Arial"/>
                <a:ea typeface="Arial"/>
                <a:cs typeface="Arial"/>
                <a:sym typeface="Arial"/>
              </a:rPr>
              <a:t>Madung</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ahkyak</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lam</a:t>
            </a:r>
            <a:r>
              <a:rPr lang="en-US" sz="1200" dirty="0" smtClean="0">
                <a:latin typeface="Arial"/>
                <a:ea typeface="Arial"/>
                <a:cs typeface="Arial"/>
                <a:sym typeface="Arial"/>
              </a:rPr>
              <a:t>-  </a:t>
            </a:r>
            <a:r>
              <a:rPr lang="en-US" sz="1200" dirty="0" err="1" smtClean="0"/>
              <a:t>M</a:t>
            </a:r>
            <a:r>
              <a:rPr lang="en-US" sz="1200" b="0" i="0" u="none" strike="noStrike" cap="none" dirty="0" err="1" smtClean="0">
                <a:solidFill>
                  <a:srgbClr val="000000"/>
                </a:solidFill>
                <a:latin typeface="Arial"/>
                <a:ea typeface="Arial"/>
                <a:cs typeface="Arial"/>
                <a:sym typeface="Arial"/>
              </a:rPr>
              <a:t>alu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masha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hka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shara</a:t>
            </a:r>
            <a:r>
              <a:rPr lang="en-US" sz="1200" b="0" i="0" u="none" strike="noStrike" cap="none" dirty="0" smtClean="0">
                <a:solidFill>
                  <a:srgbClr val="000000"/>
                </a:solidFill>
                <a:latin typeface="Arial"/>
                <a:ea typeface="Arial"/>
                <a:cs typeface="Arial"/>
                <a:sym typeface="Arial"/>
              </a:rPr>
              <a:t> </a:t>
            </a:r>
            <a:r>
              <a:rPr lang="en-US" sz="1200" dirty="0" err="1" smtClean="0"/>
              <a:t>hte</a:t>
            </a:r>
            <a:r>
              <a:rPr lang="en-US" sz="1200" dirty="0" smtClean="0"/>
              <a:t> </a:t>
            </a:r>
            <a:r>
              <a:rPr lang="en-US" sz="1200" dirty="0" err="1" smtClean="0"/>
              <a:t>grupyin</a:t>
            </a:r>
            <a:r>
              <a:rPr lang="en-US" sz="1200" dirty="0" smtClean="0"/>
              <a:t> san </a:t>
            </a:r>
            <a:r>
              <a:rPr lang="en-US" sz="1200" dirty="0" err="1" smtClean="0"/>
              <a:t>seng</a:t>
            </a:r>
            <a:r>
              <a:rPr lang="en-US" sz="1200" dirty="0" smtClean="0"/>
              <a:t> lam</a:t>
            </a:r>
          </a:p>
          <a:p>
            <a:pPr marL="0" marR="0" lvl="0" indent="0" algn="l" rtl="0">
              <a:lnSpc>
                <a:spcPct val="150000"/>
              </a:lnSpc>
              <a:spcBef>
                <a:spcPts val="0"/>
              </a:spcBef>
              <a:spcAft>
                <a:spcPts val="0"/>
              </a:spcAft>
              <a:buClr>
                <a:srgbClr val="000000"/>
              </a:buClr>
              <a:buSzPts val="2400"/>
              <a:buFont typeface="Arial"/>
              <a:buNone/>
            </a:pPr>
            <a:r>
              <a:rPr lang="en-US" sz="1200" dirty="0" err="1" smtClean="0">
                <a:latin typeface="Arial"/>
                <a:ea typeface="Arial"/>
                <a:cs typeface="Arial"/>
                <a:sym typeface="Arial"/>
              </a:rPr>
              <a:t>Laksan</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ra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ahkyak</a:t>
            </a:r>
            <a:r>
              <a:rPr lang="en-US" sz="1200" baseline="0" dirty="0" smtClean="0">
                <a:latin typeface="Arial"/>
                <a:ea typeface="Arial"/>
                <a:cs typeface="Arial"/>
                <a:sym typeface="Arial"/>
              </a:rPr>
              <a:t> </a:t>
            </a:r>
            <a:r>
              <a:rPr lang="en-US" sz="1200" baseline="0" dirty="0" smtClean="0">
                <a:latin typeface="Arial"/>
                <a:ea typeface="Arial"/>
                <a:cs typeface="Arial"/>
                <a:sym typeface="Arial"/>
              </a:rPr>
              <a:t>ai lam</a:t>
            </a:r>
            <a:r>
              <a:rPr lang="en-US" sz="1200" dirty="0" smtClean="0">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Hkam</a:t>
            </a:r>
            <a:r>
              <a:rPr lang="en-US" sz="1200" dirty="0" err="1" smtClean="0"/>
              <a:t>ja</a:t>
            </a:r>
            <a:r>
              <a:rPr lang="en-US" sz="1200" dirty="0" smtClean="0"/>
              <a:t> lam </a:t>
            </a:r>
            <a:r>
              <a:rPr lang="en-US" sz="1200" dirty="0" err="1" smtClean="0"/>
              <a:t>hpe</a:t>
            </a:r>
            <a:r>
              <a:rPr lang="en-US" sz="1200" dirty="0" smtClean="0"/>
              <a:t> </a:t>
            </a:r>
            <a:r>
              <a:rPr lang="en-US" sz="1200" dirty="0" err="1" smtClean="0"/>
              <a:t>lanu</a:t>
            </a:r>
            <a:r>
              <a:rPr lang="en-US" sz="1200" dirty="0" smtClean="0"/>
              <a:t> </a:t>
            </a:r>
            <a:r>
              <a:rPr lang="en-US" sz="1200" dirty="0" err="1" smtClean="0"/>
              <a:t>lahku</a:t>
            </a:r>
            <a:r>
              <a:rPr lang="en-US" sz="1200" dirty="0" smtClean="0"/>
              <a:t> ai lam, </a:t>
            </a:r>
            <a:r>
              <a:rPr lang="en-US" sz="1200" dirty="0" err="1" smtClean="0"/>
              <a:t>bu</a:t>
            </a:r>
            <a:r>
              <a:rPr lang="en-US" sz="1200" dirty="0" smtClean="0"/>
              <a:t> </a:t>
            </a:r>
            <a:r>
              <a:rPr lang="en-US" sz="1200" dirty="0" err="1" smtClean="0"/>
              <a:t>hpun</a:t>
            </a:r>
            <a:r>
              <a:rPr lang="en-US" sz="1200" dirty="0" smtClean="0"/>
              <a:t> </a:t>
            </a:r>
            <a:r>
              <a:rPr lang="en-US" sz="1200" dirty="0" err="1" smtClean="0"/>
              <a:t>palawng</a:t>
            </a:r>
            <a:r>
              <a:rPr lang="en-US" sz="1200" dirty="0" smtClean="0"/>
              <a:t>, ma kasha </a:t>
            </a:r>
            <a:r>
              <a:rPr lang="en-US" sz="1200" dirty="0" err="1" smtClean="0"/>
              <a:t>ni</a:t>
            </a:r>
            <a:r>
              <a:rPr lang="en-US" sz="1200" dirty="0" smtClean="0"/>
              <a:t> a </a:t>
            </a:r>
            <a:r>
              <a:rPr lang="en-US" sz="1200" dirty="0" err="1" smtClean="0"/>
              <a:t>matu</a:t>
            </a:r>
            <a:r>
              <a:rPr lang="en-US" sz="1200" dirty="0" smtClean="0"/>
              <a:t> jaw </a:t>
            </a:r>
            <a:r>
              <a:rPr lang="en-US" sz="1200" dirty="0" err="1" smtClean="0"/>
              <a:t>sha</a:t>
            </a:r>
            <a:r>
              <a:rPr lang="en-US" sz="1200" dirty="0" smtClean="0"/>
              <a:t> </a:t>
            </a:r>
            <a:r>
              <a:rPr lang="en-US" sz="1200" dirty="0" err="1" smtClean="0"/>
              <a:t>na</a:t>
            </a:r>
            <a:r>
              <a:rPr lang="en-US" sz="1200" dirty="0" smtClean="0"/>
              <a:t> </a:t>
            </a:r>
            <a:r>
              <a:rPr lang="en-US" sz="1200" dirty="0" err="1" smtClean="0"/>
              <a:t>kawk</a:t>
            </a:r>
            <a:r>
              <a:rPr lang="en-US" sz="1200" dirty="0" smtClean="0"/>
              <a:t> </a:t>
            </a:r>
            <a:r>
              <a:rPr lang="en-US" sz="1200" dirty="0" err="1" smtClean="0"/>
              <a:t>hte</a:t>
            </a:r>
            <a:r>
              <a:rPr lang="en-US" sz="1200" dirty="0" smtClean="0"/>
              <a:t> </a:t>
            </a:r>
            <a:r>
              <a:rPr lang="en-US" sz="1200" dirty="0" err="1" smtClean="0"/>
              <a:t>chyu</a:t>
            </a:r>
            <a:r>
              <a:rPr lang="en-US" sz="1200" dirty="0" smtClean="0"/>
              <a:t> </a:t>
            </a:r>
            <a:r>
              <a:rPr lang="en-US" sz="1200" dirty="0" err="1" smtClean="0"/>
              <a:t>palin</a:t>
            </a:r>
            <a:r>
              <a:rPr lang="en-US" sz="1200" dirty="0" smtClean="0"/>
              <a:t>	</a:t>
            </a:r>
          </a:p>
          <a:p>
            <a:pPr marL="0" marR="0" lvl="0" indent="0" algn="l" rtl="0">
              <a:lnSpc>
                <a:spcPct val="150000"/>
              </a:lnSpc>
              <a:spcBef>
                <a:spcPts val="0"/>
              </a:spcBef>
              <a:spcAft>
                <a:spcPts val="0"/>
              </a:spcAft>
              <a:buClr>
                <a:srgbClr val="000000"/>
              </a:buClr>
              <a:buSzPts val="2400"/>
              <a:buFont typeface="Arial"/>
              <a:buNone/>
            </a:pP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Manghkang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hpe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hparan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lu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matu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garum</a:t>
            </a:r>
            <a:r>
              <a:rPr lang="en-US" sz="1200" b="0" i="0" u="none" strike="noStrike" cap="none" dirty="0" smtClean="0">
                <a:solidFill>
                  <a:srgbClr val="000000"/>
                </a:solidFill>
                <a:latin typeface="Arial"/>
                <a:ea typeface="Arial"/>
                <a:cs typeface="Arial"/>
                <a:sym typeface="Arial"/>
              </a:rPr>
              <a:t> </a:t>
            </a:r>
            <a:r>
              <a:rPr lang="en-US" sz="1200" dirty="0" err="1" smtClean="0"/>
              <a:t>ya</a:t>
            </a:r>
            <a:r>
              <a:rPr lang="en-US" sz="1200" dirty="0" smtClean="0"/>
              <a:t> </a:t>
            </a:r>
            <a:r>
              <a:rPr lang="en-US" sz="1200" dirty="0" err="1" smtClean="0"/>
              <a:t>ai</a:t>
            </a:r>
            <a:r>
              <a:rPr lang="en-US" sz="1200" dirty="0" smtClean="0"/>
              <a:t> lam</a:t>
            </a:r>
            <a:endParaRPr lang="en-US" sz="900" b="0" i="0" u="none" strike="noStrike" cap="none" dirty="0" smtClean="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400"/>
              <a:buFont typeface="Arial"/>
              <a:buNone/>
            </a:pP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Ahkyak</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ahkya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mabyin</a:t>
            </a:r>
            <a:r>
              <a:rPr lang="en-US" sz="1200" b="0" i="0" u="none" strike="noStrike" cap="none" dirty="0" smtClean="0">
                <a:solidFill>
                  <a:srgbClr val="000000"/>
                </a:solidFill>
                <a:latin typeface="Arial"/>
                <a:ea typeface="Arial"/>
                <a:cs typeface="Arial"/>
                <a:sym typeface="Arial"/>
              </a:rPr>
              <a:t> a lam </a:t>
            </a:r>
            <a:r>
              <a:rPr lang="en-US" sz="1200" b="0" i="0" u="none" strike="noStrike" cap="none" dirty="0" err="1" smtClean="0">
                <a:solidFill>
                  <a:srgbClr val="000000"/>
                </a:solidFill>
                <a:latin typeface="Arial"/>
                <a:ea typeface="Arial"/>
                <a:cs typeface="Arial"/>
                <a:sym typeface="Arial"/>
              </a:rPr>
              <a:t>hpe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shiga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lamang</a:t>
            </a:r>
            <a:r>
              <a:rPr lang="en-US" sz="1200" b="0" i="0" u="none" strike="noStrike" cap="none" dirty="0" smtClean="0">
                <a:solidFill>
                  <a:srgbClr val="000000"/>
                </a:solidFill>
                <a:latin typeface="Arial"/>
                <a:ea typeface="Arial"/>
                <a:cs typeface="Arial"/>
                <a:sym typeface="Arial"/>
              </a:rPr>
              <a:t> jaw </a:t>
            </a:r>
            <a:r>
              <a:rPr lang="en-US" sz="1200" b="0" i="0" u="none" strike="noStrike" cap="none" dirty="0" err="1" smtClean="0">
                <a:solidFill>
                  <a:srgbClr val="000000"/>
                </a:solidFill>
                <a:latin typeface="Arial"/>
                <a:ea typeface="Arial"/>
                <a:cs typeface="Arial"/>
                <a:sym typeface="Arial"/>
              </a:rPr>
              <a:t>ya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ai</a:t>
            </a:r>
            <a:r>
              <a:rPr lang="en-US" sz="1200" b="0" i="0" u="none" strike="noStrike" cap="none" dirty="0" smtClean="0">
                <a:solidFill>
                  <a:srgbClr val="000000"/>
                </a:solidFill>
                <a:latin typeface="Arial"/>
                <a:ea typeface="Arial"/>
                <a:cs typeface="Arial"/>
                <a:sym typeface="Arial"/>
              </a:rPr>
              <a:t> lam</a:t>
            </a:r>
          </a:p>
          <a:p>
            <a:pPr marL="0" marR="0" lvl="0" indent="152400" algn="l" rtl="0">
              <a:lnSpc>
                <a:spcPct val="150000"/>
              </a:lnSpc>
              <a:spcBef>
                <a:spcPts val="0"/>
              </a:spcBef>
              <a:spcAft>
                <a:spcPts val="0"/>
              </a:spcAft>
              <a:buClr>
                <a:srgbClr val="000000"/>
              </a:buClr>
              <a:buSzPts val="2400"/>
              <a:buFont typeface="Arial"/>
              <a:buNone/>
            </a:pPr>
            <a:endParaRPr lang="en-US" sz="1200" b="0" i="0" u="none" strike="noStrike" cap="none" dirty="0" smtClean="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dirty="0" err="1" smtClean="0">
                <a:solidFill>
                  <a:schemeClr val="dk1"/>
                </a:solidFill>
                <a:latin typeface="Calibri"/>
                <a:ea typeface="Calibri"/>
                <a:cs typeface="Calibri"/>
                <a:sym typeface="Calibri"/>
              </a:rPr>
              <a:t>Myit</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tsam</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pu</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ba</a:t>
            </a:r>
            <a:r>
              <a:rPr lang="en-US" sz="1200" dirty="0" smtClean="0">
                <a:solidFill>
                  <a:schemeClr val="dk1"/>
                </a:solidFill>
                <a:latin typeface="Calibri"/>
                <a:ea typeface="Calibri"/>
                <a:cs typeface="Calibri"/>
                <a:sym typeface="Calibri"/>
              </a:rPr>
              <a:t> lam </a:t>
            </a:r>
            <a:r>
              <a:rPr lang="en-US" sz="1200" dirty="0" err="1" smtClean="0">
                <a:solidFill>
                  <a:schemeClr val="dk1"/>
                </a:solidFill>
                <a:latin typeface="Calibri"/>
                <a:ea typeface="Calibri"/>
                <a:cs typeface="Calibri"/>
                <a:sym typeface="Calibri"/>
              </a:rPr>
              <a:t>byin</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shangun</a:t>
            </a:r>
            <a:r>
              <a:rPr lang="en-US" sz="1200" dirty="0" smtClean="0">
                <a:solidFill>
                  <a:schemeClr val="dk1"/>
                </a:solidFill>
                <a:latin typeface="Calibri"/>
                <a:ea typeface="Calibri"/>
                <a:cs typeface="Calibri"/>
                <a:sym typeface="Calibri"/>
              </a:rPr>
              <a:t> ai </a:t>
            </a:r>
            <a:r>
              <a:rPr lang="en-US" sz="1200" dirty="0" err="1" smtClean="0">
                <a:solidFill>
                  <a:schemeClr val="dk1"/>
                </a:solidFill>
                <a:latin typeface="Calibri"/>
                <a:ea typeface="Calibri"/>
                <a:cs typeface="Calibri"/>
                <a:sym typeface="Calibri"/>
              </a:rPr>
              <a:t>mabyin</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ni</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hta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hkrit</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shama</a:t>
            </a:r>
            <a:r>
              <a:rPr lang="en-US" sz="1200" dirty="0" smtClean="0">
                <a:solidFill>
                  <a:schemeClr val="dk1"/>
                </a:solidFill>
                <a:latin typeface="Calibri"/>
                <a:ea typeface="Calibri"/>
                <a:cs typeface="Calibri"/>
                <a:sym typeface="Calibri"/>
              </a:rPr>
              <a:t> ai lam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dik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tinang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tinang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tinang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hkau</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shim </a:t>
            </a:r>
            <a:r>
              <a:rPr lang="en-US" sz="1200" baseline="0" dirty="0" err="1" smtClean="0">
                <a:solidFill>
                  <a:schemeClr val="dk1"/>
                </a:solidFill>
                <a:latin typeface="Calibri"/>
                <a:ea typeface="Calibri"/>
                <a:cs typeface="Calibri"/>
                <a:sym typeface="Calibri"/>
              </a:rPr>
              <a:t>lum</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hkamja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ngwi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pyaw</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tsang</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Masha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nshani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yang </a:t>
            </a:r>
            <a:r>
              <a:rPr lang="en-US" sz="1200" baseline="0" dirty="0" err="1" smtClean="0">
                <a:solidFill>
                  <a:schemeClr val="dk1"/>
                </a:solidFill>
                <a:latin typeface="Calibri"/>
                <a:ea typeface="Calibri"/>
                <a:cs typeface="Calibri"/>
                <a:sym typeface="Calibri"/>
              </a:rPr>
              <a:t>tinang</a:t>
            </a:r>
            <a:r>
              <a:rPr lang="en-US" sz="1200" baseline="0" dirty="0" smtClean="0">
                <a:solidFill>
                  <a:schemeClr val="dk1"/>
                </a:solidFill>
                <a:latin typeface="Calibri"/>
                <a:ea typeface="Calibri"/>
                <a:cs typeface="Calibri"/>
                <a:sym typeface="Calibri"/>
              </a:rPr>
              <a:t> dang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daram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lamang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dawsang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la da u.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danleng</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loi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kadun</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jai </a:t>
            </a:r>
            <a:r>
              <a:rPr lang="en-US" sz="1200" baseline="0" dirty="0" err="1" smtClean="0">
                <a:solidFill>
                  <a:schemeClr val="dk1"/>
                </a:solidFill>
                <a:latin typeface="Calibri"/>
                <a:ea typeface="Calibri"/>
                <a:cs typeface="Calibri"/>
                <a:sym typeface="Calibri"/>
              </a:rPr>
              <a:t>lang</a:t>
            </a:r>
            <a:r>
              <a:rPr lang="en-US" sz="1200" baseline="0" dirty="0" smtClean="0">
                <a:solidFill>
                  <a:schemeClr val="dk1"/>
                </a:solidFill>
                <a:latin typeface="Calibri"/>
                <a:ea typeface="Calibri"/>
                <a:cs typeface="Calibri"/>
                <a:sym typeface="Calibri"/>
              </a:rPr>
              <a:t> u. La ma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tinang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shr</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lamang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daw</a:t>
            </a:r>
            <a:r>
              <a:rPr lang="en-US" sz="1200" baseline="0" dirty="0" smtClean="0">
                <a:solidFill>
                  <a:schemeClr val="dk1"/>
                </a:solidFill>
                <a:latin typeface="Calibri"/>
                <a:ea typeface="Calibri"/>
                <a:cs typeface="Calibri"/>
                <a:sym typeface="Calibri"/>
              </a:rPr>
              <a:t> sang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 </a:t>
            </a:r>
            <a:r>
              <a:rPr lang="en-US" sz="1200" baseline="0" dirty="0" err="1" smtClean="0">
                <a:solidFill>
                  <a:schemeClr val="dk1"/>
                </a:solidFill>
                <a:latin typeface="Calibri"/>
                <a:ea typeface="Calibri"/>
                <a:cs typeface="Calibri"/>
                <a:sym typeface="Calibri"/>
              </a:rPr>
              <a:t>nchye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nsang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t>
            </a:r>
            <a:r>
              <a:rPr lang="en-US" sz="1200" baseline="0" dirty="0" smtClean="0">
                <a:solidFill>
                  <a:schemeClr val="dk1"/>
                </a:solidFill>
                <a:latin typeface="Calibri"/>
                <a:ea typeface="Calibri"/>
                <a:cs typeface="Calibri"/>
                <a:sym typeface="Calibri"/>
              </a:rPr>
              <a:t> yang </a:t>
            </a:r>
            <a:r>
              <a:rPr lang="en-US" sz="1200" baseline="0" dirty="0" err="1" smtClean="0">
                <a:solidFill>
                  <a:schemeClr val="dk1"/>
                </a:solidFill>
                <a:latin typeface="Calibri"/>
                <a:ea typeface="Calibri"/>
                <a:cs typeface="Calibri"/>
                <a:sym typeface="Calibri"/>
              </a:rPr>
              <a:t>tinang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u. </a:t>
            </a:r>
            <a:r>
              <a:rPr lang="en-US" sz="1200" baseline="0" dirty="0" err="1" smtClean="0">
                <a:solidFill>
                  <a:schemeClr val="dk1"/>
                </a:solidFill>
                <a:latin typeface="Calibri"/>
                <a:ea typeface="Calibri"/>
                <a:cs typeface="Calibri"/>
                <a:sym typeface="Calibri"/>
              </a:rPr>
              <a:t>Nchye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yang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bai</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u. Ma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kanu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lawu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seng</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la </a:t>
            </a:r>
            <a:r>
              <a:rPr lang="en-US" sz="1200" baseline="0" dirty="0" err="1" smtClean="0">
                <a:solidFill>
                  <a:schemeClr val="dk1"/>
                </a:solidFill>
                <a:latin typeface="Calibri"/>
                <a:ea typeface="Calibri"/>
                <a:cs typeface="Calibri"/>
                <a:sym typeface="Calibri"/>
              </a:rPr>
              <a:t>mayu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ai. </a:t>
            </a:r>
          </a:p>
          <a:p>
            <a:pPr marL="171450" lvl="0" indent="-171450" algn="l" rtl="0">
              <a:lnSpc>
                <a:spcPct val="100000"/>
              </a:lnSpc>
              <a:spcBef>
                <a:spcPts val="0"/>
              </a:spcBef>
              <a:spcAft>
                <a:spcPts val="0"/>
              </a:spcAft>
              <a:buSzPts val="1400"/>
              <a:buFont typeface="Arial" pitchFamily="34" charset="0"/>
              <a:buChar char="•"/>
            </a:pPr>
            <a:r>
              <a:rPr lang="en-US" sz="1200" dirty="0" err="1" smtClean="0">
                <a:solidFill>
                  <a:schemeClr val="dk1"/>
                </a:solidFill>
                <a:latin typeface="Calibri"/>
                <a:ea typeface="Calibri"/>
                <a:cs typeface="Calibri"/>
                <a:sym typeface="Calibri"/>
              </a:rPr>
              <a:t>Mabyin</a:t>
            </a:r>
            <a:r>
              <a:rPr lang="en-US" sz="1200" dirty="0" smtClean="0">
                <a:solidFill>
                  <a:schemeClr val="dk1"/>
                </a:solidFill>
                <a:latin typeface="Calibri"/>
                <a:ea typeface="Calibri"/>
                <a:cs typeface="Calibri"/>
                <a:sym typeface="Calibri"/>
              </a:rPr>
              <a:t> lam</a:t>
            </a:r>
            <a:endParaRPr sz="1200" dirty="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SzPts val="1400"/>
              <a:buFont typeface="Arial" pitchFamily="34" charset="0"/>
              <a:buChar char="•"/>
            </a:pPr>
            <a:r>
              <a:rPr lang="en-US" sz="1200" dirty="0" err="1" smtClean="0">
                <a:solidFill>
                  <a:schemeClr val="dk1"/>
                </a:solidFill>
                <a:latin typeface="Calibri"/>
                <a:ea typeface="Calibri"/>
                <a:cs typeface="Calibri"/>
                <a:sym typeface="Calibri"/>
              </a:rPr>
              <a:t>hkala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hkra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hkam</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sha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nga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shahte</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tsawra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shr</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endParaRPr sz="1200" dirty="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SzPts val="1400"/>
              <a:buFont typeface="Arial" pitchFamily="34" charset="0"/>
              <a:buChar char="•"/>
            </a:pPr>
            <a:r>
              <a:rPr lang="en-US" sz="1200" dirty="0" err="1" smtClean="0">
                <a:solidFill>
                  <a:schemeClr val="dk1"/>
                </a:solidFill>
                <a:latin typeface="Calibri"/>
                <a:ea typeface="Calibri"/>
                <a:cs typeface="Calibri"/>
                <a:sym typeface="Calibri"/>
              </a:rPr>
              <a:t>Shahte</a:t>
            </a:r>
            <a:r>
              <a:rPr lang="en-US" sz="1200" dirty="0" smtClean="0">
                <a:solidFill>
                  <a:schemeClr val="dk1"/>
                </a:solidFill>
                <a:latin typeface="Calibri"/>
                <a:ea typeface="Calibri"/>
                <a:cs typeface="Calibri"/>
                <a:sym typeface="Calibri"/>
              </a:rPr>
              <a:t> a shim </a:t>
            </a:r>
            <a:r>
              <a:rPr lang="en-US" sz="1200" dirty="0" err="1" smtClean="0">
                <a:solidFill>
                  <a:schemeClr val="dk1"/>
                </a:solidFill>
                <a:latin typeface="Calibri"/>
                <a:ea typeface="Calibri"/>
                <a:cs typeface="Calibri"/>
                <a:sym typeface="Calibri"/>
              </a:rPr>
              <a:t>lum</a:t>
            </a:r>
            <a:r>
              <a:rPr lang="en-US" sz="1200" dirty="0" smtClean="0">
                <a:solidFill>
                  <a:schemeClr val="dk1"/>
                </a:solidFill>
                <a:latin typeface="Calibri"/>
                <a:ea typeface="Calibri"/>
                <a:cs typeface="Calibri"/>
                <a:sym typeface="Calibri"/>
              </a:rPr>
              <a:t> lam</a:t>
            </a:r>
            <a:endParaRPr sz="1200" dirty="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SzPts val="1400"/>
              <a:buFont typeface="Arial" pitchFamily="34" charset="0"/>
              <a:buChar char="•"/>
            </a:pPr>
            <a:r>
              <a:rPr lang="en-US" sz="1200" dirty="0" err="1" smtClean="0">
                <a:solidFill>
                  <a:schemeClr val="dk1"/>
                </a:solidFill>
                <a:latin typeface="Calibri"/>
                <a:ea typeface="Calibri"/>
                <a:cs typeface="Calibri"/>
                <a:sym typeface="Calibri"/>
              </a:rPr>
              <a:t>Shanhte</a:t>
            </a:r>
            <a:r>
              <a:rPr lang="en-US" sz="1200" dirty="0" smtClean="0">
                <a:solidFill>
                  <a:schemeClr val="dk1"/>
                </a:solidFill>
                <a:latin typeface="Calibri"/>
                <a:ea typeface="Calibri"/>
                <a:cs typeface="Calibri"/>
                <a:sym typeface="Calibri"/>
              </a:rPr>
              <a:t> a </a:t>
            </a:r>
            <a:r>
              <a:rPr lang="en-US" sz="1200" dirty="0" err="1" smtClean="0">
                <a:solidFill>
                  <a:schemeClr val="dk1"/>
                </a:solidFill>
                <a:latin typeface="Calibri"/>
                <a:ea typeface="Calibri"/>
                <a:cs typeface="Calibri"/>
                <a:sym typeface="Calibri"/>
              </a:rPr>
              <a:t>ahkaw</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ahkawng</a:t>
            </a:r>
            <a:r>
              <a:rPr lang="en-US" sz="1200" dirty="0" smtClean="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SzPts val="1400"/>
              <a:buFont typeface="Arial" pitchFamily="34" charset="0"/>
              <a:buChar char="•"/>
            </a:pPr>
            <a:r>
              <a:rPr lang="en-US" sz="1200" dirty="0" err="1" smtClean="0">
                <a:solidFill>
                  <a:schemeClr val="dk1"/>
                </a:solidFill>
                <a:latin typeface="Calibri"/>
                <a:ea typeface="Calibri"/>
                <a:cs typeface="Calibri"/>
                <a:sym typeface="Calibri"/>
              </a:rPr>
              <a:t>Shanhte</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ra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ahkyak</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ai</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garum</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lajang</a:t>
            </a:r>
            <a:r>
              <a:rPr lang="en-US" sz="1200" dirty="0" smtClean="0">
                <a:solidFill>
                  <a:schemeClr val="dk1"/>
                </a:solidFill>
                <a:latin typeface="Calibri"/>
                <a:ea typeface="Calibri"/>
                <a:cs typeface="Calibri"/>
                <a:sym typeface="Calibri"/>
              </a:rPr>
              <a:t> lam </a:t>
            </a:r>
            <a:r>
              <a:rPr lang="en-US" sz="1200" dirty="0" err="1" smtClean="0">
                <a:solidFill>
                  <a:schemeClr val="dk1"/>
                </a:solidFill>
                <a:latin typeface="Calibri"/>
                <a:ea typeface="Calibri"/>
                <a:cs typeface="Calibri"/>
                <a:sym typeface="Calibri"/>
              </a:rPr>
              <a:t>ni</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arung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la </a:t>
            </a:r>
            <a:r>
              <a:rPr lang="en-US" sz="1200" baseline="0" dirty="0" err="1" smtClean="0">
                <a:solidFill>
                  <a:schemeClr val="dk1"/>
                </a:solidFill>
                <a:latin typeface="Calibri"/>
                <a:ea typeface="Calibri"/>
                <a:cs typeface="Calibri"/>
                <a:sym typeface="Calibri"/>
              </a:rPr>
              <a:t>mai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lam</a:t>
            </a:r>
            <a:endParaRPr sz="1200" dirty="0">
              <a:solidFill>
                <a:schemeClr val="dk1"/>
              </a:solidFill>
              <a:latin typeface="Calibri"/>
              <a:ea typeface="Calibri"/>
              <a:cs typeface="Calibri"/>
              <a:sym typeface="Calibri"/>
            </a:endParaRPr>
          </a:p>
        </p:txBody>
      </p:sp>
      <p:sp>
        <p:nvSpPr>
          <p:cNvPr id="550" name="Google Shape;55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smtClean="0">
                <a:solidFill>
                  <a:srgbClr val="000000"/>
                </a:solidFill>
                <a:latin typeface="Arial"/>
                <a:ea typeface="Arial"/>
                <a:cs typeface="Arial"/>
                <a:sym typeface="Arial"/>
              </a:rPr>
              <a:t>Ma kasha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hpe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tsaw</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ra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hku</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hkau</a:t>
            </a:r>
            <a:r>
              <a:rPr lang="en-US" sz="1200" dirty="0" smtClean="0">
                <a:solidFill>
                  <a:srgbClr val="000000"/>
                </a:solidFill>
                <a:latin typeface="Arial"/>
                <a:ea typeface="Arial"/>
                <a:cs typeface="Arial"/>
                <a:sym typeface="Arial"/>
              </a:rPr>
              <a:t> ai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shinggyim</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garum</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shingtau</a:t>
            </a:r>
            <a:r>
              <a:rPr lang="en-US" sz="1200" dirty="0" smtClean="0">
                <a:solidFill>
                  <a:srgbClr val="000000"/>
                </a:solidFill>
                <a:latin typeface="Arial"/>
                <a:ea typeface="Arial"/>
                <a:cs typeface="Arial"/>
                <a:sym typeface="Arial"/>
              </a:rPr>
              <a:t> lam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hte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matut</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mahkai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ya</a:t>
            </a:r>
            <a:r>
              <a:rPr lang="en-US" sz="1200" dirty="0" smtClean="0">
                <a:solidFill>
                  <a:srgbClr val="000000"/>
                </a:solidFill>
                <a:latin typeface="Arial"/>
                <a:ea typeface="Arial"/>
                <a:cs typeface="Arial"/>
                <a:sym typeface="Arial"/>
              </a:rPr>
              <a:t> ai lam- Ma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langai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gaw</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myit</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tsam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pu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ba</a:t>
            </a:r>
            <a:r>
              <a:rPr lang="en-US" sz="1200" baseline="0" dirty="0" smtClean="0">
                <a:solidFill>
                  <a:srgbClr val="000000"/>
                </a:solidFill>
                <a:latin typeface="Arial"/>
                <a:ea typeface="Arial"/>
                <a:cs typeface="Arial"/>
                <a:sym typeface="Arial"/>
              </a:rPr>
              <a:t> lam </a:t>
            </a:r>
            <a:r>
              <a:rPr lang="en-US" sz="1200" baseline="0" dirty="0" err="1" smtClean="0">
                <a:solidFill>
                  <a:srgbClr val="000000"/>
                </a:solidFill>
                <a:latin typeface="Arial"/>
                <a:ea typeface="Arial"/>
                <a:cs typeface="Arial"/>
                <a:sym typeface="Arial"/>
              </a:rPr>
              <a:t>hkam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shangun</a:t>
            </a:r>
            <a:r>
              <a:rPr lang="en-US" sz="1200" baseline="0" dirty="0" smtClean="0">
                <a:solidFill>
                  <a:srgbClr val="000000"/>
                </a:solidFill>
                <a:latin typeface="Arial"/>
                <a:ea typeface="Arial"/>
                <a:cs typeface="Arial"/>
                <a:sym typeface="Arial"/>
              </a:rPr>
              <a:t> ai </a:t>
            </a:r>
            <a:r>
              <a:rPr lang="en-US" sz="1200" baseline="0" dirty="0" err="1" smtClean="0">
                <a:solidFill>
                  <a:srgbClr val="000000"/>
                </a:solidFill>
                <a:latin typeface="Arial"/>
                <a:ea typeface="Arial"/>
                <a:cs typeface="Arial"/>
                <a:sym typeface="Arial"/>
              </a:rPr>
              <a:t>mabyin</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langai</a:t>
            </a:r>
            <a:r>
              <a:rPr lang="en-US" sz="1200" baseline="0" dirty="0" smtClean="0">
                <a:solidFill>
                  <a:srgbClr val="000000"/>
                </a:solidFill>
                <a:latin typeface="Arial"/>
                <a:ea typeface="Arial"/>
                <a:cs typeface="Arial"/>
                <a:sym typeface="Arial"/>
              </a:rPr>
              <a:t> a </a:t>
            </a:r>
            <a:r>
              <a:rPr lang="en-US" sz="1200" baseline="0" dirty="0" err="1" smtClean="0">
                <a:solidFill>
                  <a:srgbClr val="000000"/>
                </a:solidFill>
                <a:latin typeface="Arial"/>
                <a:ea typeface="Arial"/>
                <a:cs typeface="Arial"/>
                <a:sym typeface="Arial"/>
              </a:rPr>
              <a:t>ntsa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hkap</a:t>
            </a:r>
            <a:r>
              <a:rPr lang="en-US" sz="1200" baseline="0" dirty="0" smtClean="0">
                <a:solidFill>
                  <a:srgbClr val="000000"/>
                </a:solidFill>
                <a:latin typeface="Arial"/>
                <a:ea typeface="Arial"/>
                <a:cs typeface="Arial"/>
                <a:sym typeface="Arial"/>
              </a:rPr>
              <a:t> la </a:t>
            </a:r>
            <a:r>
              <a:rPr lang="en-US" sz="1200" baseline="0" dirty="0" err="1" smtClean="0">
                <a:solidFill>
                  <a:srgbClr val="000000"/>
                </a:solidFill>
                <a:latin typeface="Arial"/>
                <a:ea typeface="Arial"/>
                <a:cs typeface="Arial"/>
                <a:sym typeface="Arial"/>
              </a:rPr>
              <a:t>tawt</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lai</a:t>
            </a:r>
            <a:r>
              <a:rPr lang="en-US" sz="1200" baseline="0" dirty="0" smtClean="0">
                <a:solidFill>
                  <a:srgbClr val="000000"/>
                </a:solidFill>
                <a:latin typeface="Arial"/>
                <a:ea typeface="Arial"/>
                <a:cs typeface="Arial"/>
                <a:sym typeface="Arial"/>
              </a:rPr>
              <a:t> ai lam </a:t>
            </a:r>
            <a:r>
              <a:rPr lang="en-US" sz="1200" baseline="0" dirty="0" err="1" smtClean="0">
                <a:solidFill>
                  <a:srgbClr val="000000"/>
                </a:solidFill>
                <a:latin typeface="Arial"/>
                <a:ea typeface="Arial"/>
                <a:cs typeface="Arial"/>
                <a:sym typeface="Arial"/>
              </a:rPr>
              <a:t>hpe</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dawdan</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ya</a:t>
            </a:r>
            <a:r>
              <a:rPr lang="en-US" sz="1200" baseline="0" dirty="0" smtClean="0">
                <a:solidFill>
                  <a:srgbClr val="000000"/>
                </a:solidFill>
                <a:latin typeface="Arial"/>
                <a:ea typeface="Arial"/>
                <a:cs typeface="Arial"/>
                <a:sym typeface="Arial"/>
              </a:rPr>
              <a:t> ai lam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kaw</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ahkyak</a:t>
            </a:r>
            <a:r>
              <a:rPr lang="en-US" sz="1200" baseline="0" dirty="0" smtClean="0">
                <a:solidFill>
                  <a:srgbClr val="000000"/>
                </a:solidFill>
                <a:latin typeface="Arial"/>
                <a:ea typeface="Arial"/>
                <a:cs typeface="Arial"/>
                <a:sym typeface="Arial"/>
              </a:rPr>
              <a:t> ai lam </a:t>
            </a:r>
            <a:r>
              <a:rPr lang="en-US" sz="1200" baseline="0" dirty="0" err="1" smtClean="0">
                <a:solidFill>
                  <a:srgbClr val="000000"/>
                </a:solidFill>
                <a:latin typeface="Arial"/>
                <a:ea typeface="Arial"/>
                <a:cs typeface="Arial"/>
                <a:sym typeface="Arial"/>
              </a:rPr>
              <a:t>langai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gaw</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shi</a:t>
            </a:r>
            <a:r>
              <a:rPr lang="en-US" sz="1200" baseline="0" dirty="0" smtClean="0">
                <a:solidFill>
                  <a:srgbClr val="000000"/>
                </a:solidFill>
                <a:latin typeface="Arial"/>
                <a:ea typeface="Arial"/>
                <a:cs typeface="Arial"/>
                <a:sym typeface="Arial"/>
              </a:rPr>
              <a:t> a </a:t>
            </a:r>
            <a:r>
              <a:rPr lang="en-US" sz="1200" baseline="0" dirty="0" err="1" smtClean="0">
                <a:solidFill>
                  <a:srgbClr val="000000"/>
                </a:solidFill>
                <a:latin typeface="Arial"/>
                <a:ea typeface="Arial"/>
                <a:cs typeface="Arial"/>
                <a:sym typeface="Arial"/>
              </a:rPr>
              <a:t>kanu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kawa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shr</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lanu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lahku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nga</a:t>
            </a:r>
            <a:r>
              <a:rPr lang="en-US" sz="1200" baseline="0" dirty="0" smtClean="0">
                <a:solidFill>
                  <a:srgbClr val="000000"/>
                </a:solidFill>
                <a:latin typeface="Arial"/>
                <a:ea typeface="Arial"/>
                <a:cs typeface="Arial"/>
                <a:sym typeface="Arial"/>
              </a:rPr>
              <a:t> ai </a:t>
            </a:r>
            <a:r>
              <a:rPr lang="en-US" sz="1200" baseline="0" dirty="0" err="1" smtClean="0">
                <a:solidFill>
                  <a:srgbClr val="000000"/>
                </a:solidFill>
                <a:latin typeface="Arial"/>
                <a:ea typeface="Arial"/>
                <a:cs typeface="Arial"/>
                <a:sym typeface="Arial"/>
              </a:rPr>
              <a:t>wa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hte</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hka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ra</a:t>
            </a:r>
            <a:r>
              <a:rPr lang="en-US" sz="1200" baseline="0" dirty="0" smtClean="0">
                <a:solidFill>
                  <a:srgbClr val="000000"/>
                </a:solidFill>
                <a:latin typeface="Arial"/>
                <a:ea typeface="Arial"/>
                <a:cs typeface="Arial"/>
                <a:sym typeface="Arial"/>
              </a:rPr>
              <a:t> ai lam </a:t>
            </a:r>
            <a:r>
              <a:rPr lang="en-US" sz="1200" baseline="0" dirty="0" err="1" smtClean="0">
                <a:solidFill>
                  <a:srgbClr val="000000"/>
                </a:solidFill>
                <a:latin typeface="Arial"/>
                <a:ea typeface="Arial"/>
                <a:cs typeface="Arial"/>
                <a:sym typeface="Arial"/>
              </a:rPr>
              <a:t>nga</a:t>
            </a:r>
            <a:r>
              <a:rPr lang="en-US" sz="1200" baseline="0" dirty="0" smtClean="0">
                <a:solidFill>
                  <a:srgbClr val="000000"/>
                </a:solidFill>
                <a:latin typeface="Arial"/>
                <a:ea typeface="Arial"/>
                <a:cs typeface="Arial"/>
                <a:sym typeface="Arial"/>
              </a:rPr>
              <a:t>/n-</a:t>
            </a:r>
            <a:r>
              <a:rPr lang="en-US" sz="1200" baseline="0" dirty="0" err="1" smtClean="0">
                <a:solidFill>
                  <a:srgbClr val="000000"/>
                </a:solidFill>
                <a:latin typeface="Arial"/>
                <a:ea typeface="Arial"/>
                <a:cs typeface="Arial"/>
                <a:sym typeface="Arial"/>
              </a:rPr>
              <a:t>nga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shr</a:t>
            </a:r>
            <a:r>
              <a:rPr lang="en-US" sz="1200" baseline="0" dirty="0" smtClean="0">
                <a:solidFill>
                  <a:srgbClr val="000000"/>
                </a:solidFill>
                <a:latin typeface="Arial"/>
                <a:ea typeface="Arial"/>
                <a:cs typeface="Arial"/>
                <a:sym typeface="Arial"/>
              </a:rPr>
              <a:t>) sum mat ai lam </a:t>
            </a:r>
            <a:r>
              <a:rPr lang="en-US" sz="1200" baseline="0" dirty="0" err="1" smtClean="0">
                <a:solidFill>
                  <a:srgbClr val="000000"/>
                </a:solidFill>
                <a:latin typeface="Arial"/>
                <a:ea typeface="Arial"/>
                <a:cs typeface="Arial"/>
                <a:sym typeface="Arial"/>
              </a:rPr>
              <a:t>nga</a:t>
            </a:r>
            <a:r>
              <a:rPr lang="en-US" sz="1200" baseline="0" dirty="0" smtClean="0">
                <a:solidFill>
                  <a:srgbClr val="000000"/>
                </a:solidFill>
                <a:latin typeface="Arial"/>
                <a:ea typeface="Arial"/>
                <a:cs typeface="Arial"/>
                <a:sym typeface="Arial"/>
              </a:rPr>
              <a:t>/ n-</a:t>
            </a:r>
            <a:r>
              <a:rPr lang="en-US" sz="1200" baseline="0" dirty="0" err="1" smtClean="0">
                <a:solidFill>
                  <a:srgbClr val="000000"/>
                </a:solidFill>
                <a:latin typeface="Arial"/>
                <a:ea typeface="Arial"/>
                <a:cs typeface="Arial"/>
                <a:sym typeface="Arial"/>
              </a:rPr>
              <a:t>nga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rai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nga</a:t>
            </a:r>
            <a:r>
              <a:rPr lang="en-US" sz="1200" baseline="0" dirty="0" smtClean="0">
                <a:solidFill>
                  <a:srgbClr val="000000"/>
                </a:solidFill>
                <a:latin typeface="Arial"/>
                <a:ea typeface="Arial"/>
                <a:cs typeface="Arial"/>
                <a:sym typeface="Arial"/>
              </a:rPr>
              <a:t> ai. Shi a kun </a:t>
            </a:r>
            <a:r>
              <a:rPr lang="en-US" sz="1200" baseline="0" dirty="0" err="1" smtClean="0">
                <a:solidFill>
                  <a:srgbClr val="000000"/>
                </a:solidFill>
                <a:latin typeface="Arial"/>
                <a:ea typeface="Arial"/>
                <a:cs typeface="Arial"/>
                <a:sym typeface="Arial"/>
              </a:rPr>
              <a:t>dinghku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hte</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bai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hkum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zup</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matu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garum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ai</a:t>
            </a:r>
            <a:r>
              <a:rPr lang="en-US" sz="1200" baseline="0" dirty="0" smtClean="0">
                <a:solidFill>
                  <a:srgbClr val="000000"/>
                </a:solidFill>
                <a:latin typeface="Arial"/>
                <a:ea typeface="Arial"/>
                <a:cs typeface="Arial"/>
                <a:sym typeface="Arial"/>
              </a:rPr>
              <a:t> lam </a:t>
            </a:r>
            <a:r>
              <a:rPr lang="en-US" sz="1200" baseline="0" dirty="0" err="1" smtClean="0">
                <a:solidFill>
                  <a:srgbClr val="000000"/>
                </a:solidFill>
                <a:latin typeface="Arial"/>
                <a:ea typeface="Arial"/>
                <a:cs typeface="Arial"/>
                <a:sym typeface="Arial"/>
              </a:rPr>
              <a:t>gaw</a:t>
            </a:r>
            <a:r>
              <a:rPr lang="en-US" sz="1200" baseline="0" dirty="0" smtClean="0">
                <a:solidFill>
                  <a:srgbClr val="000000"/>
                </a:solidFill>
                <a:latin typeface="Arial"/>
                <a:ea typeface="Arial"/>
                <a:cs typeface="Arial"/>
                <a:sym typeface="Arial"/>
              </a:rPr>
              <a:t> ma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a </a:t>
            </a:r>
            <a:r>
              <a:rPr lang="en-US" sz="1200" baseline="0" dirty="0" err="1" smtClean="0">
                <a:solidFill>
                  <a:srgbClr val="000000"/>
                </a:solidFill>
                <a:latin typeface="Arial"/>
                <a:ea typeface="Arial"/>
                <a:cs typeface="Arial"/>
                <a:sym typeface="Arial"/>
              </a:rPr>
              <a:t>matu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ahkyak</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dik</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htum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byin</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ai</a:t>
            </a:r>
            <a:r>
              <a:rPr lang="en-US" sz="1200" baseline="0" dirty="0" smtClean="0">
                <a:solidFill>
                  <a:srgbClr val="000000"/>
                </a:solidFill>
                <a:latin typeface="Arial"/>
                <a:ea typeface="Arial"/>
                <a:cs typeface="Arial"/>
                <a:sym typeface="Arial"/>
              </a:rPr>
              <a:t>. Ma </a:t>
            </a:r>
            <a:r>
              <a:rPr lang="en-US" sz="1200" baseline="0" dirty="0" err="1" smtClean="0">
                <a:solidFill>
                  <a:srgbClr val="000000"/>
                </a:solidFill>
                <a:latin typeface="Arial"/>
                <a:ea typeface="Arial"/>
                <a:cs typeface="Arial"/>
                <a:sym typeface="Arial"/>
              </a:rPr>
              <a:t>gaw</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langai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hkrai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byin</a:t>
            </a:r>
            <a:r>
              <a:rPr lang="en-US" sz="1200" baseline="0" dirty="0" smtClean="0">
                <a:solidFill>
                  <a:srgbClr val="000000"/>
                </a:solidFill>
                <a:latin typeface="Arial"/>
                <a:ea typeface="Arial"/>
                <a:cs typeface="Arial"/>
                <a:sym typeface="Arial"/>
              </a:rPr>
              <a:t> taw yang/ </a:t>
            </a:r>
            <a:r>
              <a:rPr lang="en-US" sz="1200" baseline="0" dirty="0" err="1" smtClean="0">
                <a:solidFill>
                  <a:srgbClr val="000000"/>
                </a:solidFill>
                <a:latin typeface="Arial"/>
                <a:ea typeface="Arial"/>
                <a:cs typeface="Arial"/>
                <a:sym typeface="Arial"/>
              </a:rPr>
              <a:t>shi</a:t>
            </a:r>
            <a:r>
              <a:rPr lang="en-US" sz="1200" baseline="0" dirty="0" smtClean="0">
                <a:solidFill>
                  <a:srgbClr val="000000"/>
                </a:solidFill>
                <a:latin typeface="Arial"/>
                <a:ea typeface="Arial"/>
                <a:cs typeface="Arial"/>
                <a:sym typeface="Arial"/>
              </a:rPr>
              <a:t> a </a:t>
            </a:r>
            <a:r>
              <a:rPr lang="en-US" sz="1200" baseline="0" dirty="0" err="1" smtClean="0">
                <a:solidFill>
                  <a:srgbClr val="000000"/>
                </a:solidFill>
                <a:latin typeface="Arial"/>
                <a:ea typeface="Arial"/>
                <a:cs typeface="Arial"/>
                <a:sym typeface="Arial"/>
              </a:rPr>
              <a:t>dinghku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hte</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bai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nhkum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zup</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lu</a:t>
            </a:r>
            <a:r>
              <a:rPr lang="en-US" sz="1200" baseline="0" dirty="0" smtClean="0">
                <a:solidFill>
                  <a:srgbClr val="000000"/>
                </a:solidFill>
                <a:latin typeface="Arial"/>
                <a:ea typeface="Arial"/>
                <a:cs typeface="Arial"/>
                <a:sym typeface="Arial"/>
              </a:rPr>
              <a:t> yang </a:t>
            </a:r>
            <a:r>
              <a:rPr lang="en-US" sz="1200" baseline="0" dirty="0" err="1" smtClean="0">
                <a:solidFill>
                  <a:srgbClr val="000000"/>
                </a:solidFill>
                <a:latin typeface="Arial"/>
                <a:ea typeface="Arial"/>
                <a:cs typeface="Arial"/>
                <a:sym typeface="Arial"/>
              </a:rPr>
              <a:t>shi</a:t>
            </a:r>
            <a:r>
              <a:rPr lang="en-US" sz="1200" baseline="0" dirty="0" smtClean="0">
                <a:solidFill>
                  <a:srgbClr val="000000"/>
                </a:solidFill>
                <a:latin typeface="Arial"/>
                <a:ea typeface="Arial"/>
                <a:cs typeface="Arial"/>
                <a:sym typeface="Arial"/>
              </a:rPr>
              <a:t> a </a:t>
            </a:r>
            <a:r>
              <a:rPr lang="en-US" sz="1200" baseline="0" dirty="0" err="1" smtClean="0">
                <a:solidFill>
                  <a:srgbClr val="000000"/>
                </a:solidFill>
                <a:latin typeface="Arial"/>
                <a:ea typeface="Arial"/>
                <a:cs typeface="Arial"/>
                <a:sym typeface="Arial"/>
              </a:rPr>
              <a:t>matu</a:t>
            </a:r>
            <a:r>
              <a:rPr lang="en-US" sz="1200" baseline="0" dirty="0" smtClean="0">
                <a:solidFill>
                  <a:srgbClr val="000000"/>
                </a:solidFill>
                <a:latin typeface="Arial"/>
                <a:ea typeface="Arial"/>
                <a:cs typeface="Arial"/>
                <a:sym typeface="Arial"/>
              </a:rPr>
              <a:t> lit la </a:t>
            </a:r>
            <a:r>
              <a:rPr lang="en-US" sz="1200" baseline="0" dirty="0" err="1" smtClean="0">
                <a:solidFill>
                  <a:srgbClr val="000000"/>
                </a:solidFill>
                <a:latin typeface="Arial"/>
                <a:ea typeface="Arial"/>
                <a:cs typeface="Arial"/>
                <a:sym typeface="Arial"/>
              </a:rPr>
              <a:t>ya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uhpung</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shr</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masha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kaw</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matut</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mahkai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ya</a:t>
            </a:r>
            <a:r>
              <a:rPr lang="en-US" sz="1200" baseline="0" dirty="0" smtClean="0">
                <a:solidFill>
                  <a:srgbClr val="000000"/>
                </a:solidFill>
                <a:latin typeface="Arial"/>
                <a:ea typeface="Arial"/>
                <a:cs typeface="Arial"/>
                <a:sym typeface="Arial"/>
              </a:rPr>
              <a:t> n-</a:t>
            </a:r>
            <a:r>
              <a:rPr lang="en-US" sz="1200" baseline="0" dirty="0" err="1" smtClean="0">
                <a:solidFill>
                  <a:srgbClr val="000000"/>
                </a:solidFill>
                <a:latin typeface="Arial"/>
                <a:ea typeface="Arial"/>
                <a:cs typeface="Arial"/>
                <a:sym typeface="Arial"/>
              </a:rPr>
              <a:t>na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ra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ahkyak</a:t>
            </a:r>
            <a:r>
              <a:rPr lang="en-US" sz="1200" baseline="0" dirty="0" smtClean="0">
                <a:solidFill>
                  <a:srgbClr val="000000"/>
                </a:solidFill>
                <a:latin typeface="Arial"/>
                <a:ea typeface="Arial"/>
                <a:cs typeface="Arial"/>
                <a:sym typeface="Arial"/>
              </a:rPr>
              <a:t> ai </a:t>
            </a:r>
            <a:r>
              <a:rPr lang="en-US" sz="1200" baseline="0" dirty="0" err="1" smtClean="0">
                <a:solidFill>
                  <a:srgbClr val="000000"/>
                </a:solidFill>
                <a:latin typeface="Arial"/>
                <a:ea typeface="Arial"/>
                <a:cs typeface="Arial"/>
                <a:sym typeface="Arial"/>
              </a:rPr>
              <a:t>ladat</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yawng</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galaw</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ra</a:t>
            </a:r>
            <a:r>
              <a:rPr lang="en-US" sz="1200" baseline="0" dirty="0" smtClean="0">
                <a:solidFill>
                  <a:srgbClr val="000000"/>
                </a:solidFill>
                <a:latin typeface="Arial"/>
                <a:ea typeface="Arial"/>
                <a:cs typeface="Arial"/>
                <a:sym typeface="Arial"/>
              </a:rPr>
              <a:t> ai. Ma </a:t>
            </a:r>
            <a:r>
              <a:rPr lang="en-US" sz="1200" baseline="0" dirty="0" err="1" smtClean="0">
                <a:solidFill>
                  <a:srgbClr val="000000"/>
                </a:solidFill>
                <a:latin typeface="Arial"/>
                <a:ea typeface="Arial"/>
                <a:cs typeface="Arial"/>
                <a:sym typeface="Arial"/>
              </a:rPr>
              <a:t>gaw</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kahtap</a:t>
            </a:r>
            <a:r>
              <a:rPr lang="en-US" sz="1200" baseline="0" dirty="0" smtClean="0">
                <a:solidFill>
                  <a:srgbClr val="000000"/>
                </a:solidFill>
                <a:latin typeface="Arial"/>
                <a:ea typeface="Arial"/>
                <a:cs typeface="Arial"/>
                <a:sym typeface="Arial"/>
              </a:rPr>
              <a:t> n-</a:t>
            </a:r>
            <a:r>
              <a:rPr lang="en-US" sz="1200" baseline="0" dirty="0" err="1" smtClean="0">
                <a:solidFill>
                  <a:srgbClr val="000000"/>
                </a:solidFill>
                <a:latin typeface="Arial"/>
                <a:ea typeface="Arial"/>
                <a:cs typeface="Arial"/>
                <a:sym typeface="Arial"/>
              </a:rPr>
              <a:t>na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garum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shingtau</a:t>
            </a:r>
            <a:r>
              <a:rPr lang="en-US" sz="1200" baseline="0" dirty="0" smtClean="0">
                <a:solidFill>
                  <a:srgbClr val="000000"/>
                </a:solidFill>
                <a:latin typeface="Arial"/>
                <a:ea typeface="Arial"/>
                <a:cs typeface="Arial"/>
                <a:sym typeface="Arial"/>
              </a:rPr>
              <a:t> lam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ra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ahkyak</a:t>
            </a:r>
            <a:r>
              <a:rPr lang="en-US" sz="1200" baseline="0" dirty="0" smtClean="0">
                <a:solidFill>
                  <a:srgbClr val="000000"/>
                </a:solidFill>
                <a:latin typeface="Arial"/>
                <a:ea typeface="Arial"/>
                <a:cs typeface="Arial"/>
                <a:sym typeface="Arial"/>
              </a:rPr>
              <a:t> ai </a:t>
            </a:r>
            <a:r>
              <a:rPr lang="en-US" sz="1200" baseline="0" dirty="0" err="1" smtClean="0">
                <a:solidFill>
                  <a:srgbClr val="000000"/>
                </a:solidFill>
                <a:latin typeface="Arial"/>
                <a:ea typeface="Arial"/>
                <a:cs typeface="Arial"/>
                <a:sym typeface="Arial"/>
              </a:rPr>
              <a:t>kumla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nga</a:t>
            </a:r>
            <a:r>
              <a:rPr lang="en-US" sz="1200" baseline="0" dirty="0" smtClean="0">
                <a:solidFill>
                  <a:srgbClr val="000000"/>
                </a:solidFill>
                <a:latin typeface="Arial"/>
                <a:ea typeface="Arial"/>
                <a:cs typeface="Arial"/>
                <a:sym typeface="Arial"/>
              </a:rPr>
              <a:t> yang (</a:t>
            </a:r>
            <a:r>
              <a:rPr lang="en-US" sz="1200" baseline="0" dirty="0" err="1" smtClean="0">
                <a:solidFill>
                  <a:srgbClr val="000000"/>
                </a:solidFill>
                <a:latin typeface="Arial"/>
                <a:ea typeface="Arial"/>
                <a:cs typeface="Arial"/>
                <a:sym typeface="Arial"/>
              </a:rPr>
              <a:t>ga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shadawn</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myit</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tsam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pu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ba</a:t>
            </a:r>
            <a:r>
              <a:rPr lang="en-US" sz="1200" baseline="0" dirty="0" smtClean="0">
                <a:solidFill>
                  <a:srgbClr val="000000"/>
                </a:solidFill>
                <a:latin typeface="Arial"/>
                <a:ea typeface="Arial"/>
                <a:cs typeface="Arial"/>
                <a:sym typeface="Arial"/>
              </a:rPr>
              <a:t> lam </a:t>
            </a:r>
            <a:r>
              <a:rPr lang="en-US" sz="1200" baseline="0" dirty="0" err="1" smtClean="0">
                <a:solidFill>
                  <a:srgbClr val="000000"/>
                </a:solidFill>
                <a:latin typeface="Arial"/>
                <a:ea typeface="Arial"/>
                <a:cs typeface="Arial"/>
                <a:sym typeface="Arial"/>
              </a:rPr>
              <a:t>hpe</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grai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sawng</a:t>
            </a:r>
            <a:r>
              <a:rPr lang="en-US" sz="1200" baseline="0" dirty="0" smtClean="0">
                <a:solidFill>
                  <a:srgbClr val="000000"/>
                </a:solidFill>
                <a:latin typeface="Arial"/>
                <a:ea typeface="Arial"/>
                <a:cs typeface="Arial"/>
                <a:sym typeface="Arial"/>
              </a:rPr>
              <a:t> n-</a:t>
            </a:r>
            <a:r>
              <a:rPr lang="en-US" sz="1200" baseline="0" dirty="0" err="1" smtClean="0">
                <a:solidFill>
                  <a:srgbClr val="000000"/>
                </a:solidFill>
                <a:latin typeface="Arial"/>
                <a:ea typeface="Arial"/>
                <a:cs typeface="Arial"/>
                <a:sym typeface="Arial"/>
              </a:rPr>
              <a:t>na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naw</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hkam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nga</a:t>
            </a:r>
            <a:r>
              <a:rPr lang="en-US" sz="1200" baseline="0" dirty="0" smtClean="0">
                <a:solidFill>
                  <a:srgbClr val="000000"/>
                </a:solidFill>
                <a:latin typeface="Arial"/>
                <a:ea typeface="Arial"/>
                <a:cs typeface="Arial"/>
                <a:sym typeface="Arial"/>
              </a:rPr>
              <a:t> ai lam, </a:t>
            </a:r>
            <a:r>
              <a:rPr lang="en-US" sz="1200" baseline="0" dirty="0" err="1" smtClean="0">
                <a:solidFill>
                  <a:srgbClr val="000000"/>
                </a:solidFill>
                <a:latin typeface="Arial"/>
                <a:ea typeface="Arial"/>
                <a:cs typeface="Arial"/>
                <a:sym typeface="Arial"/>
              </a:rPr>
              <a:t>kraw</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wang</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atsam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laiakyang</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danleng</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hkra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galai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shai</a:t>
            </a:r>
            <a:r>
              <a:rPr lang="en-US" sz="1200" baseline="0" dirty="0" smtClean="0">
                <a:solidFill>
                  <a:srgbClr val="000000"/>
                </a:solidFill>
                <a:latin typeface="Arial"/>
                <a:ea typeface="Arial"/>
                <a:cs typeface="Arial"/>
                <a:sym typeface="Arial"/>
              </a:rPr>
              <a:t> mat ai lam, </a:t>
            </a:r>
            <a:r>
              <a:rPr lang="en-US" sz="1200" baseline="0" dirty="0" err="1" smtClean="0">
                <a:solidFill>
                  <a:srgbClr val="000000"/>
                </a:solidFill>
                <a:latin typeface="Arial"/>
                <a:ea typeface="Arial"/>
                <a:cs typeface="Arial"/>
                <a:sym typeface="Arial"/>
              </a:rPr>
              <a:t>shanhte</a:t>
            </a:r>
            <a:r>
              <a:rPr lang="en-US" sz="1200" baseline="0" dirty="0" smtClean="0">
                <a:solidFill>
                  <a:srgbClr val="000000"/>
                </a:solidFill>
                <a:latin typeface="Arial"/>
                <a:ea typeface="Arial"/>
                <a:cs typeface="Arial"/>
                <a:sym typeface="Arial"/>
              </a:rPr>
              <a:t> a </a:t>
            </a:r>
            <a:r>
              <a:rPr lang="en-US" sz="1200" baseline="0" dirty="0" err="1" smtClean="0">
                <a:solidFill>
                  <a:srgbClr val="000000"/>
                </a:solidFill>
                <a:latin typeface="Arial"/>
                <a:ea typeface="Arial"/>
                <a:cs typeface="Arial"/>
                <a:sym typeface="Arial"/>
              </a:rPr>
              <a:t>shani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shagu</a:t>
            </a:r>
            <a:r>
              <a:rPr lang="en-US" sz="1200" baseline="0" dirty="0" smtClean="0">
                <a:solidFill>
                  <a:srgbClr val="000000"/>
                </a:solidFill>
                <a:latin typeface="Arial"/>
                <a:ea typeface="Arial"/>
                <a:cs typeface="Arial"/>
                <a:sym typeface="Arial"/>
              </a:rPr>
              <a:t> a </a:t>
            </a:r>
            <a:r>
              <a:rPr lang="en-US" sz="1200" baseline="0" dirty="0" err="1" smtClean="0">
                <a:solidFill>
                  <a:srgbClr val="000000"/>
                </a:solidFill>
                <a:latin typeface="Arial"/>
                <a:ea typeface="Arial"/>
                <a:cs typeface="Arial"/>
                <a:sym typeface="Arial"/>
              </a:rPr>
              <a:t>bungli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nlu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galaw</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lu</a:t>
            </a:r>
            <a:r>
              <a:rPr lang="en-US" sz="1200" baseline="0" dirty="0" smtClean="0">
                <a:solidFill>
                  <a:srgbClr val="000000"/>
                </a:solidFill>
                <a:latin typeface="Arial"/>
                <a:ea typeface="Arial"/>
                <a:cs typeface="Arial"/>
                <a:sym typeface="Arial"/>
              </a:rPr>
              <a:t> ai lam (</a:t>
            </a:r>
            <a:r>
              <a:rPr lang="en-US" sz="1200" baseline="0" dirty="0" err="1" smtClean="0">
                <a:solidFill>
                  <a:srgbClr val="000000"/>
                </a:solidFill>
                <a:latin typeface="Arial"/>
                <a:ea typeface="Arial"/>
                <a:cs typeface="Arial"/>
                <a:sym typeface="Arial"/>
              </a:rPr>
              <a:t>shr</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shanhte</a:t>
            </a:r>
            <a:r>
              <a:rPr lang="en-US" sz="1200" baseline="0" dirty="0" smtClean="0">
                <a:solidFill>
                  <a:srgbClr val="000000"/>
                </a:solidFill>
                <a:latin typeface="Arial"/>
                <a:ea typeface="Arial"/>
                <a:cs typeface="Arial"/>
                <a:sym typeface="Arial"/>
              </a:rPr>
              <a:t> nan (</a:t>
            </a:r>
            <a:r>
              <a:rPr lang="en-US" sz="1200" baseline="0" dirty="0" err="1" smtClean="0">
                <a:solidFill>
                  <a:srgbClr val="000000"/>
                </a:solidFill>
                <a:latin typeface="Arial"/>
                <a:ea typeface="Arial"/>
                <a:cs typeface="Arial"/>
                <a:sym typeface="Arial"/>
              </a:rPr>
              <a:t>shr</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kaga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masha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a </a:t>
            </a:r>
            <a:r>
              <a:rPr lang="en-US" sz="1200" baseline="0" dirty="0" err="1" smtClean="0">
                <a:solidFill>
                  <a:srgbClr val="000000"/>
                </a:solidFill>
                <a:latin typeface="Arial"/>
                <a:ea typeface="Arial"/>
                <a:cs typeface="Arial"/>
                <a:sym typeface="Arial"/>
              </a:rPr>
              <a:t>matu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dingbai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dingna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byin</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shangun</a:t>
            </a:r>
            <a:r>
              <a:rPr lang="en-US" sz="1200" baseline="0" dirty="0" smtClean="0">
                <a:solidFill>
                  <a:srgbClr val="000000"/>
                </a:solidFill>
                <a:latin typeface="Arial"/>
                <a:ea typeface="Arial"/>
                <a:cs typeface="Arial"/>
                <a:sym typeface="Arial"/>
              </a:rPr>
              <a:t> ai lam). </a:t>
            </a:r>
            <a:r>
              <a:rPr lang="en-US" sz="1200" baseline="0" dirty="0" err="1" smtClean="0">
                <a:solidFill>
                  <a:srgbClr val="000000"/>
                </a:solidFill>
                <a:latin typeface="Arial"/>
                <a:ea typeface="Arial"/>
                <a:cs typeface="Arial"/>
                <a:sym typeface="Arial"/>
              </a:rPr>
              <a:t>Htap</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htuk</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garum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lajang</a:t>
            </a:r>
            <a:r>
              <a:rPr lang="en-US" sz="1200" baseline="0" dirty="0" smtClean="0">
                <a:solidFill>
                  <a:srgbClr val="000000"/>
                </a:solidFill>
                <a:latin typeface="Arial"/>
                <a:ea typeface="Arial"/>
                <a:cs typeface="Arial"/>
                <a:sym typeface="Arial"/>
              </a:rPr>
              <a:t> lam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de </a:t>
            </a:r>
            <a:r>
              <a:rPr lang="en-US" sz="1200" baseline="0" dirty="0" err="1" smtClean="0">
                <a:solidFill>
                  <a:srgbClr val="000000"/>
                </a:solidFill>
                <a:latin typeface="Arial"/>
                <a:ea typeface="Arial"/>
                <a:cs typeface="Arial"/>
                <a:sym typeface="Arial"/>
              </a:rPr>
              <a:t>atsawm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matut</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mahkai</a:t>
            </a:r>
            <a:r>
              <a:rPr lang="en-US" sz="1200" baseline="0" dirty="0" smtClean="0">
                <a:solidFill>
                  <a:srgbClr val="000000"/>
                </a:solidFill>
                <a:latin typeface="Arial"/>
                <a:ea typeface="Arial"/>
                <a:cs typeface="Arial"/>
                <a:sym typeface="Arial"/>
              </a:rPr>
              <a:t> n-</a:t>
            </a:r>
            <a:r>
              <a:rPr lang="en-US" sz="1200" baseline="0" dirty="0" err="1" smtClean="0">
                <a:solidFill>
                  <a:srgbClr val="000000"/>
                </a:solidFill>
                <a:latin typeface="Arial"/>
                <a:ea typeface="Arial"/>
                <a:cs typeface="Arial"/>
                <a:sym typeface="Arial"/>
              </a:rPr>
              <a:t>na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ap</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ra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ai</a:t>
            </a:r>
            <a:r>
              <a:rPr lang="en-US" sz="1200" baseline="0" dirty="0" smtClean="0">
                <a:solidFill>
                  <a:srgbClr val="000000"/>
                </a:solidFill>
                <a:latin typeface="Arial"/>
                <a:ea typeface="Arial"/>
                <a:cs typeface="Arial"/>
                <a:sym typeface="Arial"/>
              </a:rPr>
              <a:t>.</a:t>
            </a:r>
            <a:r>
              <a:rPr lang="en-US" sz="1200" dirty="0" smtClean="0">
                <a:solidFill>
                  <a:srgbClr val="000000"/>
                </a:solidFill>
                <a:latin typeface="Arial"/>
                <a:ea typeface="Arial"/>
                <a:cs typeface="Arial"/>
                <a:sym typeface="Arial"/>
              </a:rPr>
              <a:t/>
            </a:r>
            <a:br>
              <a:rPr lang="en-US" sz="1200" dirty="0" smtClean="0">
                <a:solidFill>
                  <a:srgbClr val="000000"/>
                </a:solidFill>
                <a:latin typeface="Arial"/>
                <a:ea typeface="Arial"/>
                <a:cs typeface="Arial"/>
                <a:sym typeface="Arial"/>
              </a:rPr>
            </a:br>
            <a:endParaRPr lang="en-US" sz="1200"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560" name="Google Shape;56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smtClean="0"/>
              <a:t>Anhte</a:t>
            </a:r>
            <a:r>
              <a:rPr lang="en-US" baseline="0" dirty="0" smtClean="0"/>
              <a:t> </a:t>
            </a:r>
            <a:r>
              <a:rPr lang="en-US" baseline="0" dirty="0" err="1" smtClean="0"/>
              <a:t>gaw</a:t>
            </a:r>
            <a:r>
              <a:rPr lang="en-US" baseline="0" dirty="0" smtClean="0"/>
              <a:t> </a:t>
            </a:r>
            <a:r>
              <a:rPr lang="en-US" baseline="0" dirty="0" err="1" smtClean="0"/>
              <a:t>kaga</a:t>
            </a:r>
            <a:r>
              <a:rPr lang="en-US" baseline="0" dirty="0" smtClean="0"/>
              <a:t> </a:t>
            </a:r>
            <a:r>
              <a:rPr lang="en-US" baseline="0" dirty="0" err="1" smtClean="0"/>
              <a:t>garum</a:t>
            </a:r>
            <a:r>
              <a:rPr lang="en-US" baseline="0" dirty="0" smtClean="0"/>
              <a:t> </a:t>
            </a:r>
            <a:r>
              <a:rPr lang="en-US" baseline="0" dirty="0" err="1" smtClean="0"/>
              <a:t>lajang</a:t>
            </a:r>
            <a:r>
              <a:rPr lang="en-US" baseline="0" dirty="0" smtClean="0"/>
              <a:t> lam jaw </a:t>
            </a:r>
            <a:r>
              <a:rPr lang="en-US" baseline="0" dirty="0" err="1" smtClean="0"/>
              <a:t>ya</a:t>
            </a:r>
            <a:r>
              <a:rPr lang="en-US" baseline="0" dirty="0" smtClean="0"/>
              <a:t> </a:t>
            </a:r>
            <a:r>
              <a:rPr lang="en-US" baseline="0" dirty="0" err="1" smtClean="0"/>
              <a:t>ai</a:t>
            </a:r>
            <a:r>
              <a:rPr lang="en-US" baseline="0" dirty="0" smtClean="0"/>
              <a:t> </a:t>
            </a:r>
            <a:r>
              <a:rPr lang="en-US" baseline="0" dirty="0" err="1" smtClean="0"/>
              <a:t>ni</a:t>
            </a:r>
            <a:r>
              <a:rPr lang="en-US" baseline="0" dirty="0" smtClean="0"/>
              <a:t> de </a:t>
            </a:r>
            <a:r>
              <a:rPr lang="en-US" baseline="0" dirty="0" err="1" smtClean="0"/>
              <a:t>matut</a:t>
            </a:r>
            <a:r>
              <a:rPr lang="en-US" baseline="0" dirty="0" smtClean="0"/>
              <a:t> </a:t>
            </a:r>
            <a:r>
              <a:rPr lang="en-US" baseline="0" dirty="0" err="1" smtClean="0"/>
              <a:t>mahkai</a:t>
            </a:r>
            <a:r>
              <a:rPr lang="en-US" baseline="0" dirty="0" smtClean="0"/>
              <a:t> n-</a:t>
            </a:r>
            <a:r>
              <a:rPr lang="en-US" baseline="0" dirty="0" err="1" smtClean="0"/>
              <a:t>na</a:t>
            </a:r>
            <a:r>
              <a:rPr lang="en-US" baseline="0" dirty="0" smtClean="0"/>
              <a:t> </a:t>
            </a:r>
            <a:r>
              <a:rPr lang="en-US" baseline="0" dirty="0" err="1" smtClean="0"/>
              <a:t>ap</a:t>
            </a:r>
            <a:r>
              <a:rPr lang="en-US" baseline="0" dirty="0" smtClean="0"/>
              <a:t> </a:t>
            </a:r>
            <a:r>
              <a:rPr lang="en-US" baseline="0" dirty="0" err="1" smtClean="0"/>
              <a:t>ya</a:t>
            </a:r>
            <a:r>
              <a:rPr lang="en-US" baseline="0" dirty="0" smtClean="0"/>
              <a:t> </a:t>
            </a:r>
            <a:r>
              <a:rPr lang="en-US" baseline="0" dirty="0" err="1" smtClean="0"/>
              <a:t>ai</a:t>
            </a:r>
            <a:r>
              <a:rPr lang="en-US" baseline="0" dirty="0" smtClean="0"/>
              <a:t> lam </a:t>
            </a:r>
            <a:r>
              <a:rPr lang="en-US" baseline="0" dirty="0" err="1" smtClean="0"/>
              <a:t>hte</a:t>
            </a:r>
            <a:r>
              <a:rPr lang="en-US" baseline="0" dirty="0" smtClean="0"/>
              <a:t> </a:t>
            </a:r>
            <a:r>
              <a:rPr lang="en-US" baseline="0" dirty="0" err="1" smtClean="0"/>
              <a:t>gara</a:t>
            </a:r>
            <a:r>
              <a:rPr lang="en-US" baseline="0" dirty="0" smtClean="0"/>
              <a:t> </a:t>
            </a:r>
            <a:r>
              <a:rPr lang="en-US" baseline="0" dirty="0" err="1" smtClean="0"/>
              <a:t>hku</a:t>
            </a:r>
            <a:r>
              <a:rPr lang="en-US" baseline="0" dirty="0" smtClean="0"/>
              <a:t> </a:t>
            </a:r>
            <a:r>
              <a:rPr lang="en-US" baseline="0" dirty="0" err="1" smtClean="0"/>
              <a:t>gaja</a:t>
            </a:r>
            <a:r>
              <a:rPr lang="en-US" baseline="0" dirty="0" smtClean="0"/>
              <a:t> </a:t>
            </a:r>
            <a:r>
              <a:rPr lang="en-US" baseline="0" dirty="0" err="1" smtClean="0"/>
              <a:t>dik</a:t>
            </a:r>
            <a:r>
              <a:rPr lang="en-US" baseline="0" dirty="0" smtClean="0"/>
              <a:t> </a:t>
            </a:r>
            <a:r>
              <a:rPr lang="en-US" baseline="0" dirty="0" err="1" smtClean="0"/>
              <a:t>htum</a:t>
            </a:r>
            <a:r>
              <a:rPr lang="en-US" baseline="0" dirty="0" smtClean="0"/>
              <a:t> </a:t>
            </a:r>
            <a:r>
              <a:rPr lang="en-US" baseline="0" dirty="0" err="1" smtClean="0"/>
              <a:t>garum</a:t>
            </a:r>
            <a:r>
              <a:rPr lang="en-US" baseline="0" dirty="0" smtClean="0"/>
              <a:t> </a:t>
            </a:r>
            <a:r>
              <a:rPr lang="en-US" baseline="0" dirty="0" err="1" smtClean="0"/>
              <a:t>shingtau</a:t>
            </a:r>
            <a:r>
              <a:rPr lang="en-US" baseline="0" dirty="0" smtClean="0"/>
              <a:t> </a:t>
            </a:r>
            <a:r>
              <a:rPr lang="en-US" baseline="0" dirty="0" err="1" smtClean="0"/>
              <a:t>ya</a:t>
            </a:r>
            <a:r>
              <a:rPr lang="en-US" baseline="0" dirty="0" smtClean="0"/>
              <a:t> </a:t>
            </a:r>
            <a:r>
              <a:rPr lang="en-US" baseline="0" dirty="0" err="1" smtClean="0"/>
              <a:t>lu</a:t>
            </a:r>
            <a:r>
              <a:rPr lang="en-US" baseline="0" dirty="0" smtClean="0"/>
              <a:t> </a:t>
            </a:r>
            <a:r>
              <a:rPr lang="en-US" baseline="0" dirty="0" err="1" smtClean="0"/>
              <a:t>na</a:t>
            </a:r>
            <a:r>
              <a:rPr lang="en-US" baseline="0" dirty="0" smtClean="0"/>
              <a:t> lam </a:t>
            </a:r>
            <a:r>
              <a:rPr lang="en-US" baseline="0" dirty="0" err="1" smtClean="0"/>
              <a:t>hpe</a:t>
            </a:r>
            <a:r>
              <a:rPr lang="en-US" baseline="0" dirty="0" smtClean="0"/>
              <a:t> </a:t>
            </a:r>
            <a:r>
              <a:rPr lang="en-US" baseline="0" dirty="0" err="1" smtClean="0"/>
              <a:t>hka</a:t>
            </a:r>
            <a:r>
              <a:rPr lang="en-US" baseline="0" dirty="0" smtClean="0"/>
              <a:t> </a:t>
            </a:r>
            <a:r>
              <a:rPr lang="en-US" baseline="0" dirty="0" err="1" smtClean="0"/>
              <a:t>ja</a:t>
            </a:r>
            <a:r>
              <a:rPr lang="en-US" baseline="0" dirty="0" smtClean="0"/>
              <a:t> la </a:t>
            </a:r>
            <a:r>
              <a:rPr lang="en-US" baseline="0" dirty="0" err="1" smtClean="0"/>
              <a:t>ga.</a:t>
            </a:r>
            <a:endParaRPr lang="en-US" dirty="0" smtClean="0"/>
          </a:p>
        </p:txBody>
      </p:sp>
      <p:sp>
        <p:nvSpPr>
          <p:cNvPr id="283" name="Google Shape;2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err="1" smtClean="0">
                <a:solidFill>
                  <a:srgbClr val="000000"/>
                </a:solidFill>
                <a:latin typeface="Arial"/>
                <a:ea typeface="Arial"/>
                <a:cs typeface="Arial"/>
                <a:sym typeface="Arial"/>
              </a:rPr>
              <a:t>Num,la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madung</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dawsa</a:t>
            </a:r>
            <a:r>
              <a:rPr lang="en-US" sz="1200" dirty="0" smtClean="0">
                <a:solidFill>
                  <a:srgbClr val="000000"/>
                </a:solidFill>
                <a:latin typeface="Arial"/>
                <a:ea typeface="Arial"/>
                <a:cs typeface="Arial"/>
                <a:sym typeface="Arial"/>
              </a:rPr>
              <a:t> lam a </a:t>
            </a:r>
            <a:r>
              <a:rPr lang="en-US" sz="1200" dirty="0" err="1" smtClean="0">
                <a:solidFill>
                  <a:srgbClr val="000000"/>
                </a:solidFill>
                <a:latin typeface="Arial"/>
                <a:ea typeface="Arial"/>
                <a:cs typeface="Arial"/>
                <a:sym typeface="Arial"/>
              </a:rPr>
              <a:t>matu</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laksan</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garum</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lajang</a:t>
            </a:r>
            <a:r>
              <a:rPr lang="en-US" sz="1200" dirty="0" smtClean="0">
                <a:solidFill>
                  <a:srgbClr val="000000"/>
                </a:solidFill>
                <a:latin typeface="Arial"/>
                <a:ea typeface="Arial"/>
                <a:cs typeface="Arial"/>
                <a:sym typeface="Arial"/>
              </a:rPr>
              <a:t> lam </a:t>
            </a:r>
            <a:r>
              <a:rPr lang="en-US" sz="1200" dirty="0" err="1" smtClean="0">
                <a:solidFill>
                  <a:srgbClr val="000000"/>
                </a:solidFill>
                <a:latin typeface="Arial"/>
                <a:ea typeface="Arial"/>
                <a:cs typeface="Arial"/>
                <a:sym typeface="Arial"/>
              </a:rPr>
              <a:t>galaw</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ya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nga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de </a:t>
            </a:r>
            <a:r>
              <a:rPr lang="en-US" sz="1200" dirty="0" err="1" smtClean="0">
                <a:solidFill>
                  <a:srgbClr val="000000"/>
                </a:solidFill>
                <a:latin typeface="Arial"/>
                <a:ea typeface="Arial"/>
                <a:cs typeface="Arial"/>
                <a:sym typeface="Arial"/>
              </a:rPr>
              <a:t>matut</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mahkai</a:t>
            </a:r>
            <a:r>
              <a:rPr lang="en-US" sz="1200" dirty="0" smtClean="0">
                <a:solidFill>
                  <a:srgbClr val="000000"/>
                </a:solidFill>
                <a:latin typeface="Arial"/>
                <a:ea typeface="Arial"/>
                <a:cs typeface="Arial"/>
                <a:sym typeface="Arial"/>
              </a:rPr>
              <a:t> n-</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ap</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ya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shaloi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anhte</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myit</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shalawm</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ra</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na</a:t>
            </a:r>
            <a:r>
              <a:rPr lang="en-US" sz="1200" baseline="0" dirty="0" smtClean="0">
                <a:solidFill>
                  <a:srgbClr val="000000"/>
                </a:solidFill>
                <a:latin typeface="Arial"/>
                <a:ea typeface="Arial"/>
                <a:cs typeface="Arial"/>
                <a:sym typeface="Arial"/>
              </a:rPr>
              <a:t> lam </a:t>
            </a:r>
            <a:r>
              <a:rPr lang="en-US" sz="1200" baseline="0" dirty="0" err="1" smtClean="0">
                <a:solidFill>
                  <a:srgbClr val="000000"/>
                </a:solidFill>
                <a:latin typeface="Arial"/>
                <a:ea typeface="Arial"/>
                <a:cs typeface="Arial"/>
                <a:sym typeface="Arial"/>
              </a:rPr>
              <a:t>ni</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hpe</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yu</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ga.</a:t>
            </a:r>
            <a:r>
              <a:rPr lang="en-US" sz="1200" dirty="0" smtClean="0">
                <a:solidFill>
                  <a:srgbClr val="000000"/>
                </a:solidFill>
                <a:latin typeface="Arial"/>
                <a:ea typeface="Arial"/>
                <a:cs typeface="Arial"/>
                <a:sym typeface="Arial"/>
              </a:rPr>
              <a:t/>
            </a:r>
            <a:br>
              <a:rPr lang="en-US" sz="1200" dirty="0" smtClean="0">
                <a:solidFill>
                  <a:srgbClr val="000000"/>
                </a:solidFill>
                <a:latin typeface="Arial"/>
                <a:ea typeface="Arial"/>
                <a:cs typeface="Arial"/>
                <a:sym typeface="Arial"/>
              </a:rPr>
            </a:b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571" name="Google Shape;57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err="1" smtClean="0">
                <a:latin typeface="Arial"/>
                <a:ea typeface="Arial"/>
                <a:cs typeface="Arial"/>
                <a:sym typeface="Arial"/>
              </a:rPr>
              <a:t>Matut</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sak</a:t>
            </a:r>
            <a:r>
              <a:rPr lang="en-US" sz="1200" dirty="0" smtClean="0">
                <a:latin typeface="Arial"/>
                <a:ea typeface="Arial"/>
                <a:cs typeface="Arial"/>
                <a:sym typeface="Arial"/>
              </a:rPr>
              <a:t> </a:t>
            </a:r>
            <a:r>
              <a:rPr lang="en-US" sz="1200" dirty="0" err="1" smtClean="0">
                <a:latin typeface="Arial"/>
                <a:ea typeface="Arial"/>
                <a:cs typeface="Arial"/>
                <a:sym typeface="Arial"/>
              </a:rPr>
              <a:t>hkrung</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wa</a:t>
            </a:r>
            <a:r>
              <a:rPr lang="en-US" sz="1200" dirty="0" smtClean="0">
                <a:latin typeface="Arial"/>
                <a:ea typeface="Arial"/>
                <a:cs typeface="Arial"/>
                <a:sym typeface="Arial"/>
              </a:rPr>
              <a:t> a </a:t>
            </a:r>
            <a:r>
              <a:rPr lang="en-US" sz="1200" dirty="0" err="1" smtClean="0">
                <a:latin typeface="Arial"/>
                <a:ea typeface="Arial"/>
                <a:cs typeface="Arial"/>
                <a:sym typeface="Arial"/>
              </a:rPr>
              <a:t>ningmu</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hpe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chyena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ahkyak</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Garum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shingtau</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hpe</a:t>
            </a:r>
            <a:r>
              <a:rPr lang="en-US" sz="1200" baseline="0" dirty="0" smtClean="0">
                <a:latin typeface="Arial"/>
                <a:ea typeface="Arial"/>
                <a:cs typeface="Arial"/>
                <a:sym typeface="Arial"/>
              </a:rPr>
              <a:t> tam </a:t>
            </a:r>
            <a:r>
              <a:rPr lang="en-US" sz="1200" baseline="0" dirty="0" err="1" smtClean="0">
                <a:latin typeface="Arial"/>
                <a:ea typeface="Arial"/>
                <a:cs typeface="Arial"/>
                <a:sym typeface="Arial"/>
              </a:rPr>
              <a:t>sawk</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aten</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hta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akyu</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hte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mangahkang</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lahkawng</a:t>
            </a:r>
            <a:r>
              <a:rPr lang="en-US" sz="1200" baseline="0" dirty="0" smtClean="0">
                <a:latin typeface="Arial"/>
                <a:ea typeface="Arial"/>
                <a:cs typeface="Arial"/>
                <a:sym typeface="Arial"/>
              </a:rPr>
              <a:t> yen </a:t>
            </a:r>
            <a:r>
              <a:rPr lang="en-US" sz="1200" baseline="0" dirty="0" err="1" smtClean="0">
                <a:latin typeface="Arial"/>
                <a:ea typeface="Arial"/>
                <a:cs typeface="Arial"/>
                <a:sym typeface="Arial"/>
              </a:rPr>
              <a:t>nga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chye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a:t>
            </a:r>
            <a:endParaRPr dirty="0"/>
          </a:p>
          <a:p>
            <a:pPr marL="0" lvl="0" indent="0" algn="l" rtl="0">
              <a:lnSpc>
                <a:spcPct val="100000"/>
              </a:lnSpc>
              <a:spcBef>
                <a:spcPts val="0"/>
              </a:spcBef>
              <a:spcAft>
                <a:spcPts val="0"/>
              </a:spcAft>
              <a:buSzPts val="1400"/>
              <a:buNone/>
            </a:pPr>
            <a:endParaRPr lang="en-US" dirty="0" smtClean="0">
              <a:latin typeface="Arial"/>
              <a:ea typeface="Arial"/>
              <a:cs typeface="Arial"/>
              <a:sym typeface="Arial"/>
            </a:endParaRPr>
          </a:p>
          <a:p>
            <a:pPr marL="0" lvl="0" indent="0" algn="l" rtl="0">
              <a:lnSpc>
                <a:spcPct val="100000"/>
              </a:lnSpc>
              <a:spcBef>
                <a:spcPts val="0"/>
              </a:spcBef>
              <a:spcAft>
                <a:spcPts val="0"/>
              </a:spcAft>
              <a:buSzPts val="1400"/>
              <a:buNone/>
            </a:pPr>
            <a:r>
              <a:rPr lang="en-US" dirty="0" err="1" smtClean="0">
                <a:latin typeface="Arial"/>
                <a:ea typeface="Arial"/>
                <a:cs typeface="Arial"/>
                <a:sym typeface="Arial"/>
              </a:rPr>
              <a:t>Manghkang</a:t>
            </a:r>
            <a:r>
              <a:rPr lang="en-US" dirty="0" smtClean="0">
                <a:latin typeface="Arial"/>
                <a:ea typeface="Arial"/>
                <a:cs typeface="Arial"/>
                <a:sym typeface="Arial"/>
              </a:rPr>
              <a:t> </a:t>
            </a:r>
            <a:r>
              <a:rPr lang="en-US" dirty="0" err="1" smtClean="0">
                <a:latin typeface="Arial"/>
                <a:ea typeface="Arial"/>
                <a:cs typeface="Arial"/>
                <a:sym typeface="Arial"/>
              </a:rPr>
              <a:t>ni</a:t>
            </a:r>
            <a:endParaRPr dirty="0"/>
          </a:p>
          <a:p>
            <a:pPr marL="285750" lvl="0" indent="-285750" algn="l" rtl="0">
              <a:lnSpc>
                <a:spcPct val="150000"/>
              </a:lnSpc>
              <a:spcBef>
                <a:spcPts val="0"/>
              </a:spcBef>
              <a:spcAft>
                <a:spcPts val="0"/>
              </a:spcAft>
              <a:buClr>
                <a:srgbClr val="000000"/>
              </a:buClr>
              <a:buSzPts val="2400"/>
              <a:buChar char="•"/>
            </a:pPr>
            <a:r>
              <a:rPr lang="en-US" sz="1200" dirty="0" err="1" smtClean="0">
                <a:solidFill>
                  <a:srgbClr val="000000"/>
                </a:solidFill>
                <a:latin typeface="Arial"/>
                <a:ea typeface="Arial"/>
                <a:cs typeface="Arial"/>
                <a:sym typeface="Arial"/>
              </a:rPr>
              <a:t>Matut</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sak</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hkrung</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nga</a:t>
            </a:r>
            <a:r>
              <a:rPr lang="en-US" sz="1200" dirty="0" smtClean="0">
                <a:solidFill>
                  <a:srgbClr val="000000"/>
                </a:solidFill>
                <a:latin typeface="Arial"/>
                <a:ea typeface="Arial"/>
                <a:cs typeface="Arial"/>
                <a:sym typeface="Arial"/>
              </a:rPr>
              <a:t> ai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a </a:t>
            </a:r>
            <a:r>
              <a:rPr lang="en-US" sz="1200" dirty="0" err="1" smtClean="0">
                <a:solidFill>
                  <a:srgbClr val="000000"/>
                </a:solidFill>
                <a:latin typeface="Arial"/>
                <a:ea typeface="Arial"/>
                <a:cs typeface="Arial"/>
                <a:sym typeface="Arial"/>
              </a:rPr>
              <a:t>manaw</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manang</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dinghku</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hte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shawa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masha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chye</a:t>
            </a:r>
            <a:r>
              <a:rPr lang="en-US" sz="1200" dirty="0" smtClean="0">
                <a:solidFill>
                  <a:srgbClr val="000000"/>
                </a:solidFill>
                <a:latin typeface="Arial"/>
                <a:ea typeface="Arial"/>
                <a:cs typeface="Arial"/>
                <a:sym typeface="Arial"/>
              </a:rPr>
              <a:t> n-</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jawm</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ahpyak</a:t>
            </a:r>
            <a:r>
              <a:rPr lang="en-US" sz="1200" dirty="0" smtClean="0">
                <a:solidFill>
                  <a:srgbClr val="000000"/>
                </a:solidFill>
                <a:latin typeface="Arial"/>
                <a:ea typeface="Arial"/>
                <a:cs typeface="Arial"/>
                <a:sym typeface="Arial"/>
              </a:rPr>
              <a:t> ai lam, </a:t>
            </a:r>
            <a:r>
              <a:rPr lang="en-US" sz="1200" dirty="0" err="1" smtClean="0">
                <a:solidFill>
                  <a:srgbClr val="000000"/>
                </a:solidFill>
                <a:latin typeface="Arial"/>
                <a:ea typeface="Arial"/>
                <a:cs typeface="Arial"/>
                <a:sym typeface="Arial"/>
              </a:rPr>
              <a:t>dum</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nta</a:t>
            </a:r>
            <a:r>
              <a:rPr lang="en-US" sz="1200" dirty="0" smtClean="0">
                <a:solidFill>
                  <a:srgbClr val="000000"/>
                </a:solidFill>
                <a:latin typeface="Arial"/>
                <a:ea typeface="Arial"/>
                <a:cs typeface="Arial"/>
                <a:sym typeface="Arial"/>
              </a:rPr>
              <a:t>/ mare </a:t>
            </a:r>
            <a:r>
              <a:rPr lang="en-US" sz="1200" dirty="0" err="1" smtClean="0">
                <a:solidFill>
                  <a:srgbClr val="000000"/>
                </a:solidFill>
                <a:latin typeface="Arial"/>
                <a:ea typeface="Arial"/>
                <a:cs typeface="Arial"/>
                <a:sym typeface="Arial"/>
              </a:rPr>
              <a:t>kaw</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gawt</a:t>
            </a:r>
            <a:r>
              <a:rPr lang="en-US" sz="1200" dirty="0" smtClean="0">
                <a:solidFill>
                  <a:srgbClr val="000000"/>
                </a:solidFill>
                <a:latin typeface="Arial"/>
                <a:ea typeface="Arial"/>
                <a:cs typeface="Arial"/>
                <a:sym typeface="Arial"/>
              </a:rPr>
              <a:t> ai lam, </a:t>
            </a:r>
            <a:r>
              <a:rPr lang="en-US" sz="1200" dirty="0" err="1" smtClean="0">
                <a:solidFill>
                  <a:srgbClr val="000000"/>
                </a:solidFill>
                <a:latin typeface="Arial"/>
                <a:ea typeface="Arial"/>
                <a:cs typeface="Arial"/>
                <a:sym typeface="Arial"/>
              </a:rPr>
              <a:t>dawsa</a:t>
            </a:r>
            <a:r>
              <a:rPr lang="en-US" sz="1200" dirty="0" smtClean="0">
                <a:solidFill>
                  <a:srgbClr val="000000"/>
                </a:solidFill>
                <a:latin typeface="Arial"/>
                <a:ea typeface="Arial"/>
                <a:cs typeface="Arial"/>
                <a:sym typeface="Arial"/>
              </a:rPr>
              <a:t> lam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bai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hkrum</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hkra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ai lam </a:t>
            </a:r>
            <a:r>
              <a:rPr lang="en-US" sz="1200" dirty="0" err="1" smtClean="0">
                <a:solidFill>
                  <a:srgbClr val="000000"/>
                </a:solidFill>
                <a:latin typeface="Arial"/>
                <a:ea typeface="Arial"/>
                <a:cs typeface="Arial"/>
                <a:sym typeface="Arial"/>
              </a:rPr>
              <a:t>byin</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chye</a:t>
            </a:r>
            <a:r>
              <a:rPr lang="en-US" sz="1200" dirty="0" smtClean="0">
                <a:solidFill>
                  <a:srgbClr val="000000"/>
                </a:solidFill>
                <a:latin typeface="Arial"/>
                <a:ea typeface="Arial"/>
                <a:cs typeface="Arial"/>
                <a:sym typeface="Arial"/>
              </a:rPr>
              <a:t> </a:t>
            </a:r>
            <a:r>
              <a:rPr lang="en-US" sz="1200" dirty="0" smtClean="0">
                <a:solidFill>
                  <a:srgbClr val="000000"/>
                </a:solidFill>
                <a:latin typeface="Arial"/>
                <a:ea typeface="Arial"/>
                <a:cs typeface="Arial"/>
                <a:sym typeface="Arial"/>
              </a:rPr>
              <a:t>ai.</a:t>
            </a:r>
            <a:endParaRPr lang="en-US" sz="1200" dirty="0" smtClean="0">
              <a:solidFill>
                <a:srgbClr val="000000"/>
              </a:solidFill>
              <a:latin typeface="Arial"/>
              <a:ea typeface="Arial"/>
              <a:cs typeface="Arial"/>
              <a:sym typeface="Arial"/>
            </a:endParaRPr>
          </a:p>
          <a:p>
            <a:pPr marL="285750" lvl="0" indent="-285750" algn="l" rtl="0">
              <a:lnSpc>
                <a:spcPct val="150000"/>
              </a:lnSpc>
              <a:spcBef>
                <a:spcPts val="0"/>
              </a:spcBef>
              <a:spcAft>
                <a:spcPts val="0"/>
              </a:spcAft>
              <a:buClr>
                <a:srgbClr val="000000"/>
              </a:buClr>
              <a:buSzPts val="2400"/>
              <a:buChar char="•"/>
            </a:pPr>
            <a:r>
              <a:rPr lang="en-US" sz="1200" dirty="0" err="1" smtClean="0">
                <a:solidFill>
                  <a:srgbClr val="000000"/>
                </a:solidFill>
                <a:latin typeface="Arial"/>
                <a:ea typeface="Arial"/>
                <a:cs typeface="Arial"/>
                <a:sym typeface="Arial"/>
              </a:rPr>
              <a:t>Byin</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lai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sai</a:t>
            </a:r>
            <a:r>
              <a:rPr lang="en-US" sz="1200" dirty="0" smtClean="0">
                <a:solidFill>
                  <a:srgbClr val="000000"/>
                </a:solidFill>
                <a:latin typeface="Arial"/>
                <a:ea typeface="Arial"/>
                <a:cs typeface="Arial"/>
                <a:sym typeface="Arial"/>
              </a:rPr>
              <a:t> lam </a:t>
            </a:r>
            <a:r>
              <a:rPr lang="en-US" sz="1200" dirty="0" err="1" smtClean="0">
                <a:solidFill>
                  <a:srgbClr val="000000"/>
                </a:solidFill>
                <a:latin typeface="Arial"/>
                <a:ea typeface="Arial"/>
                <a:cs typeface="Arial"/>
                <a:sym typeface="Arial"/>
              </a:rPr>
              <a:t>hpe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kaga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masha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chye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ngu</a:t>
            </a:r>
            <a:r>
              <a:rPr lang="en-US" sz="1200" dirty="0" smtClean="0">
                <a:solidFill>
                  <a:srgbClr val="000000"/>
                </a:solidFill>
                <a:latin typeface="Arial"/>
                <a:ea typeface="Arial"/>
                <a:cs typeface="Arial"/>
                <a:sym typeface="Arial"/>
              </a:rPr>
              <a:t> n-</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tara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tawt</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lai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gaw</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matut</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sak</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hkrung</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nga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hpe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dingbai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dingana</a:t>
            </a:r>
            <a:r>
              <a:rPr lang="en-US" sz="1200" dirty="0" smtClean="0">
                <a:solidFill>
                  <a:srgbClr val="000000"/>
                </a:solidFill>
                <a:latin typeface="Arial"/>
                <a:ea typeface="Arial"/>
                <a:cs typeface="Arial"/>
                <a:sym typeface="Arial"/>
              </a:rPr>
              <a:t> jaw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shr</a:t>
            </a:r>
            <a:r>
              <a:rPr lang="en-US" sz="1200" dirty="0" smtClean="0">
                <a:solidFill>
                  <a:srgbClr val="000000"/>
                </a:solidFill>
                <a:latin typeface="Arial"/>
                <a:ea typeface="Arial"/>
                <a:cs typeface="Arial"/>
                <a:sym typeface="Arial"/>
              </a:rPr>
              <a:t>) sat </a:t>
            </a:r>
            <a:r>
              <a:rPr lang="en-US" sz="1200" dirty="0" err="1" smtClean="0">
                <a:solidFill>
                  <a:srgbClr val="000000"/>
                </a:solidFill>
                <a:latin typeface="Arial"/>
                <a:ea typeface="Arial"/>
                <a:cs typeface="Arial"/>
                <a:sym typeface="Arial"/>
              </a:rPr>
              <a:t>nat</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lam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hte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ginhtang</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chye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p>
          <a:p>
            <a:pPr marL="285750" lvl="0" indent="-285750" algn="l" rtl="0">
              <a:lnSpc>
                <a:spcPct val="150000"/>
              </a:lnSpc>
              <a:spcBef>
                <a:spcPts val="0"/>
              </a:spcBef>
              <a:spcAft>
                <a:spcPts val="0"/>
              </a:spcAft>
              <a:buClr>
                <a:srgbClr val="000000"/>
              </a:buClr>
              <a:buSzPts val="2400"/>
              <a:buChar char="•"/>
            </a:pPr>
            <a:r>
              <a:rPr lang="en-US" sz="1200" dirty="0" err="1" smtClean="0">
                <a:solidFill>
                  <a:srgbClr val="000000"/>
                </a:solidFill>
                <a:latin typeface="Arial"/>
                <a:ea typeface="Arial"/>
                <a:cs typeface="Arial"/>
                <a:sym typeface="Arial"/>
              </a:rPr>
              <a:t>Garum</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lajang</a:t>
            </a:r>
            <a:r>
              <a:rPr lang="en-US" sz="1200" dirty="0" smtClean="0">
                <a:solidFill>
                  <a:srgbClr val="000000"/>
                </a:solidFill>
                <a:latin typeface="Arial"/>
                <a:ea typeface="Arial"/>
                <a:cs typeface="Arial"/>
                <a:sym typeface="Arial"/>
              </a:rPr>
              <a:t> lam jaw </a:t>
            </a:r>
            <a:r>
              <a:rPr lang="en-US" sz="1200" dirty="0" err="1" smtClean="0">
                <a:solidFill>
                  <a:srgbClr val="000000"/>
                </a:solidFill>
                <a:latin typeface="Arial"/>
                <a:ea typeface="Arial"/>
                <a:cs typeface="Arial"/>
                <a:sym typeface="Arial"/>
              </a:rPr>
              <a:t>ya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hpe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tara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tawt</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lai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shr</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shawa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masha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kaw</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matut</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sak</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hkrung</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nga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hpe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garum</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ya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re </a:t>
            </a:r>
            <a:r>
              <a:rPr lang="en-US" sz="1200" dirty="0" err="1" smtClean="0">
                <a:solidFill>
                  <a:srgbClr val="000000"/>
                </a:solidFill>
                <a:latin typeface="Arial"/>
                <a:ea typeface="Arial"/>
                <a:cs typeface="Arial"/>
                <a:sym typeface="Arial"/>
              </a:rPr>
              <a:t>ngu</a:t>
            </a:r>
            <a:r>
              <a:rPr lang="en-US" sz="1200" dirty="0" smtClean="0">
                <a:solidFill>
                  <a:srgbClr val="000000"/>
                </a:solidFill>
                <a:latin typeface="Arial"/>
                <a:ea typeface="Arial"/>
                <a:cs typeface="Arial"/>
                <a:sym typeface="Arial"/>
              </a:rPr>
              <a:t> mu n-</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shahkrit</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shama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lam </a:t>
            </a:r>
            <a:r>
              <a:rPr lang="en-US" sz="1200" dirty="0" err="1" smtClean="0">
                <a:solidFill>
                  <a:srgbClr val="000000"/>
                </a:solidFill>
                <a:latin typeface="Arial"/>
                <a:ea typeface="Arial"/>
                <a:cs typeface="Arial"/>
                <a:sym typeface="Arial"/>
              </a:rPr>
              <a:t>hte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dawsa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lam </a:t>
            </a:r>
            <a:r>
              <a:rPr lang="en-US" sz="1200" dirty="0" err="1" smtClean="0">
                <a:solidFill>
                  <a:srgbClr val="000000"/>
                </a:solidFill>
                <a:latin typeface="Arial"/>
                <a:ea typeface="Arial"/>
                <a:cs typeface="Arial"/>
                <a:sym typeface="Arial"/>
              </a:rPr>
              <a:t>galaw</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chye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p>
          <a:p>
            <a:pPr marL="285750" lvl="0" indent="-285750" algn="l" rtl="0">
              <a:lnSpc>
                <a:spcPct val="150000"/>
              </a:lnSpc>
              <a:spcBef>
                <a:spcPts val="0"/>
              </a:spcBef>
              <a:spcAft>
                <a:spcPts val="0"/>
              </a:spcAft>
              <a:buClr>
                <a:srgbClr val="000000"/>
              </a:buClr>
              <a:buSzPts val="2400"/>
              <a:buChar char="•"/>
            </a:pPr>
            <a:r>
              <a:rPr lang="en-US" sz="1200" dirty="0" err="1" smtClean="0">
                <a:solidFill>
                  <a:srgbClr val="000000"/>
                </a:solidFill>
                <a:latin typeface="Arial"/>
                <a:ea typeface="Arial"/>
                <a:cs typeface="Arial"/>
                <a:sym typeface="Arial"/>
              </a:rPr>
              <a:t>Garum</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lajang</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ya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gaw</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atsawm</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sharin</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hka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ja</a:t>
            </a:r>
            <a:r>
              <a:rPr lang="en-US" sz="1200" dirty="0" smtClean="0">
                <a:solidFill>
                  <a:srgbClr val="000000"/>
                </a:solidFill>
                <a:latin typeface="Arial"/>
                <a:ea typeface="Arial"/>
                <a:cs typeface="Arial"/>
                <a:sym typeface="Arial"/>
              </a:rPr>
              <a:t> da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lam n-</a:t>
            </a:r>
            <a:r>
              <a:rPr lang="en-US" sz="1200" dirty="0" err="1" smtClean="0">
                <a:solidFill>
                  <a:srgbClr val="000000"/>
                </a:solidFill>
                <a:latin typeface="Arial"/>
                <a:ea typeface="Arial"/>
                <a:cs typeface="Arial"/>
                <a:sym typeface="Arial"/>
              </a:rPr>
              <a:t>nga</a:t>
            </a:r>
            <a:r>
              <a:rPr lang="en-US" sz="1200" dirty="0" smtClean="0">
                <a:solidFill>
                  <a:srgbClr val="000000"/>
                </a:solidFill>
                <a:latin typeface="Arial"/>
                <a:ea typeface="Arial"/>
                <a:cs typeface="Arial"/>
                <a:sym typeface="Arial"/>
              </a:rPr>
              <a:t> yang </a:t>
            </a:r>
            <a:r>
              <a:rPr lang="en-US" sz="1200" dirty="0" err="1" smtClean="0">
                <a:solidFill>
                  <a:srgbClr val="000000"/>
                </a:solidFill>
                <a:latin typeface="Arial"/>
                <a:ea typeface="Arial"/>
                <a:cs typeface="Arial"/>
                <a:sym typeface="Arial"/>
              </a:rPr>
              <a:t>chye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na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ya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lanu</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lahku</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ya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lam n-</a:t>
            </a:r>
            <a:r>
              <a:rPr lang="en-US" sz="1200" dirty="0" err="1" smtClean="0">
                <a:solidFill>
                  <a:srgbClr val="000000"/>
                </a:solidFill>
                <a:latin typeface="Arial"/>
                <a:ea typeface="Arial"/>
                <a:cs typeface="Arial"/>
                <a:sym typeface="Arial"/>
              </a:rPr>
              <a:t>nga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sha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ginhtang</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galaw</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wa</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 lam </a:t>
            </a:r>
            <a:r>
              <a:rPr lang="en-US" sz="1200" dirty="0" err="1" smtClean="0">
                <a:solidFill>
                  <a:srgbClr val="000000"/>
                </a:solidFill>
                <a:latin typeface="Arial"/>
                <a:ea typeface="Arial"/>
                <a:cs typeface="Arial"/>
                <a:sym typeface="Arial"/>
              </a:rPr>
              <a:t>ni</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byin</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chye</a:t>
            </a:r>
            <a:r>
              <a:rPr lang="en-US" sz="1200" dirty="0" smtClean="0">
                <a:solidFill>
                  <a:srgbClr val="000000"/>
                </a:solidFill>
                <a:latin typeface="Arial"/>
                <a:ea typeface="Arial"/>
                <a:cs typeface="Arial"/>
                <a:sym typeface="Arial"/>
              </a:rPr>
              <a:t> </a:t>
            </a:r>
            <a:r>
              <a:rPr lang="en-US" sz="1200" dirty="0" err="1" smtClean="0">
                <a:solidFill>
                  <a:srgbClr val="000000"/>
                </a:solidFill>
                <a:latin typeface="Arial"/>
                <a:ea typeface="Arial"/>
                <a:cs typeface="Arial"/>
                <a:sym typeface="Arial"/>
              </a:rPr>
              <a:t>ai</a:t>
            </a:r>
            <a:r>
              <a:rPr lang="en-US" sz="1200" dirty="0" smtClean="0">
                <a:solidFill>
                  <a:srgbClr val="000000"/>
                </a:solidFill>
                <a:latin typeface="Arial"/>
                <a:ea typeface="Arial"/>
                <a:cs typeface="Arial"/>
                <a:sym typeface="Arial"/>
              </a:rPr>
              <a:t>.</a:t>
            </a:r>
            <a:endParaRPr lang="en-US" sz="1200" dirty="0" smtClean="0">
              <a:latin typeface="Arial"/>
              <a:ea typeface="Arial"/>
              <a:cs typeface="Arial"/>
              <a:sym typeface="Arial"/>
            </a:endParaRPr>
          </a:p>
          <a:p>
            <a:pPr marL="285750" lvl="0" indent="-285750" algn="l" rtl="0">
              <a:lnSpc>
                <a:spcPct val="150000"/>
              </a:lnSpc>
              <a:spcBef>
                <a:spcPts val="0"/>
              </a:spcBef>
              <a:spcAft>
                <a:spcPts val="0"/>
              </a:spcAft>
              <a:buSzPts val="1400"/>
              <a:buNone/>
            </a:pPr>
            <a:endParaRPr sz="1200" dirty="0">
              <a:latin typeface="Arial"/>
              <a:ea typeface="Arial"/>
              <a:cs typeface="Arial"/>
              <a:sym typeface="Arial"/>
            </a:endParaRPr>
          </a:p>
        </p:txBody>
      </p:sp>
      <p:sp>
        <p:nvSpPr>
          <p:cNvPr id="582" name="Google Shape;58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spcBef>
                <a:spcPts val="0"/>
              </a:spcBef>
            </a:pPr>
            <a:r>
              <a:rPr lang="fr-FR" dirty="0" err="1" smtClean="0">
                <a:latin typeface="Arial"/>
                <a:ea typeface="Arial"/>
                <a:cs typeface="Arial"/>
                <a:sym typeface="Arial"/>
              </a:rPr>
              <a:t>Garum</a:t>
            </a:r>
            <a:r>
              <a:rPr lang="fr-FR" dirty="0" smtClean="0">
                <a:latin typeface="Arial"/>
                <a:ea typeface="Arial"/>
                <a:cs typeface="Arial"/>
                <a:sym typeface="Arial"/>
              </a:rPr>
              <a:t> </a:t>
            </a:r>
            <a:r>
              <a:rPr lang="fr-FR" dirty="0" err="1" smtClean="0">
                <a:latin typeface="Arial"/>
                <a:ea typeface="Arial"/>
                <a:cs typeface="Arial"/>
                <a:sym typeface="Arial"/>
              </a:rPr>
              <a:t>shingtau</a:t>
            </a:r>
            <a:r>
              <a:rPr lang="fr-FR" dirty="0" smtClean="0">
                <a:latin typeface="Arial"/>
                <a:ea typeface="Arial"/>
                <a:cs typeface="Arial"/>
                <a:sym typeface="Arial"/>
              </a:rPr>
              <a:t> </a:t>
            </a:r>
            <a:r>
              <a:rPr lang="fr-FR" dirty="0" err="1" smtClean="0">
                <a:latin typeface="Arial"/>
                <a:ea typeface="Arial"/>
                <a:cs typeface="Arial"/>
                <a:sym typeface="Arial"/>
              </a:rPr>
              <a:t>lam</a:t>
            </a:r>
            <a:r>
              <a:rPr lang="fr-FR" dirty="0" smtClean="0">
                <a:latin typeface="Arial"/>
                <a:ea typeface="Arial"/>
                <a:cs typeface="Arial"/>
                <a:sym typeface="Arial"/>
              </a:rPr>
              <a:t> la ai </a:t>
            </a:r>
            <a:r>
              <a:rPr lang="fr-FR" dirty="0" err="1" smtClean="0">
                <a:latin typeface="Arial"/>
                <a:ea typeface="Arial"/>
                <a:cs typeface="Arial"/>
                <a:sym typeface="Arial"/>
              </a:rPr>
              <a:t>akyu</a:t>
            </a:r>
            <a:r>
              <a:rPr lang="fr-FR" dirty="0" smtClean="0">
                <a:latin typeface="Arial"/>
                <a:ea typeface="Arial"/>
                <a:cs typeface="Arial"/>
                <a:sym typeface="Arial"/>
              </a:rPr>
              <a:t> ni</a:t>
            </a:r>
          </a:p>
          <a:p>
            <a:pPr marL="0" lvl="0" indent="0">
              <a:spcBef>
                <a:spcPts val="0"/>
              </a:spcBef>
            </a:pPr>
            <a:endParaRPr lang="fr-FR" dirty="0" smtClean="0">
              <a:latin typeface="Arial"/>
              <a:ea typeface="Arial"/>
              <a:cs typeface="Arial"/>
              <a:sym typeface="Arial"/>
            </a:endParaRPr>
          </a:p>
          <a:p>
            <a:pPr marL="228600" lvl="0" indent="-228600" algn="l" rtl="0">
              <a:lnSpc>
                <a:spcPct val="150000"/>
              </a:lnSpc>
              <a:spcBef>
                <a:spcPts val="0"/>
              </a:spcBef>
              <a:spcAft>
                <a:spcPts val="0"/>
              </a:spcAft>
              <a:buClr>
                <a:schemeClr val="dk1"/>
              </a:buClr>
              <a:buSzPts val="2400"/>
              <a:buChar char="•"/>
            </a:pPr>
            <a:r>
              <a:rPr lang="en-US" sz="800" dirty="0" err="1" smtClean="0">
                <a:latin typeface="Arial"/>
                <a:ea typeface="Arial"/>
                <a:cs typeface="Arial"/>
                <a:sym typeface="Arial"/>
              </a:rPr>
              <a:t>Myit</a:t>
            </a:r>
            <a:r>
              <a:rPr lang="en-US" sz="800" dirty="0" smtClean="0">
                <a:latin typeface="Arial"/>
                <a:ea typeface="Arial"/>
                <a:cs typeface="Arial"/>
                <a:sym typeface="Arial"/>
              </a:rPr>
              <a:t> </a:t>
            </a:r>
            <a:r>
              <a:rPr lang="en-US" sz="800" dirty="0" err="1" smtClean="0">
                <a:latin typeface="Arial"/>
                <a:ea typeface="Arial"/>
                <a:cs typeface="Arial"/>
                <a:sym typeface="Arial"/>
              </a:rPr>
              <a:t>tsam</a:t>
            </a:r>
            <a:r>
              <a:rPr lang="en-US" sz="800" dirty="0" smtClean="0">
                <a:latin typeface="Arial"/>
                <a:ea typeface="Arial"/>
                <a:cs typeface="Arial"/>
                <a:sym typeface="Arial"/>
              </a:rPr>
              <a:t> </a:t>
            </a:r>
            <a:r>
              <a:rPr lang="en-US" sz="800" dirty="0" err="1" smtClean="0">
                <a:latin typeface="Arial"/>
                <a:ea typeface="Arial"/>
                <a:cs typeface="Arial"/>
                <a:sym typeface="Arial"/>
              </a:rPr>
              <a:t>pu</a:t>
            </a:r>
            <a:r>
              <a:rPr lang="en-US" sz="800" dirty="0" smtClean="0">
                <a:latin typeface="Arial"/>
                <a:ea typeface="Arial"/>
                <a:cs typeface="Arial"/>
                <a:sym typeface="Arial"/>
              </a:rPr>
              <a:t> </a:t>
            </a:r>
            <a:r>
              <a:rPr lang="en-US" sz="800" dirty="0" err="1" smtClean="0">
                <a:latin typeface="Arial"/>
                <a:ea typeface="Arial"/>
                <a:cs typeface="Arial"/>
                <a:sym typeface="Arial"/>
              </a:rPr>
              <a:t>ba</a:t>
            </a:r>
            <a:r>
              <a:rPr lang="en-US" sz="800" dirty="0" smtClean="0">
                <a:latin typeface="Arial"/>
                <a:ea typeface="Arial"/>
                <a:cs typeface="Arial"/>
                <a:sym typeface="Arial"/>
              </a:rPr>
              <a:t> lam </a:t>
            </a:r>
            <a:r>
              <a:rPr lang="en-US" sz="800" dirty="0" err="1" smtClean="0">
                <a:latin typeface="Arial"/>
                <a:ea typeface="Arial"/>
                <a:cs typeface="Arial"/>
                <a:sym typeface="Arial"/>
              </a:rPr>
              <a:t>hkam</a:t>
            </a:r>
            <a:r>
              <a:rPr lang="en-US" sz="800" dirty="0" smtClean="0">
                <a:latin typeface="Arial"/>
                <a:ea typeface="Arial"/>
                <a:cs typeface="Arial"/>
                <a:sym typeface="Arial"/>
              </a:rPr>
              <a:t> </a:t>
            </a:r>
            <a:r>
              <a:rPr lang="en-US" sz="800" dirty="0" err="1" smtClean="0">
                <a:latin typeface="Arial"/>
                <a:ea typeface="Arial"/>
                <a:cs typeface="Arial"/>
                <a:sym typeface="Arial"/>
              </a:rPr>
              <a:t>sha</a:t>
            </a:r>
            <a:r>
              <a:rPr lang="en-US" sz="800" dirty="0" smtClean="0">
                <a:latin typeface="Arial"/>
                <a:ea typeface="Arial"/>
                <a:cs typeface="Arial"/>
                <a:sym typeface="Arial"/>
              </a:rPr>
              <a:t> </a:t>
            </a:r>
            <a:r>
              <a:rPr lang="en-US" sz="800" dirty="0" err="1" smtClean="0">
                <a:latin typeface="Arial"/>
                <a:ea typeface="Arial"/>
                <a:cs typeface="Arial"/>
                <a:sym typeface="Arial"/>
              </a:rPr>
              <a:t>nga</a:t>
            </a:r>
            <a:r>
              <a:rPr lang="en-US" sz="800" dirty="0" smtClean="0">
                <a:latin typeface="Arial"/>
                <a:ea typeface="Arial"/>
                <a:cs typeface="Arial"/>
                <a:sym typeface="Arial"/>
              </a:rPr>
              <a:t> </a:t>
            </a:r>
            <a:r>
              <a:rPr lang="en-US" sz="800" dirty="0" err="1" smtClean="0">
                <a:latin typeface="Arial"/>
                <a:ea typeface="Arial"/>
                <a:cs typeface="Arial"/>
                <a:sym typeface="Arial"/>
              </a:rPr>
              <a:t>ai</a:t>
            </a:r>
            <a:r>
              <a:rPr lang="en-US" sz="800" dirty="0" smtClean="0">
                <a:latin typeface="Arial"/>
                <a:ea typeface="Arial"/>
                <a:cs typeface="Arial"/>
                <a:sym typeface="Arial"/>
              </a:rPr>
              <a:t> </a:t>
            </a:r>
            <a:r>
              <a:rPr lang="en-US" sz="800" dirty="0" err="1" smtClean="0">
                <a:latin typeface="Arial"/>
                <a:ea typeface="Arial"/>
                <a:cs typeface="Arial"/>
                <a:sym typeface="Arial"/>
              </a:rPr>
              <a:t>aten</a:t>
            </a:r>
            <a:r>
              <a:rPr lang="en-US" sz="800" dirty="0" smtClean="0">
                <a:latin typeface="Arial"/>
                <a:ea typeface="Arial"/>
                <a:cs typeface="Arial"/>
                <a:sym typeface="Arial"/>
              </a:rPr>
              <a:t> </a:t>
            </a:r>
            <a:r>
              <a:rPr lang="en-US" sz="800" dirty="0" err="1" smtClean="0">
                <a:latin typeface="Arial"/>
                <a:ea typeface="Arial"/>
                <a:cs typeface="Arial"/>
                <a:sym typeface="Arial"/>
              </a:rPr>
              <a:t>hta</a:t>
            </a:r>
            <a:r>
              <a:rPr lang="en-US" sz="800" dirty="0" smtClean="0">
                <a:latin typeface="Arial"/>
                <a:ea typeface="Arial"/>
                <a:cs typeface="Arial"/>
                <a:sym typeface="Arial"/>
              </a:rPr>
              <a:t> </a:t>
            </a:r>
            <a:r>
              <a:rPr lang="en-US" sz="800" dirty="0" err="1" smtClean="0">
                <a:latin typeface="Arial"/>
                <a:ea typeface="Arial"/>
                <a:cs typeface="Arial"/>
                <a:sym typeface="Arial"/>
              </a:rPr>
              <a:t>asak</a:t>
            </a:r>
            <a:r>
              <a:rPr lang="en-US" sz="800" dirty="0" smtClean="0">
                <a:latin typeface="Arial"/>
                <a:ea typeface="Arial"/>
                <a:cs typeface="Arial"/>
                <a:sym typeface="Arial"/>
              </a:rPr>
              <a:t> </a:t>
            </a:r>
            <a:r>
              <a:rPr lang="en-US" sz="800" dirty="0" err="1" smtClean="0">
                <a:latin typeface="Arial"/>
                <a:ea typeface="Arial"/>
                <a:cs typeface="Arial"/>
                <a:sym typeface="Arial"/>
              </a:rPr>
              <a:t>hkye</a:t>
            </a:r>
            <a:r>
              <a:rPr lang="en-US" sz="800" dirty="0" smtClean="0">
                <a:latin typeface="Arial"/>
                <a:ea typeface="Arial"/>
                <a:cs typeface="Arial"/>
                <a:sym typeface="Arial"/>
              </a:rPr>
              <a:t> la </a:t>
            </a:r>
            <a:r>
              <a:rPr lang="en-US" sz="800" dirty="0" err="1" smtClean="0">
                <a:latin typeface="Arial"/>
                <a:ea typeface="Arial"/>
                <a:cs typeface="Arial"/>
                <a:sym typeface="Arial"/>
              </a:rPr>
              <a:t>lu</a:t>
            </a:r>
            <a:r>
              <a:rPr lang="en-US" sz="800" dirty="0" smtClean="0">
                <a:latin typeface="Arial"/>
                <a:ea typeface="Arial"/>
                <a:cs typeface="Arial"/>
                <a:sym typeface="Arial"/>
              </a:rPr>
              <a:t> </a:t>
            </a:r>
            <a:r>
              <a:rPr lang="en-US" sz="800" dirty="0" err="1" smtClean="0">
                <a:latin typeface="Arial"/>
                <a:ea typeface="Arial"/>
                <a:cs typeface="Arial"/>
                <a:sym typeface="Arial"/>
              </a:rPr>
              <a:t>na</a:t>
            </a:r>
            <a:r>
              <a:rPr lang="en-US" sz="800" dirty="0" smtClean="0">
                <a:latin typeface="Arial"/>
                <a:ea typeface="Arial"/>
                <a:cs typeface="Arial"/>
                <a:sym typeface="Arial"/>
              </a:rPr>
              <a:t> </a:t>
            </a:r>
            <a:r>
              <a:rPr lang="en-US" sz="800" dirty="0" err="1" smtClean="0">
                <a:latin typeface="Arial"/>
                <a:ea typeface="Arial"/>
                <a:cs typeface="Arial"/>
                <a:sym typeface="Arial"/>
              </a:rPr>
              <a:t>garum</a:t>
            </a:r>
            <a:r>
              <a:rPr lang="en-US" sz="800" dirty="0" smtClean="0">
                <a:latin typeface="Arial"/>
                <a:ea typeface="Arial"/>
                <a:cs typeface="Arial"/>
                <a:sym typeface="Arial"/>
              </a:rPr>
              <a:t> </a:t>
            </a:r>
            <a:r>
              <a:rPr lang="en-US" sz="800" dirty="0" err="1" smtClean="0">
                <a:latin typeface="Arial"/>
                <a:ea typeface="Arial"/>
                <a:cs typeface="Arial"/>
                <a:sym typeface="Arial"/>
              </a:rPr>
              <a:t>shingtau</a:t>
            </a:r>
            <a:r>
              <a:rPr lang="en-US" sz="800" dirty="0" smtClean="0">
                <a:latin typeface="Arial"/>
                <a:ea typeface="Arial"/>
                <a:cs typeface="Arial"/>
                <a:sym typeface="Arial"/>
              </a:rPr>
              <a:t> lam </a:t>
            </a:r>
            <a:r>
              <a:rPr lang="en-US" sz="800" dirty="0" err="1" smtClean="0">
                <a:latin typeface="Arial"/>
                <a:ea typeface="Arial"/>
                <a:cs typeface="Arial"/>
                <a:sym typeface="Arial"/>
              </a:rPr>
              <a:t>ni</a:t>
            </a:r>
            <a:r>
              <a:rPr lang="en-US" sz="800" dirty="0" smtClean="0">
                <a:latin typeface="Arial"/>
                <a:ea typeface="Arial"/>
                <a:cs typeface="Arial"/>
                <a:sym typeface="Arial"/>
              </a:rPr>
              <a:t> </a:t>
            </a:r>
            <a:r>
              <a:rPr lang="en-US" sz="800" dirty="0" err="1" smtClean="0">
                <a:latin typeface="Arial"/>
                <a:ea typeface="Arial"/>
                <a:cs typeface="Arial"/>
                <a:sym typeface="Arial"/>
              </a:rPr>
              <a:t>lu</a:t>
            </a:r>
            <a:r>
              <a:rPr lang="en-US" sz="800" dirty="0" smtClean="0">
                <a:latin typeface="Arial"/>
                <a:ea typeface="Arial"/>
                <a:cs typeface="Arial"/>
                <a:sym typeface="Arial"/>
              </a:rPr>
              <a:t> la </a:t>
            </a:r>
            <a:r>
              <a:rPr lang="en-US" sz="800" dirty="0" err="1" smtClean="0">
                <a:latin typeface="Arial"/>
                <a:ea typeface="Arial"/>
                <a:cs typeface="Arial"/>
                <a:sym typeface="Arial"/>
              </a:rPr>
              <a:t>ai</a:t>
            </a:r>
            <a:r>
              <a:rPr lang="en-US" sz="800" dirty="0" smtClean="0">
                <a:latin typeface="Arial"/>
                <a:ea typeface="Arial"/>
                <a:cs typeface="Arial"/>
                <a:sym typeface="Arial"/>
              </a:rPr>
              <a:t> lam </a:t>
            </a:r>
          </a:p>
          <a:p>
            <a:pPr marL="228600" lvl="0" indent="-228600" algn="l" rtl="0">
              <a:lnSpc>
                <a:spcPct val="150000"/>
              </a:lnSpc>
              <a:spcBef>
                <a:spcPts val="0"/>
              </a:spcBef>
              <a:spcAft>
                <a:spcPts val="0"/>
              </a:spcAft>
              <a:buClr>
                <a:schemeClr val="dk1"/>
              </a:buClr>
              <a:buSzPts val="2400"/>
              <a:buChar char="•"/>
            </a:pPr>
            <a:r>
              <a:rPr lang="en-US" sz="800" dirty="0" smtClean="0">
                <a:latin typeface="Arial"/>
                <a:ea typeface="Arial"/>
                <a:cs typeface="Arial"/>
                <a:sym typeface="Arial"/>
              </a:rPr>
              <a:t>Shim </a:t>
            </a:r>
            <a:r>
              <a:rPr lang="en-US" sz="800" dirty="0" err="1" smtClean="0">
                <a:latin typeface="Arial"/>
                <a:ea typeface="Arial"/>
                <a:cs typeface="Arial"/>
                <a:sym typeface="Arial"/>
              </a:rPr>
              <a:t>lum</a:t>
            </a:r>
            <a:r>
              <a:rPr lang="en-US" sz="800" dirty="0" smtClean="0">
                <a:latin typeface="Arial"/>
                <a:ea typeface="Arial"/>
                <a:cs typeface="Arial"/>
                <a:sym typeface="Arial"/>
              </a:rPr>
              <a:t> ai </a:t>
            </a:r>
            <a:r>
              <a:rPr lang="en-US" sz="800" dirty="0" err="1" smtClean="0">
                <a:latin typeface="Arial"/>
                <a:ea typeface="Arial"/>
                <a:cs typeface="Arial"/>
                <a:sym typeface="Arial"/>
              </a:rPr>
              <a:t>ning-ip</a:t>
            </a:r>
            <a:r>
              <a:rPr lang="en-US" sz="800" dirty="0" smtClean="0">
                <a:latin typeface="Arial"/>
                <a:ea typeface="Arial"/>
                <a:cs typeface="Arial"/>
                <a:sym typeface="Arial"/>
              </a:rPr>
              <a:t> n-</a:t>
            </a:r>
            <a:r>
              <a:rPr lang="en-US" sz="800" dirty="0" err="1" smtClean="0">
                <a:latin typeface="Arial"/>
                <a:ea typeface="Arial"/>
                <a:cs typeface="Arial"/>
                <a:sym typeface="Arial"/>
              </a:rPr>
              <a:t>na</a:t>
            </a:r>
            <a:r>
              <a:rPr lang="en-US" sz="800" dirty="0" smtClean="0">
                <a:latin typeface="Arial"/>
                <a:ea typeface="Arial"/>
                <a:cs typeface="Arial"/>
                <a:sym typeface="Arial"/>
              </a:rPr>
              <a:t> </a:t>
            </a:r>
            <a:r>
              <a:rPr lang="en-US" sz="800" dirty="0" err="1" smtClean="0">
                <a:latin typeface="Arial"/>
                <a:ea typeface="Arial"/>
                <a:cs typeface="Arial"/>
                <a:sym typeface="Arial"/>
              </a:rPr>
              <a:t>kyem</a:t>
            </a:r>
            <a:r>
              <a:rPr lang="en-US" sz="800" dirty="0" smtClean="0">
                <a:latin typeface="Arial"/>
                <a:ea typeface="Arial"/>
                <a:cs typeface="Arial"/>
                <a:sym typeface="Arial"/>
              </a:rPr>
              <a:t> mazing </a:t>
            </a:r>
            <a:r>
              <a:rPr lang="en-US" sz="800" dirty="0" err="1" smtClean="0">
                <a:latin typeface="Arial"/>
                <a:ea typeface="Arial"/>
                <a:cs typeface="Arial"/>
                <a:sym typeface="Arial"/>
              </a:rPr>
              <a:t>ya</a:t>
            </a:r>
            <a:r>
              <a:rPr lang="en-US" sz="800" dirty="0" smtClean="0">
                <a:latin typeface="Arial"/>
                <a:ea typeface="Arial"/>
                <a:cs typeface="Arial"/>
                <a:sym typeface="Arial"/>
              </a:rPr>
              <a:t> ai </a:t>
            </a:r>
            <a:r>
              <a:rPr lang="en-US" sz="800" dirty="0" err="1" smtClean="0">
                <a:latin typeface="Arial"/>
                <a:ea typeface="Arial"/>
                <a:cs typeface="Arial"/>
                <a:sym typeface="Arial"/>
              </a:rPr>
              <a:t>hpaji</a:t>
            </a:r>
            <a:r>
              <a:rPr lang="en-US" sz="800" dirty="0" smtClean="0">
                <a:latin typeface="Arial"/>
                <a:ea typeface="Arial"/>
                <a:cs typeface="Arial"/>
                <a:sym typeface="Arial"/>
              </a:rPr>
              <a:t> </a:t>
            </a:r>
            <a:r>
              <a:rPr lang="en-US" sz="800" dirty="0" err="1" smtClean="0">
                <a:latin typeface="Arial"/>
                <a:ea typeface="Arial"/>
                <a:cs typeface="Arial"/>
                <a:sym typeface="Arial"/>
              </a:rPr>
              <a:t>ninghkrin</a:t>
            </a:r>
            <a:r>
              <a:rPr lang="en-US" sz="800" dirty="0" smtClean="0">
                <a:latin typeface="Arial"/>
                <a:ea typeface="Arial"/>
                <a:cs typeface="Arial"/>
                <a:sym typeface="Arial"/>
              </a:rPr>
              <a:t> </a:t>
            </a:r>
            <a:r>
              <a:rPr lang="en-US" sz="800" dirty="0" err="1" smtClean="0">
                <a:latin typeface="Arial"/>
                <a:ea typeface="Arial"/>
                <a:cs typeface="Arial"/>
                <a:sym typeface="Arial"/>
              </a:rPr>
              <a:t>ni</a:t>
            </a:r>
            <a:r>
              <a:rPr lang="en-US" sz="800" dirty="0" smtClean="0">
                <a:latin typeface="Arial"/>
                <a:ea typeface="Arial"/>
                <a:cs typeface="Arial"/>
                <a:sym typeface="Arial"/>
              </a:rPr>
              <a:t> a </a:t>
            </a:r>
            <a:r>
              <a:rPr lang="en-US" sz="800" dirty="0" err="1" smtClean="0">
                <a:latin typeface="Arial"/>
                <a:ea typeface="Arial"/>
                <a:cs typeface="Arial"/>
                <a:sym typeface="Arial"/>
              </a:rPr>
              <a:t>tsi</a:t>
            </a:r>
            <a:r>
              <a:rPr lang="en-US" sz="800" dirty="0" smtClean="0">
                <a:latin typeface="Arial"/>
                <a:ea typeface="Arial"/>
                <a:cs typeface="Arial"/>
                <a:sym typeface="Arial"/>
              </a:rPr>
              <a:t> </a:t>
            </a:r>
            <a:r>
              <a:rPr lang="en-US" sz="800" dirty="0" err="1" smtClean="0">
                <a:latin typeface="Arial"/>
                <a:ea typeface="Arial"/>
                <a:cs typeface="Arial"/>
                <a:sym typeface="Arial"/>
              </a:rPr>
              <a:t>lajang</a:t>
            </a:r>
            <a:r>
              <a:rPr lang="en-US" sz="800" dirty="0" smtClean="0">
                <a:latin typeface="Arial"/>
                <a:ea typeface="Arial"/>
                <a:cs typeface="Arial"/>
                <a:sym typeface="Arial"/>
              </a:rPr>
              <a:t> lam </a:t>
            </a:r>
            <a:r>
              <a:rPr lang="en-US" sz="800" dirty="0" err="1" smtClean="0">
                <a:latin typeface="Arial"/>
                <a:ea typeface="Arial"/>
                <a:cs typeface="Arial"/>
                <a:sym typeface="Arial"/>
              </a:rPr>
              <a:t>hpe</a:t>
            </a:r>
            <a:r>
              <a:rPr lang="en-US" sz="800" dirty="0" smtClean="0">
                <a:latin typeface="Arial"/>
                <a:ea typeface="Arial"/>
                <a:cs typeface="Arial"/>
                <a:sym typeface="Arial"/>
              </a:rPr>
              <a:t> </a:t>
            </a:r>
            <a:r>
              <a:rPr lang="en-US" sz="800" dirty="0" err="1" smtClean="0">
                <a:latin typeface="Arial"/>
                <a:ea typeface="Arial"/>
                <a:cs typeface="Arial"/>
                <a:sym typeface="Arial"/>
              </a:rPr>
              <a:t>lu</a:t>
            </a:r>
            <a:r>
              <a:rPr lang="en-US" sz="800" dirty="0" smtClean="0">
                <a:latin typeface="Arial"/>
                <a:ea typeface="Arial"/>
                <a:cs typeface="Arial"/>
                <a:sym typeface="Arial"/>
              </a:rPr>
              <a:t> la n-</a:t>
            </a:r>
            <a:r>
              <a:rPr lang="en-US" sz="800" dirty="0" err="1" smtClean="0">
                <a:latin typeface="Arial"/>
                <a:ea typeface="Arial"/>
                <a:cs typeface="Arial"/>
                <a:sym typeface="Arial"/>
              </a:rPr>
              <a:t>na</a:t>
            </a:r>
            <a:r>
              <a:rPr lang="en-US" sz="800" dirty="0" smtClean="0">
                <a:latin typeface="Arial"/>
                <a:ea typeface="Arial"/>
                <a:cs typeface="Arial"/>
                <a:sym typeface="Arial"/>
              </a:rPr>
              <a:t> HIV </a:t>
            </a:r>
            <a:r>
              <a:rPr lang="en-US" sz="800" dirty="0" err="1" smtClean="0">
                <a:latin typeface="Arial"/>
                <a:ea typeface="Arial"/>
                <a:cs typeface="Arial"/>
                <a:sym typeface="Arial"/>
              </a:rPr>
              <a:t>hte</a:t>
            </a:r>
            <a:r>
              <a:rPr lang="en-US" sz="800" dirty="0" smtClean="0">
                <a:latin typeface="Arial"/>
                <a:ea typeface="Arial"/>
                <a:cs typeface="Arial"/>
                <a:sym typeface="Arial"/>
              </a:rPr>
              <a:t> </a:t>
            </a:r>
            <a:r>
              <a:rPr lang="en-US" sz="800" dirty="0" err="1" smtClean="0">
                <a:latin typeface="Arial"/>
                <a:ea typeface="Arial"/>
                <a:cs typeface="Arial"/>
                <a:sym typeface="Arial"/>
              </a:rPr>
              <a:t>nra</a:t>
            </a:r>
            <a:r>
              <a:rPr lang="en-US" sz="800" dirty="0" smtClean="0">
                <a:latin typeface="Arial"/>
                <a:ea typeface="Arial"/>
                <a:cs typeface="Arial"/>
                <a:sym typeface="Arial"/>
              </a:rPr>
              <a:t> </a:t>
            </a:r>
            <a:r>
              <a:rPr lang="en-US" sz="800" dirty="0" err="1" smtClean="0">
                <a:latin typeface="Arial"/>
                <a:ea typeface="Arial"/>
                <a:cs typeface="Arial"/>
                <a:sym typeface="Arial"/>
              </a:rPr>
              <a:t>sharawng</a:t>
            </a:r>
            <a:r>
              <a:rPr lang="en-US" sz="800" dirty="0" smtClean="0">
                <a:latin typeface="Arial"/>
                <a:ea typeface="Arial"/>
                <a:cs typeface="Arial"/>
                <a:sym typeface="Arial"/>
              </a:rPr>
              <a:t> ma </a:t>
            </a:r>
            <a:r>
              <a:rPr lang="en-US" sz="800" dirty="0" err="1" smtClean="0">
                <a:latin typeface="Arial"/>
                <a:ea typeface="Arial"/>
                <a:cs typeface="Arial"/>
                <a:sym typeface="Arial"/>
              </a:rPr>
              <a:t>hkum</a:t>
            </a:r>
            <a:r>
              <a:rPr lang="en-US" sz="800" dirty="0" smtClean="0">
                <a:latin typeface="Arial"/>
                <a:ea typeface="Arial"/>
                <a:cs typeface="Arial"/>
                <a:sym typeface="Arial"/>
              </a:rPr>
              <a:t> </a:t>
            </a:r>
            <a:r>
              <a:rPr lang="en-US" sz="800" dirty="0" err="1" smtClean="0">
                <a:latin typeface="Arial"/>
                <a:ea typeface="Arial"/>
                <a:cs typeface="Arial"/>
                <a:sym typeface="Arial"/>
              </a:rPr>
              <a:t>ni</a:t>
            </a:r>
            <a:r>
              <a:rPr lang="en-US" sz="800" dirty="0" smtClean="0">
                <a:latin typeface="Arial"/>
                <a:ea typeface="Arial"/>
                <a:cs typeface="Arial"/>
                <a:sym typeface="Arial"/>
              </a:rPr>
              <a:t> </a:t>
            </a:r>
            <a:r>
              <a:rPr lang="en-US" sz="800" dirty="0" err="1" smtClean="0">
                <a:latin typeface="Arial"/>
                <a:ea typeface="Arial"/>
                <a:cs typeface="Arial"/>
                <a:sym typeface="Arial"/>
              </a:rPr>
              <a:t>hpe</a:t>
            </a:r>
            <a:r>
              <a:rPr lang="en-US" sz="800" dirty="0" smtClean="0">
                <a:latin typeface="Arial"/>
                <a:ea typeface="Arial"/>
                <a:cs typeface="Arial"/>
                <a:sym typeface="Arial"/>
              </a:rPr>
              <a:t> </a:t>
            </a:r>
            <a:r>
              <a:rPr lang="en-US" sz="800" dirty="0" err="1" smtClean="0">
                <a:latin typeface="Arial"/>
                <a:ea typeface="Arial"/>
                <a:cs typeface="Arial"/>
                <a:sym typeface="Arial"/>
              </a:rPr>
              <a:t>makawp</a:t>
            </a:r>
            <a:r>
              <a:rPr lang="en-US" sz="800" dirty="0" smtClean="0">
                <a:latin typeface="Arial"/>
                <a:ea typeface="Arial"/>
                <a:cs typeface="Arial"/>
                <a:sym typeface="Arial"/>
              </a:rPr>
              <a:t> </a:t>
            </a:r>
            <a:r>
              <a:rPr lang="en-US" sz="800" dirty="0" err="1" smtClean="0">
                <a:latin typeface="Arial"/>
                <a:ea typeface="Arial"/>
                <a:cs typeface="Arial"/>
                <a:sym typeface="Arial"/>
              </a:rPr>
              <a:t>maga</a:t>
            </a:r>
            <a:r>
              <a:rPr lang="en-US" sz="800" dirty="0" smtClean="0">
                <a:latin typeface="Arial"/>
                <a:ea typeface="Arial"/>
                <a:cs typeface="Arial"/>
                <a:sym typeface="Arial"/>
              </a:rPr>
              <a:t> </a:t>
            </a:r>
            <a:r>
              <a:rPr lang="en-US" sz="800" dirty="0" err="1" smtClean="0">
                <a:latin typeface="Arial"/>
                <a:ea typeface="Arial"/>
                <a:cs typeface="Arial"/>
                <a:sym typeface="Arial"/>
              </a:rPr>
              <a:t>lu</a:t>
            </a:r>
            <a:r>
              <a:rPr lang="en-US" sz="800" dirty="0" smtClean="0">
                <a:latin typeface="Arial"/>
                <a:ea typeface="Arial"/>
                <a:cs typeface="Arial"/>
                <a:sym typeface="Arial"/>
              </a:rPr>
              <a:t> ai lam</a:t>
            </a:r>
          </a:p>
          <a:p>
            <a:pPr marL="228600" lvl="0" indent="-228600" algn="l" rtl="0">
              <a:lnSpc>
                <a:spcPct val="150000"/>
              </a:lnSpc>
              <a:spcBef>
                <a:spcPts val="1000"/>
              </a:spcBef>
              <a:spcAft>
                <a:spcPts val="0"/>
              </a:spcAft>
              <a:buClr>
                <a:schemeClr val="dk1"/>
              </a:buClr>
              <a:buSzPts val="2400"/>
              <a:buChar char="•"/>
            </a:pPr>
            <a:r>
              <a:rPr lang="en-US" sz="800" dirty="0" smtClean="0">
                <a:latin typeface="Arial"/>
                <a:ea typeface="Arial"/>
                <a:cs typeface="Arial"/>
                <a:sym typeface="Arial"/>
              </a:rPr>
              <a:t>Shim </a:t>
            </a:r>
            <a:r>
              <a:rPr lang="en-US" sz="800" dirty="0" err="1" smtClean="0">
                <a:latin typeface="Arial"/>
                <a:ea typeface="Arial"/>
                <a:cs typeface="Arial"/>
                <a:sym typeface="Arial"/>
              </a:rPr>
              <a:t>lum</a:t>
            </a:r>
            <a:r>
              <a:rPr lang="en-US" sz="800" dirty="0" smtClean="0">
                <a:latin typeface="Arial"/>
                <a:ea typeface="Arial"/>
                <a:cs typeface="Arial"/>
                <a:sym typeface="Arial"/>
              </a:rPr>
              <a:t> lam, </a:t>
            </a:r>
            <a:r>
              <a:rPr lang="en-US" sz="800" dirty="0" err="1" smtClean="0">
                <a:latin typeface="Arial"/>
                <a:ea typeface="Arial"/>
                <a:cs typeface="Arial"/>
                <a:sym typeface="Arial"/>
              </a:rPr>
              <a:t>myit</a:t>
            </a:r>
            <a:r>
              <a:rPr lang="en-US" sz="800" dirty="0" smtClean="0">
                <a:latin typeface="Arial"/>
                <a:ea typeface="Arial"/>
                <a:cs typeface="Arial"/>
                <a:sym typeface="Arial"/>
              </a:rPr>
              <a:t> </a:t>
            </a:r>
            <a:r>
              <a:rPr lang="en-US" sz="800" dirty="0" err="1" smtClean="0">
                <a:latin typeface="Arial"/>
                <a:ea typeface="Arial"/>
                <a:cs typeface="Arial"/>
                <a:sym typeface="Arial"/>
              </a:rPr>
              <a:t>hte</a:t>
            </a:r>
            <a:r>
              <a:rPr lang="en-US" sz="800" dirty="0" smtClean="0">
                <a:latin typeface="Arial"/>
                <a:ea typeface="Arial"/>
                <a:cs typeface="Arial"/>
                <a:sym typeface="Arial"/>
              </a:rPr>
              <a:t> </a:t>
            </a:r>
            <a:r>
              <a:rPr lang="en-US" sz="800" dirty="0" err="1" smtClean="0">
                <a:latin typeface="Arial"/>
                <a:ea typeface="Arial"/>
                <a:cs typeface="Arial"/>
                <a:sym typeface="Arial"/>
              </a:rPr>
              <a:t>seng</a:t>
            </a:r>
            <a:r>
              <a:rPr lang="en-US" sz="800" dirty="0" smtClean="0">
                <a:latin typeface="Arial"/>
                <a:ea typeface="Arial"/>
                <a:cs typeface="Arial"/>
                <a:sym typeface="Arial"/>
              </a:rPr>
              <a:t> n-</a:t>
            </a:r>
            <a:r>
              <a:rPr lang="en-US" sz="800" dirty="0" err="1" smtClean="0">
                <a:latin typeface="Arial"/>
                <a:ea typeface="Arial"/>
                <a:cs typeface="Arial"/>
                <a:sym typeface="Arial"/>
              </a:rPr>
              <a:t>na</a:t>
            </a:r>
            <a:r>
              <a:rPr lang="en-US" sz="800" dirty="0" smtClean="0">
                <a:latin typeface="Arial"/>
                <a:ea typeface="Arial"/>
                <a:cs typeface="Arial"/>
                <a:sym typeface="Arial"/>
              </a:rPr>
              <a:t> </a:t>
            </a:r>
            <a:r>
              <a:rPr lang="en-US" sz="800" dirty="0" err="1" smtClean="0">
                <a:latin typeface="Arial"/>
                <a:ea typeface="Arial"/>
                <a:cs typeface="Arial"/>
                <a:sym typeface="Arial"/>
              </a:rPr>
              <a:t>garum</a:t>
            </a:r>
            <a:r>
              <a:rPr lang="en-US" sz="800" dirty="0" smtClean="0">
                <a:latin typeface="Arial"/>
                <a:ea typeface="Arial"/>
                <a:cs typeface="Arial"/>
                <a:sym typeface="Arial"/>
              </a:rPr>
              <a:t> </a:t>
            </a:r>
            <a:r>
              <a:rPr lang="en-US" sz="800" dirty="0" err="1" smtClean="0">
                <a:latin typeface="Arial"/>
                <a:ea typeface="Arial"/>
                <a:cs typeface="Arial"/>
                <a:sym typeface="Arial"/>
              </a:rPr>
              <a:t>shingtau</a:t>
            </a:r>
            <a:r>
              <a:rPr lang="en-US" sz="800" dirty="0" smtClean="0">
                <a:latin typeface="Arial"/>
                <a:ea typeface="Arial"/>
                <a:cs typeface="Arial"/>
                <a:sym typeface="Arial"/>
              </a:rPr>
              <a:t> lam </a:t>
            </a:r>
            <a:r>
              <a:rPr lang="en-US" sz="800" dirty="0" err="1" smtClean="0">
                <a:latin typeface="Arial"/>
                <a:ea typeface="Arial"/>
                <a:cs typeface="Arial"/>
                <a:sym typeface="Arial"/>
              </a:rPr>
              <a:t>ni</a:t>
            </a:r>
            <a:r>
              <a:rPr lang="en-US" sz="800" dirty="0" smtClean="0">
                <a:latin typeface="Arial"/>
                <a:ea typeface="Arial"/>
                <a:cs typeface="Arial"/>
                <a:sym typeface="Arial"/>
              </a:rPr>
              <a:t> </a:t>
            </a:r>
            <a:r>
              <a:rPr lang="en-US" sz="800" dirty="0" err="1" smtClean="0">
                <a:latin typeface="Arial"/>
                <a:ea typeface="Arial"/>
                <a:cs typeface="Arial"/>
                <a:sym typeface="Arial"/>
              </a:rPr>
              <a:t>sha</a:t>
            </a:r>
            <a:r>
              <a:rPr lang="en-US" sz="800" dirty="0" smtClean="0">
                <a:latin typeface="Arial"/>
                <a:ea typeface="Arial"/>
                <a:cs typeface="Arial"/>
                <a:sym typeface="Arial"/>
              </a:rPr>
              <a:t> n-</a:t>
            </a:r>
            <a:r>
              <a:rPr lang="en-US" sz="800" dirty="0" err="1" smtClean="0">
                <a:latin typeface="Arial"/>
                <a:ea typeface="Arial"/>
                <a:cs typeface="Arial"/>
                <a:sym typeface="Arial"/>
              </a:rPr>
              <a:t>ga</a:t>
            </a:r>
            <a:r>
              <a:rPr lang="en-US" sz="800" dirty="0" smtClean="0">
                <a:latin typeface="Arial"/>
                <a:ea typeface="Arial"/>
                <a:cs typeface="Arial"/>
                <a:sym typeface="Arial"/>
              </a:rPr>
              <a:t> sari </a:t>
            </a:r>
            <a:r>
              <a:rPr lang="en-US" sz="800" dirty="0" err="1" smtClean="0">
                <a:latin typeface="Arial"/>
                <a:ea typeface="Arial"/>
                <a:cs typeface="Arial"/>
                <a:sym typeface="Arial"/>
              </a:rPr>
              <a:t>sadang</a:t>
            </a:r>
            <a:r>
              <a:rPr lang="en-US" sz="800" dirty="0" smtClean="0">
                <a:latin typeface="Arial"/>
                <a:ea typeface="Arial"/>
                <a:cs typeface="Arial"/>
                <a:sym typeface="Arial"/>
              </a:rPr>
              <a:t> </a:t>
            </a:r>
            <a:r>
              <a:rPr lang="en-US" sz="800" dirty="0" err="1" smtClean="0">
                <a:latin typeface="Arial"/>
                <a:ea typeface="Arial"/>
                <a:cs typeface="Arial"/>
                <a:sym typeface="Arial"/>
              </a:rPr>
              <a:t>hte</a:t>
            </a:r>
            <a:r>
              <a:rPr lang="en-US" sz="800" dirty="0" smtClean="0">
                <a:latin typeface="Arial"/>
                <a:ea typeface="Arial"/>
                <a:cs typeface="Arial"/>
                <a:sym typeface="Arial"/>
              </a:rPr>
              <a:t> </a:t>
            </a:r>
            <a:r>
              <a:rPr lang="en-US" sz="800" dirty="0" err="1" smtClean="0">
                <a:latin typeface="Arial"/>
                <a:ea typeface="Arial"/>
                <a:cs typeface="Arial"/>
                <a:sym typeface="Arial"/>
              </a:rPr>
              <a:t>nga</a:t>
            </a:r>
            <a:r>
              <a:rPr lang="en-US" sz="800" dirty="0" smtClean="0">
                <a:latin typeface="Arial"/>
                <a:ea typeface="Arial"/>
                <a:cs typeface="Arial"/>
                <a:sym typeface="Arial"/>
              </a:rPr>
              <a:t> </a:t>
            </a:r>
            <a:r>
              <a:rPr lang="en-US" sz="800" dirty="0" err="1" smtClean="0">
                <a:latin typeface="Arial"/>
                <a:ea typeface="Arial"/>
                <a:cs typeface="Arial"/>
                <a:sym typeface="Arial"/>
              </a:rPr>
              <a:t>manu</a:t>
            </a:r>
            <a:r>
              <a:rPr lang="en-US" sz="800" dirty="0" smtClean="0">
                <a:latin typeface="Arial"/>
                <a:ea typeface="Arial"/>
                <a:cs typeface="Arial"/>
                <a:sym typeface="Arial"/>
              </a:rPr>
              <a:t> ai lam </a:t>
            </a:r>
            <a:r>
              <a:rPr lang="en-US" sz="800" dirty="0" err="1" smtClean="0">
                <a:latin typeface="Arial"/>
                <a:ea typeface="Arial"/>
                <a:cs typeface="Arial"/>
                <a:sym typeface="Arial"/>
              </a:rPr>
              <a:t>ni</a:t>
            </a:r>
            <a:r>
              <a:rPr lang="en-US" sz="800" dirty="0" smtClean="0">
                <a:latin typeface="Arial"/>
                <a:ea typeface="Arial"/>
                <a:cs typeface="Arial"/>
                <a:sym typeface="Arial"/>
              </a:rPr>
              <a:t> </a:t>
            </a:r>
            <a:r>
              <a:rPr lang="en-US" sz="800" dirty="0" err="1" smtClean="0">
                <a:latin typeface="Arial"/>
                <a:ea typeface="Arial"/>
                <a:cs typeface="Arial"/>
                <a:sym typeface="Arial"/>
              </a:rPr>
              <a:t>hpe</a:t>
            </a:r>
            <a:r>
              <a:rPr lang="en-US" sz="800" dirty="0" smtClean="0">
                <a:latin typeface="Arial"/>
                <a:ea typeface="Arial"/>
                <a:cs typeface="Arial"/>
                <a:sym typeface="Arial"/>
              </a:rPr>
              <a:t> </a:t>
            </a:r>
            <a:r>
              <a:rPr lang="en-US" sz="800" dirty="0" err="1" smtClean="0">
                <a:latin typeface="Arial"/>
                <a:ea typeface="Arial"/>
                <a:cs typeface="Arial"/>
                <a:sym typeface="Arial"/>
              </a:rPr>
              <a:t>grau</a:t>
            </a:r>
            <a:r>
              <a:rPr lang="en-US" sz="800" dirty="0" smtClean="0">
                <a:latin typeface="Arial"/>
                <a:ea typeface="Arial"/>
                <a:cs typeface="Arial"/>
                <a:sym typeface="Arial"/>
              </a:rPr>
              <a:t> n-</a:t>
            </a:r>
            <a:r>
              <a:rPr lang="en-US" sz="800" dirty="0" err="1" smtClean="0">
                <a:latin typeface="Arial"/>
                <a:ea typeface="Arial"/>
                <a:cs typeface="Arial"/>
                <a:sym typeface="Arial"/>
              </a:rPr>
              <a:t>na</a:t>
            </a:r>
            <a:r>
              <a:rPr lang="en-US" sz="800" dirty="0" smtClean="0">
                <a:latin typeface="Arial"/>
                <a:ea typeface="Arial"/>
                <a:cs typeface="Arial"/>
                <a:sym typeface="Arial"/>
              </a:rPr>
              <a:t> jaw </a:t>
            </a:r>
            <a:r>
              <a:rPr lang="en-US" sz="800" dirty="0" err="1" smtClean="0">
                <a:latin typeface="Arial"/>
                <a:ea typeface="Arial"/>
                <a:cs typeface="Arial"/>
                <a:sym typeface="Arial"/>
              </a:rPr>
              <a:t>ya</a:t>
            </a:r>
            <a:r>
              <a:rPr lang="en-US" sz="800" dirty="0" smtClean="0">
                <a:latin typeface="Arial"/>
                <a:ea typeface="Arial"/>
                <a:cs typeface="Arial"/>
                <a:sym typeface="Arial"/>
              </a:rPr>
              <a:t> ai </a:t>
            </a:r>
            <a:r>
              <a:rPr lang="en-US" sz="800" dirty="0" err="1" smtClean="0">
                <a:latin typeface="Arial"/>
                <a:ea typeface="Arial"/>
                <a:cs typeface="Arial"/>
                <a:sym typeface="Arial"/>
              </a:rPr>
              <a:t>kaga</a:t>
            </a:r>
            <a:r>
              <a:rPr lang="en-US" sz="800" dirty="0" smtClean="0">
                <a:latin typeface="Arial"/>
                <a:ea typeface="Arial"/>
                <a:cs typeface="Arial"/>
                <a:sym typeface="Arial"/>
              </a:rPr>
              <a:t> </a:t>
            </a:r>
            <a:r>
              <a:rPr lang="en-US" sz="800" dirty="0" err="1" smtClean="0">
                <a:latin typeface="Arial"/>
                <a:ea typeface="Arial"/>
                <a:cs typeface="Arial"/>
                <a:sym typeface="Arial"/>
              </a:rPr>
              <a:t>garum</a:t>
            </a:r>
            <a:r>
              <a:rPr lang="en-US" sz="800" dirty="0" smtClean="0">
                <a:latin typeface="Arial"/>
                <a:ea typeface="Arial"/>
                <a:cs typeface="Arial"/>
                <a:sym typeface="Arial"/>
              </a:rPr>
              <a:t> </a:t>
            </a:r>
            <a:r>
              <a:rPr lang="en-US" sz="800" dirty="0" err="1" smtClean="0">
                <a:latin typeface="Arial"/>
                <a:ea typeface="Arial"/>
                <a:cs typeface="Arial"/>
                <a:sym typeface="Arial"/>
              </a:rPr>
              <a:t>lajang</a:t>
            </a:r>
            <a:r>
              <a:rPr lang="en-US" sz="800" dirty="0" smtClean="0">
                <a:latin typeface="Arial"/>
                <a:ea typeface="Arial"/>
                <a:cs typeface="Arial"/>
                <a:sym typeface="Arial"/>
              </a:rPr>
              <a:t> lam </a:t>
            </a:r>
            <a:r>
              <a:rPr lang="en-US" sz="800" dirty="0" err="1" smtClean="0">
                <a:latin typeface="Arial"/>
                <a:ea typeface="Arial"/>
                <a:cs typeface="Arial"/>
                <a:sym typeface="Arial"/>
              </a:rPr>
              <a:t>ni</a:t>
            </a:r>
            <a:r>
              <a:rPr lang="en-US" sz="800" dirty="0" smtClean="0">
                <a:latin typeface="Arial"/>
                <a:ea typeface="Arial"/>
                <a:cs typeface="Arial"/>
                <a:sym typeface="Arial"/>
              </a:rPr>
              <a:t> </a:t>
            </a:r>
            <a:r>
              <a:rPr lang="en-US" sz="800" dirty="0" err="1" smtClean="0">
                <a:latin typeface="Arial"/>
                <a:ea typeface="Arial"/>
                <a:cs typeface="Arial"/>
                <a:sym typeface="Arial"/>
              </a:rPr>
              <a:t>lu</a:t>
            </a:r>
            <a:r>
              <a:rPr lang="en-US" sz="800" dirty="0" smtClean="0">
                <a:latin typeface="Arial"/>
                <a:ea typeface="Arial"/>
                <a:cs typeface="Arial"/>
                <a:sym typeface="Arial"/>
              </a:rPr>
              <a:t> la </a:t>
            </a:r>
            <a:r>
              <a:rPr lang="en-US" sz="800" dirty="0" err="1" smtClean="0">
                <a:latin typeface="Arial"/>
                <a:ea typeface="Arial"/>
                <a:cs typeface="Arial"/>
                <a:sym typeface="Arial"/>
              </a:rPr>
              <a:t>mai</a:t>
            </a:r>
            <a:r>
              <a:rPr lang="en-US" sz="800" dirty="0" smtClean="0">
                <a:latin typeface="Arial"/>
                <a:ea typeface="Arial"/>
                <a:cs typeface="Arial"/>
                <a:sym typeface="Arial"/>
              </a:rPr>
              <a:t> ai lam</a:t>
            </a:r>
          </a:p>
          <a:p>
            <a:pPr marL="228600" lvl="0" indent="-228600" algn="l" rtl="0">
              <a:lnSpc>
                <a:spcPct val="150000"/>
              </a:lnSpc>
              <a:spcBef>
                <a:spcPts val="1000"/>
              </a:spcBef>
              <a:spcAft>
                <a:spcPts val="0"/>
              </a:spcAft>
              <a:buClr>
                <a:schemeClr val="dk1"/>
              </a:buClr>
              <a:buSzPts val="2400"/>
              <a:buChar char="•"/>
            </a:pPr>
            <a:r>
              <a:rPr lang="en-US" sz="800" dirty="0" err="1" smtClean="0">
                <a:latin typeface="Arial"/>
                <a:ea typeface="Arial"/>
                <a:cs typeface="Arial"/>
                <a:sym typeface="Arial"/>
              </a:rPr>
              <a:t>Kahtap</a:t>
            </a:r>
            <a:r>
              <a:rPr lang="en-US" sz="800" dirty="0" smtClean="0">
                <a:latin typeface="Arial"/>
                <a:ea typeface="Arial"/>
                <a:cs typeface="Arial"/>
                <a:sym typeface="Arial"/>
              </a:rPr>
              <a:t> n-</a:t>
            </a:r>
            <a:r>
              <a:rPr lang="en-US" sz="800" dirty="0" err="1" smtClean="0">
                <a:latin typeface="Arial"/>
                <a:ea typeface="Arial"/>
                <a:cs typeface="Arial"/>
                <a:sym typeface="Arial"/>
              </a:rPr>
              <a:t>na</a:t>
            </a:r>
            <a:r>
              <a:rPr lang="en-US" sz="800" dirty="0" smtClean="0">
                <a:latin typeface="Arial"/>
                <a:ea typeface="Arial"/>
                <a:cs typeface="Arial"/>
                <a:sym typeface="Arial"/>
              </a:rPr>
              <a:t> </a:t>
            </a:r>
            <a:r>
              <a:rPr lang="en-US" sz="800" dirty="0" err="1" smtClean="0">
                <a:latin typeface="Arial"/>
                <a:ea typeface="Arial"/>
                <a:cs typeface="Arial"/>
                <a:sym typeface="Arial"/>
              </a:rPr>
              <a:t>byin</a:t>
            </a:r>
            <a:r>
              <a:rPr lang="en-US" sz="800" dirty="0" smtClean="0">
                <a:latin typeface="Arial"/>
                <a:ea typeface="Arial"/>
                <a:cs typeface="Arial"/>
                <a:sym typeface="Arial"/>
              </a:rPr>
              <a:t> </a:t>
            </a:r>
            <a:r>
              <a:rPr lang="en-US" sz="800" dirty="0" err="1" smtClean="0">
                <a:latin typeface="Arial"/>
                <a:ea typeface="Arial"/>
                <a:cs typeface="Arial"/>
                <a:sym typeface="Arial"/>
              </a:rPr>
              <a:t>wa</a:t>
            </a:r>
            <a:r>
              <a:rPr lang="en-US" sz="800" dirty="0" smtClean="0">
                <a:latin typeface="Arial"/>
                <a:ea typeface="Arial"/>
                <a:cs typeface="Arial"/>
                <a:sym typeface="Arial"/>
              </a:rPr>
              <a:t> </a:t>
            </a:r>
            <a:r>
              <a:rPr lang="en-US" sz="800" dirty="0" err="1" smtClean="0">
                <a:latin typeface="Arial"/>
                <a:ea typeface="Arial"/>
                <a:cs typeface="Arial"/>
                <a:sym typeface="Arial"/>
              </a:rPr>
              <a:t>chye</a:t>
            </a:r>
            <a:r>
              <a:rPr lang="en-US" sz="800" dirty="0" smtClean="0">
                <a:latin typeface="Arial"/>
                <a:ea typeface="Arial"/>
                <a:cs typeface="Arial"/>
                <a:sym typeface="Arial"/>
              </a:rPr>
              <a:t> ai </a:t>
            </a:r>
            <a:r>
              <a:rPr lang="en-US" sz="800" dirty="0" err="1" smtClean="0">
                <a:latin typeface="Arial"/>
                <a:ea typeface="Arial"/>
                <a:cs typeface="Arial"/>
                <a:sym typeface="Arial"/>
              </a:rPr>
              <a:t>dawsa</a:t>
            </a:r>
            <a:r>
              <a:rPr lang="en-US" sz="800" dirty="0" smtClean="0">
                <a:latin typeface="Arial"/>
                <a:ea typeface="Arial"/>
                <a:cs typeface="Arial"/>
                <a:sym typeface="Arial"/>
              </a:rPr>
              <a:t> lam </a:t>
            </a:r>
            <a:r>
              <a:rPr lang="en-US" sz="800" dirty="0" err="1" smtClean="0">
                <a:latin typeface="Arial"/>
                <a:ea typeface="Arial"/>
                <a:cs typeface="Arial"/>
                <a:sym typeface="Arial"/>
              </a:rPr>
              <a:t>ni</a:t>
            </a:r>
            <a:r>
              <a:rPr lang="en-US" sz="800" dirty="0" smtClean="0">
                <a:latin typeface="Arial"/>
                <a:ea typeface="Arial"/>
                <a:cs typeface="Arial"/>
                <a:sym typeface="Arial"/>
              </a:rPr>
              <a:t> </a:t>
            </a:r>
            <a:r>
              <a:rPr lang="en-US" sz="800" dirty="0" err="1" smtClean="0">
                <a:latin typeface="Arial"/>
                <a:ea typeface="Arial"/>
                <a:cs typeface="Arial"/>
                <a:sym typeface="Arial"/>
              </a:rPr>
              <a:t>hpe</a:t>
            </a:r>
            <a:r>
              <a:rPr lang="en-US" sz="800" dirty="0" smtClean="0">
                <a:latin typeface="Arial"/>
                <a:ea typeface="Arial"/>
                <a:cs typeface="Arial"/>
                <a:sym typeface="Arial"/>
              </a:rPr>
              <a:t>  </a:t>
            </a:r>
            <a:r>
              <a:rPr lang="en-US" sz="800" dirty="0" err="1" smtClean="0">
                <a:latin typeface="Arial"/>
                <a:ea typeface="Arial"/>
                <a:cs typeface="Arial"/>
                <a:sym typeface="Arial"/>
              </a:rPr>
              <a:t>makawp</a:t>
            </a:r>
            <a:r>
              <a:rPr lang="en-US" sz="800" dirty="0" smtClean="0">
                <a:latin typeface="Arial"/>
                <a:ea typeface="Arial"/>
                <a:cs typeface="Arial"/>
                <a:sym typeface="Arial"/>
              </a:rPr>
              <a:t> </a:t>
            </a:r>
            <a:r>
              <a:rPr lang="en-US" sz="800" dirty="0" err="1" smtClean="0">
                <a:latin typeface="Arial"/>
                <a:ea typeface="Arial"/>
                <a:cs typeface="Arial"/>
                <a:sym typeface="Arial"/>
              </a:rPr>
              <a:t>shadang</a:t>
            </a:r>
            <a:r>
              <a:rPr lang="en-US" sz="800" dirty="0" smtClean="0">
                <a:latin typeface="Arial"/>
                <a:ea typeface="Arial"/>
                <a:cs typeface="Arial"/>
                <a:sym typeface="Arial"/>
              </a:rPr>
              <a:t> </a:t>
            </a:r>
            <a:r>
              <a:rPr lang="en-US" sz="800" dirty="0" err="1" smtClean="0">
                <a:latin typeface="Arial"/>
                <a:ea typeface="Arial"/>
                <a:cs typeface="Arial"/>
                <a:sym typeface="Arial"/>
              </a:rPr>
              <a:t>ya</a:t>
            </a:r>
            <a:r>
              <a:rPr lang="en-US" sz="800" dirty="0" smtClean="0">
                <a:latin typeface="Arial"/>
                <a:ea typeface="Arial"/>
                <a:cs typeface="Arial"/>
                <a:sym typeface="Arial"/>
              </a:rPr>
              <a:t> </a:t>
            </a:r>
            <a:r>
              <a:rPr lang="en-US" sz="800" dirty="0" err="1" smtClean="0">
                <a:latin typeface="Arial"/>
                <a:ea typeface="Arial"/>
                <a:cs typeface="Arial"/>
                <a:sym typeface="Arial"/>
              </a:rPr>
              <a:t>lu</a:t>
            </a:r>
            <a:r>
              <a:rPr lang="en-US" sz="800" dirty="0" smtClean="0">
                <a:latin typeface="Arial"/>
                <a:ea typeface="Arial"/>
                <a:cs typeface="Arial"/>
                <a:sym typeface="Arial"/>
              </a:rPr>
              <a:t> ai </a:t>
            </a:r>
            <a:r>
              <a:rPr lang="en-US" sz="800" dirty="0" err="1" smtClean="0">
                <a:latin typeface="Arial"/>
                <a:ea typeface="Arial"/>
                <a:cs typeface="Arial"/>
                <a:sym typeface="Arial"/>
              </a:rPr>
              <a:t>garum</a:t>
            </a:r>
            <a:r>
              <a:rPr lang="en-US" sz="800" dirty="0" smtClean="0">
                <a:latin typeface="Arial"/>
                <a:ea typeface="Arial"/>
                <a:cs typeface="Arial"/>
                <a:sym typeface="Arial"/>
              </a:rPr>
              <a:t> </a:t>
            </a:r>
            <a:r>
              <a:rPr lang="en-US" sz="800" dirty="0" err="1" smtClean="0">
                <a:latin typeface="Arial"/>
                <a:ea typeface="Arial"/>
                <a:cs typeface="Arial"/>
                <a:sym typeface="Arial"/>
              </a:rPr>
              <a:t>shingtau</a:t>
            </a:r>
            <a:r>
              <a:rPr lang="en-US" sz="800" dirty="0" smtClean="0">
                <a:latin typeface="Arial"/>
                <a:ea typeface="Arial"/>
                <a:cs typeface="Arial"/>
                <a:sym typeface="Arial"/>
              </a:rPr>
              <a:t> lam </a:t>
            </a:r>
            <a:r>
              <a:rPr lang="en-US" sz="800" dirty="0" err="1" smtClean="0">
                <a:latin typeface="Arial"/>
                <a:ea typeface="Arial"/>
                <a:cs typeface="Arial"/>
                <a:sym typeface="Arial"/>
              </a:rPr>
              <a:t>ni</a:t>
            </a:r>
            <a:r>
              <a:rPr lang="en-US" sz="800" dirty="0" smtClean="0">
                <a:latin typeface="Arial"/>
                <a:ea typeface="Arial"/>
                <a:cs typeface="Arial"/>
                <a:sym typeface="Arial"/>
              </a:rPr>
              <a:t> </a:t>
            </a:r>
            <a:r>
              <a:rPr lang="en-US" sz="800" dirty="0" err="1" smtClean="0">
                <a:latin typeface="Arial"/>
                <a:ea typeface="Arial"/>
                <a:cs typeface="Arial"/>
                <a:sym typeface="Arial"/>
              </a:rPr>
              <a:t>lu</a:t>
            </a:r>
            <a:r>
              <a:rPr lang="en-US" sz="800" dirty="0" smtClean="0">
                <a:latin typeface="Arial"/>
                <a:ea typeface="Arial"/>
                <a:cs typeface="Arial"/>
                <a:sym typeface="Arial"/>
              </a:rPr>
              <a:t> </a:t>
            </a:r>
            <a:r>
              <a:rPr lang="en-US" sz="800" dirty="0" err="1" smtClean="0">
                <a:latin typeface="Arial"/>
                <a:ea typeface="Arial"/>
                <a:cs typeface="Arial"/>
                <a:sym typeface="Arial"/>
              </a:rPr>
              <a:t>mai</a:t>
            </a:r>
            <a:r>
              <a:rPr lang="en-US" sz="800" dirty="0" smtClean="0">
                <a:latin typeface="Arial"/>
                <a:ea typeface="Arial"/>
                <a:cs typeface="Arial"/>
                <a:sym typeface="Arial"/>
              </a:rPr>
              <a:t> ai lam</a:t>
            </a:r>
            <a:endParaRPr lang="en-US" sz="800" dirty="0">
              <a:latin typeface="Arial"/>
              <a:ea typeface="Arial"/>
              <a:cs typeface="Arial"/>
              <a:sym typeface="Arial"/>
            </a:endParaRPr>
          </a:p>
        </p:txBody>
      </p:sp>
      <p:sp>
        <p:nvSpPr>
          <p:cNvPr id="590" name="Google Shape;59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None/>
            </a:pPr>
            <a:r>
              <a:rPr lang="en-US" sz="1200" b="1" dirty="0" err="1" smtClean="0">
                <a:latin typeface="Arial"/>
                <a:ea typeface="Arial"/>
                <a:cs typeface="Arial"/>
                <a:sym typeface="Arial"/>
              </a:rPr>
              <a:t>Tauhkrau</a:t>
            </a:r>
            <a:r>
              <a:rPr lang="en-US" sz="1200" b="1" dirty="0" smtClean="0">
                <a:latin typeface="Arial"/>
                <a:ea typeface="Arial"/>
                <a:cs typeface="Arial"/>
                <a:sym typeface="Arial"/>
              </a:rPr>
              <a:t> </a:t>
            </a:r>
            <a:r>
              <a:rPr lang="en-US" sz="1200" b="1" dirty="0" err="1" smtClean="0">
                <a:latin typeface="Arial"/>
                <a:ea typeface="Arial"/>
                <a:cs typeface="Arial"/>
                <a:sym typeface="Arial"/>
              </a:rPr>
              <a:t>lajang</a:t>
            </a:r>
            <a:r>
              <a:rPr lang="en-US" sz="1200" b="1" dirty="0" smtClean="0">
                <a:latin typeface="Arial"/>
                <a:ea typeface="Arial"/>
                <a:cs typeface="Arial"/>
                <a:sym typeface="Arial"/>
              </a:rPr>
              <a:t> ai lam- </a:t>
            </a:r>
            <a:r>
              <a:rPr lang="en-US" sz="1200" dirty="0" err="1" smtClean="0">
                <a:latin typeface="Arial"/>
                <a:ea typeface="Arial"/>
                <a:cs typeface="Arial"/>
                <a:sym typeface="Arial"/>
              </a:rPr>
              <a:t>Tinang</a:t>
            </a:r>
            <a:r>
              <a:rPr lang="en-US" sz="1200" dirty="0" smtClean="0">
                <a:latin typeface="Arial"/>
                <a:ea typeface="Arial"/>
                <a:cs typeface="Arial"/>
                <a:sym typeface="Arial"/>
              </a:rPr>
              <a:t> a </a:t>
            </a:r>
            <a:r>
              <a:rPr lang="en-US" sz="1200" dirty="0" err="1" smtClean="0">
                <a:latin typeface="Arial"/>
                <a:ea typeface="Arial"/>
                <a:cs typeface="Arial"/>
                <a:sym typeface="Arial"/>
              </a:rPr>
              <a:t>ginra</a:t>
            </a:r>
            <a:r>
              <a:rPr lang="en-US" sz="1200" dirty="0" smtClean="0">
                <a:latin typeface="Arial"/>
                <a:ea typeface="Arial"/>
                <a:cs typeface="Arial"/>
                <a:sym typeface="Arial"/>
              </a:rPr>
              <a:t> </a:t>
            </a:r>
            <a:r>
              <a:rPr lang="en-US" sz="1200" dirty="0" err="1" smtClean="0">
                <a:latin typeface="Arial"/>
                <a:ea typeface="Arial"/>
                <a:cs typeface="Arial"/>
                <a:sym typeface="Arial"/>
              </a:rPr>
              <a:t>hta</a:t>
            </a:r>
            <a:r>
              <a:rPr lang="en-US" sz="1200" dirty="0" smtClean="0">
                <a:latin typeface="Arial"/>
                <a:ea typeface="Arial"/>
                <a:cs typeface="Arial"/>
                <a:sym typeface="Arial"/>
              </a:rPr>
              <a:t> </a:t>
            </a:r>
            <a:r>
              <a:rPr lang="en-US" sz="1200" dirty="0" err="1" smtClean="0">
                <a:latin typeface="Arial"/>
                <a:ea typeface="Arial"/>
                <a:cs typeface="Arial"/>
                <a:sym typeface="Arial"/>
              </a:rPr>
              <a:t>lu</a:t>
            </a:r>
            <a:r>
              <a:rPr lang="en-US" sz="1200" dirty="0" smtClean="0">
                <a:latin typeface="Arial"/>
                <a:ea typeface="Arial"/>
                <a:cs typeface="Arial"/>
                <a:sym typeface="Arial"/>
              </a:rPr>
              <a:t> la </a:t>
            </a:r>
            <a:r>
              <a:rPr lang="en-US" sz="1200" dirty="0" err="1" smtClean="0">
                <a:latin typeface="Arial"/>
                <a:ea typeface="Arial"/>
                <a:cs typeface="Arial"/>
                <a:sym typeface="Arial"/>
              </a:rPr>
              <a:t>mai</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chye</a:t>
            </a:r>
            <a:r>
              <a:rPr lang="en-US" sz="1200" dirty="0" smtClean="0">
                <a:latin typeface="Arial"/>
                <a:ea typeface="Arial"/>
                <a:cs typeface="Arial"/>
                <a:sym typeface="Arial"/>
              </a:rPr>
              <a:t> </a:t>
            </a:r>
            <a:r>
              <a:rPr lang="en-US" sz="1200" dirty="0" err="1" smtClean="0">
                <a:latin typeface="Arial"/>
                <a:ea typeface="Arial"/>
                <a:cs typeface="Arial"/>
                <a:sym typeface="Arial"/>
              </a:rPr>
              <a:t>hkra</a:t>
            </a:r>
            <a:r>
              <a:rPr lang="en-US" sz="1200" dirty="0" smtClean="0">
                <a:latin typeface="Arial"/>
                <a:ea typeface="Arial"/>
                <a:cs typeface="Arial"/>
                <a:sym typeface="Arial"/>
              </a:rPr>
              <a:t> </a:t>
            </a:r>
            <a:r>
              <a:rPr lang="en-US" sz="1200" dirty="0" err="1" smtClean="0">
                <a:latin typeface="Arial"/>
                <a:ea typeface="Arial"/>
                <a:cs typeface="Arial"/>
                <a:sym typeface="Arial"/>
              </a:rPr>
              <a:t>galaw</a:t>
            </a:r>
            <a:r>
              <a:rPr lang="en-US" sz="1200" dirty="0" smtClean="0">
                <a:latin typeface="Arial"/>
                <a:ea typeface="Arial"/>
                <a:cs typeface="Arial"/>
                <a:sym typeface="Arial"/>
              </a:rPr>
              <a:t> u.</a:t>
            </a:r>
          </a:p>
          <a:p>
            <a:pPr marL="0" lvl="0" indent="0" algn="l" rtl="0">
              <a:lnSpc>
                <a:spcPct val="150000"/>
              </a:lnSpc>
              <a:spcBef>
                <a:spcPts val="0"/>
              </a:spcBef>
              <a:spcAft>
                <a:spcPts val="0"/>
              </a:spcAft>
              <a:buClr>
                <a:schemeClr val="dk1"/>
              </a:buClr>
              <a:buSzPts val="2000"/>
              <a:buNone/>
            </a:pPr>
            <a:r>
              <a:rPr lang="en-US" sz="1200" b="1" dirty="0" smtClean="0">
                <a:latin typeface="Arial"/>
                <a:ea typeface="Arial"/>
                <a:cs typeface="Arial"/>
                <a:sym typeface="Arial"/>
              </a:rPr>
              <a:t>Yu </a:t>
            </a:r>
            <a:r>
              <a:rPr lang="en-US" sz="1200" b="1" dirty="0" err="1" smtClean="0">
                <a:latin typeface="Arial"/>
                <a:ea typeface="Arial"/>
                <a:cs typeface="Arial"/>
                <a:sym typeface="Arial"/>
              </a:rPr>
              <a:t>na</a:t>
            </a:r>
            <a:r>
              <a:rPr lang="en-US" sz="1200" b="1" dirty="0" smtClean="0">
                <a:latin typeface="Arial"/>
                <a:ea typeface="Arial"/>
                <a:cs typeface="Arial"/>
                <a:sym typeface="Arial"/>
              </a:rPr>
              <a:t> </a:t>
            </a:r>
            <a:r>
              <a:rPr lang="en-US" sz="1200" b="1" dirty="0" err="1" smtClean="0">
                <a:latin typeface="Arial"/>
                <a:ea typeface="Arial"/>
                <a:cs typeface="Arial"/>
                <a:sym typeface="Arial"/>
              </a:rPr>
              <a:t>galaw</a:t>
            </a:r>
            <a:r>
              <a:rPr lang="en-US" sz="1200" b="1" dirty="0" smtClean="0">
                <a:latin typeface="Arial"/>
                <a:ea typeface="Arial"/>
                <a:cs typeface="Arial"/>
                <a:sym typeface="Arial"/>
              </a:rPr>
              <a:t> ai lam- </a:t>
            </a:r>
            <a:r>
              <a:rPr lang="en-US" sz="1200" dirty="0" smtClean="0">
                <a:latin typeface="Arial"/>
                <a:ea typeface="Arial"/>
                <a:cs typeface="Arial"/>
                <a:sym typeface="Arial"/>
              </a:rPr>
              <a:t>Masha </a:t>
            </a:r>
            <a:r>
              <a:rPr lang="en-US" sz="1200" dirty="0" err="1" smtClean="0">
                <a:latin typeface="Arial"/>
                <a:ea typeface="Arial"/>
                <a:cs typeface="Arial"/>
                <a:sym typeface="Arial"/>
              </a:rPr>
              <a:t>langai</a:t>
            </a:r>
            <a:r>
              <a:rPr lang="en-US" sz="1200" dirty="0" smtClean="0">
                <a:latin typeface="Arial"/>
                <a:ea typeface="Arial"/>
                <a:cs typeface="Arial"/>
                <a:sym typeface="Arial"/>
              </a:rPr>
              <a:t> </a:t>
            </a:r>
            <a:r>
              <a:rPr lang="en-US" sz="1200" dirty="0" err="1" smtClean="0">
                <a:latin typeface="Arial"/>
                <a:ea typeface="Arial"/>
                <a:cs typeface="Arial"/>
                <a:sym typeface="Arial"/>
              </a:rPr>
              <a:t>ngai</a:t>
            </a:r>
            <a:r>
              <a:rPr lang="en-US" sz="1200" dirty="0" smtClean="0">
                <a:latin typeface="Arial"/>
                <a:ea typeface="Arial"/>
                <a:cs typeface="Arial"/>
                <a:sym typeface="Arial"/>
              </a:rPr>
              <a:t> </a:t>
            </a:r>
            <a:r>
              <a:rPr lang="en-US" sz="1200" dirty="0" err="1" smtClean="0">
                <a:latin typeface="Arial"/>
                <a:ea typeface="Arial"/>
                <a:cs typeface="Arial"/>
                <a:sym typeface="Arial"/>
              </a:rPr>
              <a:t>gaw</a:t>
            </a:r>
            <a:r>
              <a:rPr lang="en-US" sz="1200" dirty="0" smtClean="0">
                <a:latin typeface="Arial"/>
                <a:ea typeface="Arial"/>
                <a:cs typeface="Arial"/>
                <a:sym typeface="Arial"/>
              </a:rPr>
              <a:t> </a:t>
            </a:r>
            <a:r>
              <a:rPr lang="en-US" sz="1200" dirty="0" err="1" smtClean="0">
                <a:latin typeface="Arial"/>
                <a:ea typeface="Arial"/>
                <a:cs typeface="Arial"/>
                <a:sym typeface="Arial"/>
              </a:rPr>
              <a:t>shi</a:t>
            </a:r>
            <a:r>
              <a:rPr lang="en-US" sz="1200" dirty="0" smtClean="0">
                <a:latin typeface="Arial"/>
                <a:ea typeface="Arial"/>
                <a:cs typeface="Arial"/>
                <a:sym typeface="Arial"/>
              </a:rPr>
              <a:t> a </a:t>
            </a:r>
            <a:r>
              <a:rPr lang="en-US" sz="1200" dirty="0" err="1" smtClean="0">
                <a:latin typeface="Arial"/>
                <a:ea typeface="Arial"/>
                <a:cs typeface="Arial"/>
                <a:sym typeface="Arial"/>
              </a:rPr>
              <a:t>num</a:t>
            </a:r>
            <a:r>
              <a:rPr lang="en-US" sz="1200" dirty="0" smtClean="0">
                <a:latin typeface="Arial"/>
                <a:ea typeface="Arial"/>
                <a:cs typeface="Arial"/>
                <a:sym typeface="Arial"/>
              </a:rPr>
              <a:t>, la </a:t>
            </a:r>
            <a:r>
              <a:rPr lang="en-US" sz="1200" dirty="0" err="1" smtClean="0">
                <a:latin typeface="Arial"/>
                <a:ea typeface="Arial"/>
                <a:cs typeface="Arial"/>
                <a:sym typeface="Arial"/>
              </a:rPr>
              <a:t>madung</a:t>
            </a:r>
            <a:r>
              <a:rPr lang="en-US" sz="1200" dirty="0" smtClean="0">
                <a:latin typeface="Arial"/>
                <a:ea typeface="Arial"/>
                <a:cs typeface="Arial"/>
                <a:sym typeface="Arial"/>
              </a:rPr>
              <a:t> </a:t>
            </a:r>
            <a:r>
              <a:rPr lang="en-US" sz="1200" dirty="0" err="1" smtClean="0">
                <a:latin typeface="Arial"/>
                <a:ea typeface="Arial"/>
                <a:cs typeface="Arial"/>
                <a:sym typeface="Arial"/>
              </a:rPr>
              <a:t>dawsa</a:t>
            </a:r>
            <a:r>
              <a:rPr lang="en-US" sz="1200" dirty="0" smtClean="0">
                <a:latin typeface="Arial"/>
                <a:ea typeface="Arial"/>
                <a:cs typeface="Arial"/>
                <a:sym typeface="Arial"/>
              </a:rPr>
              <a:t> lam </a:t>
            </a:r>
            <a:r>
              <a:rPr lang="en-US" sz="1200" dirty="0" err="1" smtClean="0">
                <a:latin typeface="Arial"/>
                <a:ea typeface="Arial"/>
                <a:cs typeface="Arial"/>
                <a:sym typeface="Arial"/>
              </a:rPr>
              <a:t>mahkrum</a:t>
            </a:r>
            <a:r>
              <a:rPr lang="en-US" sz="1200" dirty="0" smtClean="0">
                <a:latin typeface="Arial"/>
                <a:ea typeface="Arial"/>
                <a:cs typeface="Arial"/>
                <a:sym typeface="Arial"/>
              </a:rPr>
              <a:t> </a:t>
            </a:r>
            <a:r>
              <a:rPr lang="en-US" sz="1200" dirty="0" err="1" smtClean="0">
                <a:latin typeface="Arial"/>
                <a:ea typeface="Arial"/>
                <a:cs typeface="Arial"/>
                <a:sym typeface="Arial"/>
              </a:rPr>
              <a:t>madup</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tsun</a:t>
            </a:r>
            <a:r>
              <a:rPr lang="en-US" sz="1200" dirty="0" smtClean="0">
                <a:latin typeface="Arial"/>
                <a:ea typeface="Arial"/>
                <a:cs typeface="Arial"/>
                <a:sym typeface="Arial"/>
              </a:rPr>
              <a:t> </a:t>
            </a:r>
            <a:r>
              <a:rPr lang="en-US" sz="1200" dirty="0" err="1" smtClean="0">
                <a:latin typeface="Arial"/>
                <a:ea typeface="Arial"/>
                <a:cs typeface="Arial"/>
                <a:sym typeface="Arial"/>
              </a:rPr>
              <a:t>shapraw</a:t>
            </a:r>
            <a:r>
              <a:rPr lang="en-US" sz="1200" dirty="0" smtClean="0">
                <a:latin typeface="Arial"/>
                <a:ea typeface="Arial"/>
                <a:cs typeface="Arial"/>
                <a:sym typeface="Arial"/>
              </a:rPr>
              <a:t> </a:t>
            </a:r>
            <a:r>
              <a:rPr lang="en-US" sz="1200" dirty="0" err="1" smtClean="0">
                <a:latin typeface="Arial"/>
                <a:ea typeface="Arial"/>
                <a:cs typeface="Arial"/>
                <a:sym typeface="Arial"/>
              </a:rPr>
              <a:t>wa</a:t>
            </a:r>
            <a:r>
              <a:rPr lang="en-US" sz="1200" dirty="0" smtClean="0">
                <a:latin typeface="Arial"/>
                <a:ea typeface="Arial"/>
                <a:cs typeface="Arial"/>
                <a:sym typeface="Arial"/>
              </a:rPr>
              <a:t> yang..</a:t>
            </a:r>
          </a:p>
          <a:p>
            <a:pPr marL="171450" lvl="0" indent="-171450" algn="l" rtl="0">
              <a:lnSpc>
                <a:spcPct val="150000"/>
              </a:lnSpc>
              <a:spcBef>
                <a:spcPts val="0"/>
              </a:spcBef>
              <a:spcAft>
                <a:spcPts val="0"/>
              </a:spcAft>
              <a:buClr>
                <a:schemeClr val="dk1"/>
              </a:buClr>
              <a:buSzPts val="2000"/>
              <a:buFont typeface="Arial" pitchFamily="34" charset="0"/>
              <a:buChar char="•"/>
            </a:pP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hkum</a:t>
            </a:r>
            <a:r>
              <a:rPr lang="en-US" sz="1200" dirty="0" smtClean="0">
                <a:latin typeface="Arial"/>
                <a:ea typeface="Arial"/>
                <a:cs typeface="Arial"/>
                <a:sym typeface="Arial"/>
              </a:rPr>
              <a:t> </a:t>
            </a: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shachyen</a:t>
            </a:r>
            <a:r>
              <a:rPr lang="en-US" sz="1200" dirty="0" smtClean="0">
                <a:latin typeface="Arial"/>
                <a:ea typeface="Arial"/>
                <a:cs typeface="Arial"/>
                <a:sym typeface="Arial"/>
              </a:rPr>
              <a:t> u.</a:t>
            </a:r>
          </a:p>
          <a:p>
            <a:pPr marL="228600" lvl="0" indent="-228600" algn="l" rtl="0">
              <a:lnSpc>
                <a:spcPct val="150000"/>
              </a:lnSpc>
              <a:spcBef>
                <a:spcPts val="1000"/>
              </a:spcBef>
              <a:spcAft>
                <a:spcPts val="0"/>
              </a:spcAft>
              <a:buClr>
                <a:schemeClr val="dk1"/>
              </a:buClr>
              <a:buSzPts val="2000"/>
              <a:buFont typeface="Arial" pitchFamily="34" charset="0"/>
              <a:buChar char="•"/>
            </a:pPr>
            <a:r>
              <a:rPr lang="en-US" sz="1200" dirty="0" err="1" smtClean="0">
                <a:latin typeface="Arial"/>
                <a:ea typeface="Arial"/>
                <a:cs typeface="Arial"/>
                <a:sym typeface="Arial"/>
              </a:rPr>
              <a:t>Hkyak</a:t>
            </a:r>
            <a:r>
              <a:rPr lang="en-US" sz="1200" dirty="0" smtClean="0">
                <a:latin typeface="Arial"/>
                <a:ea typeface="Arial"/>
                <a:cs typeface="Arial"/>
                <a:sym typeface="Arial"/>
              </a:rPr>
              <a:t> </a:t>
            </a:r>
            <a:r>
              <a:rPr lang="en-US" sz="1200" dirty="0" err="1" smtClean="0">
                <a:latin typeface="Arial"/>
                <a:ea typeface="Arial"/>
                <a:cs typeface="Arial"/>
                <a:sym typeface="Arial"/>
              </a:rPr>
              <a:t>hkyak</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madung</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ahkyak</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madung</a:t>
            </a:r>
            <a:r>
              <a:rPr lang="en-US" sz="1200" dirty="0" smtClean="0">
                <a:latin typeface="Arial"/>
                <a:ea typeface="Arial"/>
                <a:cs typeface="Arial"/>
                <a:sym typeface="Arial"/>
              </a:rPr>
              <a:t> </a:t>
            </a:r>
            <a:r>
              <a:rPr lang="en-US" sz="1200" dirty="0" err="1" smtClean="0">
                <a:latin typeface="Arial"/>
                <a:ea typeface="Arial"/>
                <a:cs typeface="Arial"/>
                <a:sym typeface="Arial"/>
              </a:rPr>
              <a:t>dat</a:t>
            </a:r>
            <a:r>
              <a:rPr lang="en-US" sz="1200" dirty="0" smtClean="0">
                <a:latin typeface="Arial"/>
                <a:ea typeface="Arial"/>
                <a:cs typeface="Arial"/>
                <a:sym typeface="Arial"/>
              </a:rPr>
              <a:t> n-</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hparan</a:t>
            </a:r>
            <a:r>
              <a:rPr lang="en-US" sz="1200" dirty="0" smtClean="0">
                <a:latin typeface="Arial"/>
                <a:ea typeface="Arial"/>
                <a:cs typeface="Arial"/>
                <a:sym typeface="Arial"/>
              </a:rPr>
              <a:t> u.</a:t>
            </a:r>
          </a:p>
          <a:p>
            <a:pPr marL="228600" lvl="0" indent="-228600" algn="l" rtl="0">
              <a:lnSpc>
                <a:spcPct val="150000"/>
              </a:lnSpc>
              <a:spcBef>
                <a:spcPts val="1000"/>
              </a:spcBef>
              <a:spcAft>
                <a:spcPts val="0"/>
              </a:spcAft>
              <a:buClr>
                <a:schemeClr val="dk1"/>
              </a:buClr>
              <a:buSzPts val="2000"/>
              <a:buFont typeface="Arial" pitchFamily="34" charset="0"/>
              <a:buChar char="•"/>
            </a:pP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shingtau</a:t>
            </a:r>
            <a:r>
              <a:rPr lang="en-US" sz="1200" dirty="0" smtClean="0">
                <a:latin typeface="Arial"/>
                <a:ea typeface="Arial"/>
                <a:cs typeface="Arial"/>
                <a:sym typeface="Arial"/>
              </a:rPr>
              <a:t> lam a </a:t>
            </a:r>
            <a:r>
              <a:rPr lang="en-US" sz="1200" dirty="0" err="1" smtClean="0">
                <a:latin typeface="Arial"/>
                <a:ea typeface="Arial"/>
                <a:cs typeface="Arial"/>
                <a:sym typeface="Arial"/>
              </a:rPr>
              <a:t>matu</a:t>
            </a:r>
            <a:r>
              <a:rPr lang="en-US" sz="1200" dirty="0" smtClean="0">
                <a:latin typeface="Arial"/>
                <a:ea typeface="Arial"/>
                <a:cs typeface="Arial"/>
                <a:sym typeface="Arial"/>
              </a:rPr>
              <a:t> tam </a:t>
            </a:r>
            <a:r>
              <a:rPr lang="en-US" sz="1200" dirty="0" err="1" smtClean="0">
                <a:latin typeface="Arial"/>
                <a:ea typeface="Arial"/>
                <a:cs typeface="Arial"/>
                <a:sym typeface="Arial"/>
              </a:rPr>
              <a:t>sawk</a:t>
            </a:r>
            <a:r>
              <a:rPr lang="en-US" sz="1200" dirty="0" smtClean="0">
                <a:latin typeface="Arial"/>
                <a:ea typeface="Arial"/>
                <a:cs typeface="Arial"/>
                <a:sym typeface="Arial"/>
              </a:rPr>
              <a:t>  la </a:t>
            </a:r>
            <a:r>
              <a:rPr lang="en-US" sz="1200" dirty="0" err="1" smtClean="0">
                <a:latin typeface="Arial"/>
                <a:ea typeface="Arial"/>
                <a:cs typeface="Arial"/>
                <a:sym typeface="Arial"/>
              </a:rPr>
              <a:t>chye</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ladat</a:t>
            </a:r>
            <a:r>
              <a:rPr lang="en-US" sz="1200" dirty="0" smtClean="0">
                <a:latin typeface="Arial"/>
                <a:ea typeface="Arial"/>
                <a:cs typeface="Arial"/>
                <a:sym typeface="Arial"/>
              </a:rPr>
              <a:t> </a:t>
            </a:r>
            <a:r>
              <a:rPr lang="en-US" sz="1200" dirty="0" err="1" smtClean="0">
                <a:latin typeface="Arial"/>
                <a:ea typeface="Arial"/>
                <a:cs typeface="Arial"/>
                <a:sym typeface="Arial"/>
              </a:rPr>
              <a:t>amyu</a:t>
            </a:r>
            <a:r>
              <a:rPr lang="en-US" sz="1200" dirty="0" smtClean="0">
                <a:latin typeface="Arial"/>
                <a:ea typeface="Arial"/>
                <a:cs typeface="Arial"/>
                <a:sym typeface="Arial"/>
              </a:rPr>
              <a:t> </a:t>
            </a:r>
            <a:r>
              <a:rPr lang="en-US" sz="1200" dirty="0" err="1" smtClean="0">
                <a:latin typeface="Arial"/>
                <a:ea typeface="Arial"/>
                <a:cs typeface="Arial"/>
                <a:sym typeface="Arial"/>
              </a:rPr>
              <a:t>myu</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sadi</a:t>
            </a:r>
            <a:r>
              <a:rPr lang="en-US" sz="1200" dirty="0" smtClean="0">
                <a:latin typeface="Arial"/>
                <a:ea typeface="Arial"/>
                <a:cs typeface="Arial"/>
                <a:sym typeface="Arial"/>
              </a:rPr>
              <a:t> </a:t>
            </a:r>
            <a:r>
              <a:rPr lang="en-US" sz="1200" dirty="0" err="1" smtClean="0">
                <a:latin typeface="Arial"/>
                <a:ea typeface="Arial"/>
                <a:cs typeface="Arial"/>
                <a:sym typeface="Arial"/>
              </a:rPr>
              <a:t>majan</a:t>
            </a:r>
            <a:r>
              <a:rPr lang="en-US" sz="1200" dirty="0" smtClean="0">
                <a:latin typeface="Arial"/>
                <a:ea typeface="Arial"/>
                <a:cs typeface="Arial"/>
                <a:sym typeface="Arial"/>
              </a:rPr>
              <a:t> u.</a:t>
            </a:r>
          </a:p>
          <a:p>
            <a:pPr marL="228600" lvl="0" indent="-228600" algn="l" rtl="0">
              <a:lnSpc>
                <a:spcPct val="150000"/>
              </a:lnSpc>
              <a:spcBef>
                <a:spcPts val="1000"/>
              </a:spcBef>
              <a:spcAft>
                <a:spcPts val="0"/>
              </a:spcAft>
              <a:buClr>
                <a:schemeClr val="dk1"/>
              </a:buClr>
              <a:buSzPts val="2000"/>
              <a:buFont typeface="Arial" pitchFamily="34" charset="0"/>
              <a:buChar char="•"/>
            </a:pP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galaw</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a:t>
            </a:r>
            <a:r>
              <a:rPr lang="en-US" sz="1200" dirty="0" err="1" smtClean="0">
                <a:latin typeface="Arial"/>
                <a:ea typeface="Arial"/>
                <a:cs typeface="Arial"/>
                <a:sym typeface="Arial"/>
              </a:rPr>
              <a:t>lu</a:t>
            </a:r>
            <a:r>
              <a:rPr lang="en-US" sz="1200" dirty="0" smtClean="0">
                <a:latin typeface="Arial"/>
                <a:ea typeface="Arial"/>
                <a:cs typeface="Arial"/>
                <a:sym typeface="Arial"/>
              </a:rPr>
              <a:t> ai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nlu</a:t>
            </a:r>
            <a:r>
              <a:rPr lang="en-US" sz="1200" dirty="0" smtClean="0">
                <a:latin typeface="Arial"/>
                <a:ea typeface="Arial"/>
                <a:cs typeface="Arial"/>
                <a:sym typeface="Arial"/>
              </a:rPr>
              <a:t> </a:t>
            </a:r>
            <a:r>
              <a:rPr lang="en-US" sz="1200" dirty="0" err="1" smtClean="0">
                <a:latin typeface="Arial"/>
                <a:ea typeface="Arial"/>
                <a:cs typeface="Arial"/>
                <a:sym typeface="Arial"/>
              </a:rPr>
              <a:t>galaw</a:t>
            </a:r>
            <a:r>
              <a:rPr lang="en-US" sz="1200" dirty="0" smtClean="0">
                <a:latin typeface="Arial"/>
                <a:ea typeface="Arial"/>
                <a:cs typeface="Arial"/>
                <a:sym typeface="Arial"/>
              </a:rPr>
              <a:t> ai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chye</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u.</a:t>
            </a:r>
            <a:endParaRPr lang="en-US" dirty="0" smtClean="0">
              <a:latin typeface="Arial"/>
              <a:ea typeface="Arial"/>
              <a:cs typeface="Arial"/>
              <a:sym typeface="Arial"/>
            </a:endParaRPr>
          </a:p>
          <a:p>
            <a:pPr marL="171450" lvl="0" indent="-171450" algn="l" rtl="0">
              <a:lnSpc>
                <a:spcPct val="100000"/>
              </a:lnSpc>
              <a:spcBef>
                <a:spcPts val="0"/>
              </a:spcBef>
              <a:spcAft>
                <a:spcPts val="0"/>
              </a:spcAft>
              <a:buSzPts val="1400"/>
              <a:buFont typeface="Arial" pitchFamily="34" charset="0"/>
              <a:buChar char="•"/>
            </a:pPr>
            <a:endParaRPr dirty="0"/>
          </a:p>
        </p:txBody>
      </p:sp>
      <p:sp>
        <p:nvSpPr>
          <p:cNvPr id="598" name="Google Shape;59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None/>
            </a:pPr>
            <a:r>
              <a:rPr lang="en-US" sz="1200" b="1" dirty="0" err="1" smtClean="0">
                <a:latin typeface="Arial"/>
                <a:ea typeface="Arial"/>
                <a:cs typeface="Arial"/>
                <a:sym typeface="Arial"/>
              </a:rPr>
              <a:t>Madat</a:t>
            </a:r>
            <a:r>
              <a:rPr lang="en-US" sz="1200" b="1" dirty="0" smtClean="0">
                <a:latin typeface="Arial"/>
                <a:ea typeface="Arial"/>
                <a:cs typeface="Arial"/>
                <a:sym typeface="Arial"/>
              </a:rPr>
              <a:t>  u – </a:t>
            </a:r>
            <a:r>
              <a:rPr lang="en-US" sz="1200" dirty="0" err="1" smtClean="0">
                <a:latin typeface="Arial"/>
                <a:ea typeface="Arial"/>
                <a:cs typeface="Arial"/>
                <a:sym typeface="Arial"/>
              </a:rPr>
              <a:t>Matut</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sak</a:t>
            </a:r>
            <a:r>
              <a:rPr lang="en-US" sz="1200" dirty="0" smtClean="0">
                <a:latin typeface="Arial"/>
                <a:ea typeface="Arial"/>
                <a:cs typeface="Arial"/>
                <a:sym typeface="Arial"/>
              </a:rPr>
              <a:t> </a:t>
            </a:r>
            <a:r>
              <a:rPr lang="en-US" sz="1200" dirty="0" err="1" smtClean="0">
                <a:latin typeface="Arial"/>
                <a:ea typeface="Arial"/>
                <a:cs typeface="Arial"/>
                <a:sym typeface="Arial"/>
              </a:rPr>
              <a:t>hkrung</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wa</a:t>
            </a:r>
            <a:r>
              <a:rPr lang="en-US" sz="1200" dirty="0" smtClean="0">
                <a:latin typeface="Arial"/>
                <a:ea typeface="Arial"/>
                <a:cs typeface="Arial"/>
                <a:sym typeface="Arial"/>
              </a:rPr>
              <a:t> a </a:t>
            </a:r>
            <a:r>
              <a:rPr lang="en-US" sz="1200" dirty="0" err="1" smtClean="0">
                <a:latin typeface="Arial"/>
                <a:ea typeface="Arial"/>
                <a:cs typeface="Arial"/>
                <a:sym typeface="Arial"/>
              </a:rPr>
              <a:t>madung</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ahkyak</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n-</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shi</a:t>
            </a:r>
            <a:r>
              <a:rPr lang="en-US" sz="1200" dirty="0" smtClean="0">
                <a:latin typeface="Arial"/>
                <a:ea typeface="Arial"/>
                <a:cs typeface="Arial"/>
                <a:sym typeface="Arial"/>
              </a:rPr>
              <a:t> </a:t>
            </a:r>
            <a:r>
              <a:rPr lang="en-US" sz="1200" dirty="0" err="1" smtClean="0">
                <a:latin typeface="Arial"/>
                <a:ea typeface="Arial"/>
                <a:cs typeface="Arial"/>
                <a:sym typeface="Arial"/>
              </a:rPr>
              <a:t>hkyak</a:t>
            </a:r>
            <a:r>
              <a:rPr lang="en-US" sz="1200" dirty="0" smtClean="0">
                <a:latin typeface="Arial"/>
                <a:ea typeface="Arial"/>
                <a:cs typeface="Arial"/>
                <a:sym typeface="Arial"/>
              </a:rPr>
              <a:t> </a:t>
            </a:r>
            <a:r>
              <a:rPr lang="en-US" sz="1200" dirty="0" err="1" smtClean="0">
                <a:latin typeface="Arial"/>
                <a:ea typeface="Arial"/>
                <a:cs typeface="Arial"/>
                <a:sym typeface="Arial"/>
              </a:rPr>
              <a:t>hkyak</a:t>
            </a:r>
            <a:r>
              <a:rPr lang="en-US" sz="1200" dirty="0" smtClean="0">
                <a:latin typeface="Arial"/>
                <a:ea typeface="Arial"/>
                <a:cs typeface="Arial"/>
                <a:sym typeface="Arial"/>
              </a:rPr>
              <a:t> </a:t>
            </a:r>
            <a:r>
              <a:rPr lang="en-US" sz="1200" dirty="0" err="1" smtClean="0">
                <a:latin typeface="Arial"/>
                <a:ea typeface="Arial"/>
                <a:cs typeface="Arial"/>
                <a:sym typeface="Arial"/>
              </a:rPr>
              <a:t>hkrit</a:t>
            </a:r>
            <a:r>
              <a:rPr lang="en-US" sz="1200" dirty="0" smtClean="0">
                <a:latin typeface="Arial"/>
                <a:ea typeface="Arial"/>
                <a:cs typeface="Arial"/>
                <a:sym typeface="Arial"/>
              </a:rPr>
              <a:t> </a:t>
            </a:r>
            <a:r>
              <a:rPr lang="en-US" sz="1200" dirty="0" err="1" smtClean="0">
                <a:latin typeface="Arial"/>
                <a:ea typeface="Arial"/>
                <a:cs typeface="Arial"/>
                <a:sym typeface="Arial"/>
              </a:rPr>
              <a:t>tsang</a:t>
            </a:r>
            <a:r>
              <a:rPr lang="en-US" sz="1200" dirty="0" smtClean="0">
                <a:latin typeface="Arial"/>
                <a:ea typeface="Arial"/>
                <a:cs typeface="Arial"/>
                <a:sym typeface="Arial"/>
              </a:rPr>
              <a:t> </a:t>
            </a:r>
            <a:r>
              <a:rPr lang="en-US" sz="1200" dirty="0" err="1" smtClean="0">
                <a:latin typeface="Arial"/>
                <a:ea typeface="Arial"/>
                <a:cs typeface="Arial"/>
                <a:sym typeface="Arial"/>
              </a:rPr>
              <a:t>hpa</a:t>
            </a:r>
            <a:r>
              <a:rPr lang="en-US" sz="1200" dirty="0" smtClean="0">
                <a:latin typeface="Arial"/>
                <a:ea typeface="Arial"/>
                <a:cs typeface="Arial"/>
                <a:sym typeface="Arial"/>
              </a:rPr>
              <a:t> n-</a:t>
            </a:r>
            <a:r>
              <a:rPr lang="en-US" sz="1200" dirty="0" err="1" smtClean="0">
                <a:latin typeface="Arial"/>
                <a:ea typeface="Arial"/>
                <a:cs typeface="Arial"/>
                <a:sym typeface="Arial"/>
              </a:rPr>
              <a:t>nga</a:t>
            </a:r>
            <a:r>
              <a:rPr lang="en-US" sz="1200" dirty="0" smtClean="0">
                <a:latin typeface="Arial"/>
                <a:ea typeface="Arial"/>
                <a:cs typeface="Arial"/>
                <a:sym typeface="Arial"/>
              </a:rPr>
              <a:t> yang </a:t>
            </a:r>
            <a:r>
              <a:rPr lang="en-US" sz="1200" dirty="0" err="1" smtClean="0">
                <a:latin typeface="Arial"/>
                <a:ea typeface="Arial"/>
                <a:cs typeface="Arial"/>
                <a:sym typeface="Arial"/>
              </a:rPr>
              <a:t>madat</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u.</a:t>
            </a:r>
          </a:p>
          <a:p>
            <a:pPr marL="342900" lvl="0" algn="l" rtl="0">
              <a:lnSpc>
                <a:spcPct val="150000"/>
              </a:lnSpc>
              <a:spcBef>
                <a:spcPts val="0"/>
              </a:spcBef>
              <a:spcAft>
                <a:spcPts val="0"/>
              </a:spcAft>
              <a:buClr>
                <a:schemeClr val="dk1"/>
              </a:buClr>
              <a:buSzPts val="2000"/>
              <a:buFont typeface="Arial" pitchFamily="34" charset="0"/>
              <a:buChar char="•"/>
            </a:pPr>
            <a:r>
              <a:rPr lang="en-US" sz="1200" dirty="0" err="1" smtClean="0">
                <a:latin typeface="Arial"/>
                <a:ea typeface="Arial"/>
                <a:cs typeface="Arial"/>
                <a:sym typeface="Arial"/>
              </a:rPr>
              <a:t>Matut</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sak</a:t>
            </a:r>
            <a:r>
              <a:rPr lang="en-US" sz="1200" dirty="0" smtClean="0">
                <a:latin typeface="Arial"/>
                <a:ea typeface="Arial"/>
                <a:cs typeface="Arial"/>
                <a:sym typeface="Arial"/>
              </a:rPr>
              <a:t> </a:t>
            </a:r>
            <a:r>
              <a:rPr lang="en-US" sz="1200" dirty="0" err="1" smtClean="0">
                <a:latin typeface="Arial"/>
                <a:ea typeface="Arial"/>
                <a:cs typeface="Arial"/>
                <a:sym typeface="Arial"/>
              </a:rPr>
              <a:t>hkrung</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wa</a:t>
            </a:r>
            <a:r>
              <a:rPr lang="en-US" sz="1200" dirty="0" smtClean="0">
                <a:latin typeface="Arial"/>
                <a:ea typeface="Arial"/>
                <a:cs typeface="Arial"/>
                <a:sym typeface="Arial"/>
              </a:rPr>
              <a:t> </a:t>
            </a:r>
            <a:r>
              <a:rPr lang="en-US" sz="1200" dirty="0" err="1" smtClean="0">
                <a:latin typeface="Arial"/>
                <a:ea typeface="Arial"/>
                <a:cs typeface="Arial"/>
                <a:sym typeface="Arial"/>
              </a:rPr>
              <a:t>gaw</a:t>
            </a:r>
            <a:r>
              <a:rPr lang="en-US" sz="1200" dirty="0" smtClean="0">
                <a:latin typeface="Arial"/>
                <a:ea typeface="Arial"/>
                <a:cs typeface="Arial"/>
                <a:sym typeface="Arial"/>
              </a:rPr>
              <a:t> </a:t>
            </a:r>
            <a:r>
              <a:rPr lang="en-US" sz="1200" dirty="0" err="1" smtClean="0">
                <a:latin typeface="Arial"/>
                <a:ea typeface="Arial"/>
                <a:cs typeface="Arial"/>
                <a:sym typeface="Arial"/>
              </a:rPr>
              <a:t>myit</a:t>
            </a:r>
            <a:r>
              <a:rPr lang="en-US" sz="1200" dirty="0" smtClean="0">
                <a:latin typeface="Arial"/>
                <a:ea typeface="Arial"/>
                <a:cs typeface="Arial"/>
                <a:sym typeface="Arial"/>
              </a:rPr>
              <a:t> </a:t>
            </a:r>
            <a:r>
              <a:rPr lang="en-US" sz="1200" dirty="0" err="1" smtClean="0">
                <a:latin typeface="Arial"/>
                <a:ea typeface="Arial"/>
                <a:cs typeface="Arial"/>
                <a:sym typeface="Arial"/>
              </a:rPr>
              <a:t>tsam</a:t>
            </a:r>
            <a:r>
              <a:rPr lang="en-US" sz="1200" dirty="0" smtClean="0">
                <a:latin typeface="Arial"/>
                <a:ea typeface="Arial"/>
                <a:cs typeface="Arial"/>
                <a:sym typeface="Arial"/>
              </a:rPr>
              <a:t> </a:t>
            </a:r>
            <a:r>
              <a:rPr lang="en-US" sz="1200" dirty="0" err="1" smtClean="0">
                <a:latin typeface="Arial"/>
                <a:ea typeface="Arial"/>
                <a:cs typeface="Arial"/>
                <a:sym typeface="Arial"/>
              </a:rPr>
              <a:t>pu</a:t>
            </a:r>
            <a:r>
              <a:rPr lang="en-US" sz="1200" dirty="0" smtClean="0">
                <a:latin typeface="Arial"/>
                <a:ea typeface="Arial"/>
                <a:cs typeface="Arial"/>
                <a:sym typeface="Arial"/>
              </a:rPr>
              <a:t> </a:t>
            </a:r>
            <a:r>
              <a:rPr lang="en-US" sz="1200" dirty="0" err="1" smtClean="0">
                <a:latin typeface="Arial"/>
                <a:ea typeface="Arial"/>
                <a:cs typeface="Arial"/>
                <a:sym typeface="Arial"/>
              </a:rPr>
              <a:t>ba</a:t>
            </a:r>
            <a:r>
              <a:rPr lang="en-US" sz="1200" dirty="0" smtClean="0">
                <a:latin typeface="Arial"/>
                <a:ea typeface="Arial"/>
                <a:cs typeface="Arial"/>
                <a:sym typeface="Arial"/>
              </a:rPr>
              <a:t> lam </a:t>
            </a:r>
            <a:r>
              <a:rPr lang="en-US" sz="1200" dirty="0" err="1" smtClean="0">
                <a:latin typeface="Arial"/>
                <a:ea typeface="Arial"/>
                <a:cs typeface="Arial"/>
                <a:sym typeface="Arial"/>
              </a:rPr>
              <a:t>hte</a:t>
            </a:r>
            <a:r>
              <a:rPr lang="en-US" sz="1200" dirty="0" smtClean="0">
                <a:latin typeface="Arial"/>
                <a:ea typeface="Arial"/>
                <a:cs typeface="Arial"/>
                <a:sym typeface="Arial"/>
              </a:rPr>
              <a:t>/</a:t>
            </a:r>
            <a:r>
              <a:rPr lang="en-US" sz="1200" dirty="0" err="1" smtClean="0">
                <a:latin typeface="Arial"/>
                <a:ea typeface="Arial"/>
                <a:cs typeface="Arial"/>
                <a:sym typeface="Arial"/>
              </a:rPr>
              <a:t>shing</a:t>
            </a:r>
            <a:r>
              <a:rPr lang="en-US" sz="1200" dirty="0" smtClean="0">
                <a:latin typeface="Arial"/>
                <a:ea typeface="Arial"/>
                <a:cs typeface="Arial"/>
                <a:sym typeface="Arial"/>
              </a:rPr>
              <a:t> </a:t>
            </a:r>
            <a:r>
              <a:rPr lang="en-US" sz="1200" dirty="0" err="1" smtClean="0">
                <a:latin typeface="Arial"/>
                <a:ea typeface="Arial"/>
                <a:cs typeface="Arial"/>
                <a:sym typeface="Arial"/>
              </a:rPr>
              <a:t>nrai</a:t>
            </a:r>
            <a:r>
              <a:rPr lang="en-US" sz="1200" dirty="0" smtClean="0">
                <a:latin typeface="Arial"/>
                <a:ea typeface="Arial"/>
                <a:cs typeface="Arial"/>
                <a:sym typeface="Arial"/>
              </a:rPr>
              <a:t> </a:t>
            </a:r>
            <a:r>
              <a:rPr lang="en-US" sz="1200" dirty="0" err="1" smtClean="0">
                <a:latin typeface="Arial"/>
                <a:ea typeface="Arial"/>
                <a:cs typeface="Arial"/>
                <a:sym typeface="Arial"/>
              </a:rPr>
              <a:t>myit</a:t>
            </a:r>
            <a:r>
              <a:rPr lang="en-US" sz="1200" dirty="0" smtClean="0">
                <a:latin typeface="Arial"/>
                <a:ea typeface="Arial"/>
                <a:cs typeface="Arial"/>
                <a:sym typeface="Arial"/>
              </a:rPr>
              <a:t> </a:t>
            </a:r>
            <a:r>
              <a:rPr lang="en-US" sz="1200" dirty="0" err="1" smtClean="0">
                <a:latin typeface="Arial"/>
                <a:ea typeface="Arial"/>
                <a:cs typeface="Arial"/>
                <a:sym typeface="Arial"/>
              </a:rPr>
              <a:t>shuk</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chye</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Rai</a:t>
            </a:r>
            <a:r>
              <a:rPr lang="en-US" sz="1200" dirty="0" smtClean="0">
                <a:latin typeface="Arial"/>
                <a:ea typeface="Arial"/>
                <a:cs typeface="Arial"/>
                <a:sym typeface="Arial"/>
              </a:rPr>
              <a:t> </a:t>
            </a:r>
            <a:r>
              <a:rPr lang="en-US" sz="1200" dirty="0" err="1" smtClean="0">
                <a:latin typeface="Arial"/>
                <a:ea typeface="Arial"/>
                <a:cs typeface="Arial"/>
                <a:sym typeface="Arial"/>
              </a:rPr>
              <a:t>tim</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shingtau</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hku</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dang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daram</a:t>
            </a:r>
            <a:r>
              <a:rPr lang="en-US" sz="1200" dirty="0" smtClean="0">
                <a:latin typeface="Arial"/>
                <a:ea typeface="Arial"/>
                <a:cs typeface="Arial"/>
                <a:sym typeface="Arial"/>
              </a:rPr>
              <a:t> </a:t>
            </a:r>
            <a:r>
              <a:rPr lang="en-US" sz="1200" dirty="0" err="1" smtClean="0">
                <a:latin typeface="Arial"/>
                <a:ea typeface="Arial"/>
                <a:cs typeface="Arial"/>
                <a:sym typeface="Arial"/>
              </a:rPr>
              <a:t>myit</a:t>
            </a:r>
            <a:r>
              <a:rPr lang="en-US" sz="1200" dirty="0" smtClean="0">
                <a:latin typeface="Arial"/>
                <a:ea typeface="Arial"/>
                <a:cs typeface="Arial"/>
                <a:sym typeface="Arial"/>
              </a:rPr>
              <a:t> </a:t>
            </a:r>
            <a:r>
              <a:rPr lang="en-US" sz="1200" dirty="0" err="1" smtClean="0">
                <a:latin typeface="Arial"/>
                <a:ea typeface="Arial"/>
                <a:cs typeface="Arial"/>
                <a:sym typeface="Arial"/>
              </a:rPr>
              <a:t>sim</a:t>
            </a:r>
            <a:r>
              <a:rPr lang="en-US" sz="1200" dirty="0" smtClean="0">
                <a:latin typeface="Arial"/>
                <a:ea typeface="Arial"/>
                <a:cs typeface="Arial"/>
                <a:sym typeface="Arial"/>
              </a:rPr>
              <a:t> </a:t>
            </a:r>
            <a:r>
              <a:rPr lang="en-US" sz="1200" dirty="0" err="1" smtClean="0">
                <a:latin typeface="Arial"/>
                <a:ea typeface="Arial"/>
                <a:cs typeface="Arial"/>
                <a:sym typeface="Arial"/>
              </a:rPr>
              <a:t>sa</a:t>
            </a:r>
            <a:r>
              <a:rPr lang="en-US" sz="1200" dirty="0" smtClean="0">
                <a:latin typeface="Arial"/>
                <a:ea typeface="Arial"/>
                <a:cs typeface="Arial"/>
                <a:sym typeface="Arial"/>
              </a:rPr>
              <a:t> </a:t>
            </a:r>
            <a:r>
              <a:rPr lang="en-US" sz="1200" dirty="0" err="1" smtClean="0">
                <a:latin typeface="Arial"/>
                <a:ea typeface="Arial"/>
                <a:cs typeface="Arial"/>
                <a:sym typeface="Arial"/>
              </a:rPr>
              <a:t>hkra</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ahkyak</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a:t>
            </a:r>
          </a:p>
          <a:p>
            <a:pPr marL="342900" lvl="0" algn="l" rtl="0">
              <a:lnSpc>
                <a:spcPct val="150000"/>
              </a:lnSpc>
              <a:spcBef>
                <a:spcPts val="0"/>
              </a:spcBef>
              <a:spcAft>
                <a:spcPts val="0"/>
              </a:spcAft>
              <a:buClr>
                <a:schemeClr val="dk1"/>
              </a:buClr>
              <a:buSzPts val="2000"/>
              <a:buFont typeface="Arial" pitchFamily="34" charset="0"/>
              <a:buChar char="•"/>
            </a:pPr>
            <a:r>
              <a:rPr lang="en-US" sz="1200" dirty="0" err="1" smtClean="0">
                <a:latin typeface="Arial"/>
                <a:ea typeface="Arial"/>
                <a:cs typeface="Arial"/>
                <a:sym typeface="Arial"/>
              </a:rPr>
              <a:t>Maga</a:t>
            </a:r>
            <a:r>
              <a:rPr lang="en-US" sz="1200" dirty="0" smtClean="0">
                <a:latin typeface="Arial"/>
                <a:ea typeface="Arial"/>
                <a:cs typeface="Arial"/>
                <a:sym typeface="Arial"/>
              </a:rPr>
              <a:t> mi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masha</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shi</a:t>
            </a:r>
            <a:r>
              <a:rPr lang="en-US" sz="1200" dirty="0" smtClean="0">
                <a:latin typeface="Arial"/>
                <a:ea typeface="Arial"/>
                <a:cs typeface="Arial"/>
                <a:sym typeface="Arial"/>
              </a:rPr>
              <a:t> </a:t>
            </a:r>
            <a:r>
              <a:rPr lang="en-US" sz="1200" dirty="0" err="1" smtClean="0">
                <a:latin typeface="Arial"/>
                <a:ea typeface="Arial"/>
                <a:cs typeface="Arial"/>
                <a:sym typeface="Arial"/>
              </a:rPr>
              <a:t>myit</a:t>
            </a:r>
            <a:r>
              <a:rPr lang="en-US" sz="1200" dirty="0" smtClean="0">
                <a:latin typeface="Arial"/>
                <a:ea typeface="Arial"/>
                <a:cs typeface="Arial"/>
                <a:sym typeface="Arial"/>
              </a:rPr>
              <a:t> </a:t>
            </a:r>
            <a:r>
              <a:rPr lang="en-US" sz="1200" dirty="0" err="1" smtClean="0">
                <a:latin typeface="Arial"/>
                <a:ea typeface="Arial"/>
                <a:cs typeface="Arial"/>
                <a:sym typeface="Arial"/>
              </a:rPr>
              <a:t>sharawng</a:t>
            </a:r>
            <a:r>
              <a:rPr lang="en-US" sz="1200" dirty="0" smtClean="0">
                <a:latin typeface="Arial"/>
                <a:ea typeface="Arial"/>
                <a:cs typeface="Arial"/>
                <a:sym typeface="Arial"/>
              </a:rPr>
              <a:t> ai </a:t>
            </a:r>
            <a:r>
              <a:rPr lang="en-US" sz="1200" dirty="0" err="1" smtClean="0">
                <a:latin typeface="Arial"/>
                <a:ea typeface="Arial"/>
                <a:cs typeface="Arial"/>
                <a:sym typeface="Arial"/>
              </a:rPr>
              <a:t>hku</a:t>
            </a:r>
            <a:r>
              <a:rPr lang="en-US" sz="1200" dirty="0" smtClean="0">
                <a:latin typeface="Arial"/>
                <a:ea typeface="Arial"/>
                <a:cs typeface="Arial"/>
                <a:sym typeface="Arial"/>
              </a:rPr>
              <a:t> </a:t>
            </a:r>
            <a:r>
              <a:rPr lang="en-US" sz="1200" dirty="0" err="1" smtClean="0">
                <a:latin typeface="Arial"/>
                <a:ea typeface="Arial"/>
                <a:cs typeface="Arial"/>
                <a:sym typeface="Arial"/>
              </a:rPr>
              <a:t>lamang</a:t>
            </a:r>
            <a:r>
              <a:rPr lang="en-US" sz="1200" dirty="0" smtClean="0">
                <a:latin typeface="Arial"/>
                <a:ea typeface="Arial"/>
                <a:cs typeface="Arial"/>
                <a:sym typeface="Arial"/>
              </a:rPr>
              <a:t> </a:t>
            </a:r>
            <a:r>
              <a:rPr lang="en-US" sz="1200" dirty="0" err="1" smtClean="0">
                <a:latin typeface="Arial"/>
                <a:ea typeface="Arial"/>
                <a:cs typeface="Arial"/>
                <a:sym typeface="Arial"/>
              </a:rPr>
              <a:t>dawsang</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law ai </a:t>
            </a:r>
            <a:r>
              <a:rPr lang="en-US" sz="1200" dirty="0" err="1" smtClean="0">
                <a:latin typeface="Arial"/>
                <a:ea typeface="Arial"/>
                <a:cs typeface="Arial"/>
                <a:sym typeface="Arial"/>
              </a:rPr>
              <a:t>rai</a:t>
            </a:r>
            <a:r>
              <a:rPr lang="en-US" sz="1200" dirty="0" smtClean="0">
                <a:latin typeface="Arial"/>
                <a:ea typeface="Arial"/>
                <a:cs typeface="Arial"/>
                <a:sym typeface="Arial"/>
              </a:rPr>
              <a:t> </a:t>
            </a:r>
            <a:r>
              <a:rPr lang="en-US" sz="1200" dirty="0" err="1" smtClean="0">
                <a:latin typeface="Arial"/>
                <a:ea typeface="Arial"/>
                <a:cs typeface="Arial"/>
                <a:sym typeface="Arial"/>
              </a:rPr>
              <a:t>tim</a:t>
            </a:r>
            <a:r>
              <a:rPr lang="en-US" sz="1200" dirty="0" smtClean="0">
                <a:latin typeface="Arial"/>
                <a:ea typeface="Arial"/>
                <a:cs typeface="Arial"/>
                <a:sym typeface="Arial"/>
              </a:rPr>
              <a:t>, </a:t>
            </a:r>
            <a:r>
              <a:rPr lang="en-US" sz="1200" dirty="0" err="1" smtClean="0">
                <a:latin typeface="Arial"/>
                <a:ea typeface="Arial"/>
                <a:cs typeface="Arial"/>
                <a:sym typeface="Arial"/>
              </a:rPr>
              <a:t>nlaw</a:t>
            </a:r>
            <a:r>
              <a:rPr lang="en-US" sz="1200" dirty="0" smtClean="0">
                <a:latin typeface="Arial"/>
                <a:ea typeface="Arial"/>
                <a:cs typeface="Arial"/>
                <a:sym typeface="Arial"/>
              </a:rPr>
              <a:t> ai </a:t>
            </a:r>
            <a:r>
              <a:rPr lang="en-US" sz="1200" dirty="0" err="1" smtClean="0">
                <a:latin typeface="Arial"/>
                <a:ea typeface="Arial"/>
                <a:cs typeface="Arial"/>
                <a:sym typeface="Arial"/>
              </a:rPr>
              <a:t>rai</a:t>
            </a:r>
            <a:r>
              <a:rPr lang="en-US" sz="1200" dirty="0" smtClean="0">
                <a:latin typeface="Arial"/>
                <a:ea typeface="Arial"/>
                <a:cs typeface="Arial"/>
                <a:sym typeface="Arial"/>
              </a:rPr>
              <a:t> </a:t>
            </a:r>
            <a:r>
              <a:rPr lang="en-US" sz="1200" dirty="0" err="1" smtClean="0">
                <a:latin typeface="Arial"/>
                <a:ea typeface="Arial"/>
                <a:cs typeface="Arial"/>
                <a:sym typeface="Arial"/>
              </a:rPr>
              <a:t>tim</a:t>
            </a:r>
            <a:r>
              <a:rPr lang="en-US" sz="1200" dirty="0" smtClean="0">
                <a:latin typeface="Arial"/>
                <a:ea typeface="Arial"/>
                <a:cs typeface="Arial"/>
                <a:sym typeface="Arial"/>
              </a:rPr>
              <a:t> jaw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matu</a:t>
            </a:r>
            <a:r>
              <a:rPr lang="en-US" sz="1200" dirty="0" smtClean="0">
                <a:latin typeface="Arial"/>
                <a:ea typeface="Arial"/>
                <a:cs typeface="Arial"/>
                <a:sym typeface="Arial"/>
              </a:rPr>
              <a:t>  </a:t>
            </a:r>
            <a:r>
              <a:rPr lang="en-US" sz="1200" dirty="0" err="1" smtClean="0">
                <a:latin typeface="Arial"/>
                <a:ea typeface="Arial"/>
                <a:cs typeface="Arial"/>
                <a:sym typeface="Arial"/>
              </a:rPr>
              <a:t>dawdan</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ahkaw</a:t>
            </a:r>
            <a:r>
              <a:rPr lang="en-US" sz="1200" dirty="0" smtClean="0">
                <a:latin typeface="Arial"/>
                <a:ea typeface="Arial"/>
                <a:cs typeface="Arial"/>
                <a:sym typeface="Arial"/>
              </a:rPr>
              <a:t> </a:t>
            </a:r>
            <a:r>
              <a:rPr lang="en-US" sz="1200" dirty="0" err="1" smtClean="0">
                <a:latin typeface="Arial"/>
                <a:ea typeface="Arial"/>
                <a:cs typeface="Arial"/>
                <a:sym typeface="Arial"/>
              </a:rPr>
              <a:t>ahkang</a:t>
            </a:r>
            <a:r>
              <a:rPr lang="en-US" sz="1200" dirty="0" smtClean="0">
                <a:latin typeface="Arial"/>
                <a:ea typeface="Arial"/>
                <a:cs typeface="Arial"/>
                <a:sym typeface="Arial"/>
              </a:rPr>
              <a:t> jaw u.</a:t>
            </a:r>
          </a:p>
          <a:p>
            <a:pPr marL="342900" lvl="0" algn="l" rtl="0">
              <a:lnSpc>
                <a:spcPct val="150000"/>
              </a:lnSpc>
              <a:spcBef>
                <a:spcPts val="0"/>
              </a:spcBef>
              <a:spcAft>
                <a:spcPts val="0"/>
              </a:spcAft>
              <a:buClr>
                <a:schemeClr val="dk1"/>
              </a:buClr>
              <a:buSzPts val="2000"/>
              <a:buFont typeface="Arial" pitchFamily="34" charset="0"/>
              <a:buChar char="•"/>
            </a:pPr>
            <a:r>
              <a:rPr lang="en-US" sz="1200" dirty="0" err="1" smtClean="0">
                <a:latin typeface="Arial"/>
                <a:ea typeface="Arial"/>
                <a:cs typeface="Arial"/>
                <a:sym typeface="Arial"/>
              </a:rPr>
              <a:t>Tinang</a:t>
            </a:r>
            <a:r>
              <a:rPr lang="en-US" sz="1200" dirty="0" smtClean="0">
                <a:latin typeface="Arial"/>
                <a:ea typeface="Arial"/>
                <a:cs typeface="Arial"/>
                <a:sym typeface="Arial"/>
              </a:rPr>
              <a:t> a </a:t>
            </a:r>
            <a:r>
              <a:rPr lang="en-US" sz="1200" dirty="0" err="1" smtClean="0">
                <a:latin typeface="Arial"/>
                <a:ea typeface="Arial"/>
                <a:cs typeface="Arial"/>
                <a:sym typeface="Arial"/>
              </a:rPr>
              <a:t>bungli</a:t>
            </a:r>
            <a:r>
              <a:rPr lang="en-US" sz="1200" dirty="0" smtClean="0">
                <a:latin typeface="Arial"/>
                <a:ea typeface="Arial"/>
                <a:cs typeface="Arial"/>
                <a:sym typeface="Arial"/>
              </a:rPr>
              <a:t> </a:t>
            </a:r>
            <a:r>
              <a:rPr lang="en-US" sz="1200" dirty="0" err="1" smtClean="0">
                <a:latin typeface="Arial"/>
                <a:ea typeface="Arial"/>
                <a:cs typeface="Arial"/>
                <a:sym typeface="Arial"/>
              </a:rPr>
              <a:t>dawsang</a:t>
            </a:r>
            <a:r>
              <a:rPr lang="en-US" sz="1200" dirty="0" smtClean="0">
                <a:latin typeface="Arial"/>
                <a:ea typeface="Arial"/>
                <a:cs typeface="Arial"/>
                <a:sym typeface="Arial"/>
              </a:rPr>
              <a:t> </a:t>
            </a:r>
            <a:r>
              <a:rPr lang="en-US" sz="1200" dirty="0" err="1" smtClean="0">
                <a:latin typeface="Arial"/>
                <a:ea typeface="Arial"/>
                <a:cs typeface="Arial"/>
                <a:sym typeface="Arial"/>
              </a:rPr>
              <a:t>gaw</a:t>
            </a:r>
            <a:r>
              <a:rPr lang="en-US" sz="1200" dirty="0" smtClean="0">
                <a:latin typeface="Arial"/>
                <a:ea typeface="Arial"/>
                <a:cs typeface="Arial"/>
                <a:sym typeface="Arial"/>
              </a:rPr>
              <a:t> </a:t>
            </a:r>
            <a:r>
              <a:rPr lang="en-US" sz="1200" dirty="0" err="1" smtClean="0">
                <a:latin typeface="Arial"/>
                <a:ea typeface="Arial"/>
                <a:cs typeface="Arial"/>
                <a:sym typeface="Arial"/>
              </a:rPr>
              <a:t>myit</a:t>
            </a:r>
            <a:r>
              <a:rPr lang="en-US" sz="1200" dirty="0" smtClean="0">
                <a:latin typeface="Arial"/>
                <a:ea typeface="Arial"/>
                <a:cs typeface="Arial"/>
                <a:sym typeface="Arial"/>
              </a:rPr>
              <a:t> </a:t>
            </a:r>
            <a:r>
              <a:rPr lang="en-US" sz="1200" dirty="0" err="1" smtClean="0">
                <a:latin typeface="Arial"/>
                <a:ea typeface="Arial"/>
                <a:cs typeface="Arial"/>
                <a:sym typeface="Arial"/>
              </a:rPr>
              <a:t>shalan</a:t>
            </a:r>
            <a:r>
              <a:rPr lang="en-US" sz="1200" dirty="0" smtClean="0">
                <a:latin typeface="Arial"/>
                <a:ea typeface="Arial"/>
                <a:cs typeface="Arial"/>
                <a:sym typeface="Arial"/>
              </a:rPr>
              <a:t> </a:t>
            </a:r>
            <a:r>
              <a:rPr lang="en-US" sz="1200" dirty="0" err="1" smtClean="0">
                <a:latin typeface="Arial"/>
                <a:ea typeface="Arial"/>
                <a:cs typeface="Arial"/>
                <a:sym typeface="Arial"/>
              </a:rPr>
              <a:t>bawng</a:t>
            </a:r>
            <a:r>
              <a:rPr lang="en-US" sz="1200" dirty="0" smtClean="0">
                <a:latin typeface="Arial"/>
                <a:ea typeface="Arial"/>
                <a:cs typeface="Arial"/>
                <a:sym typeface="Arial"/>
              </a:rPr>
              <a:t> ban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lam,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de </a:t>
            </a:r>
            <a:r>
              <a:rPr lang="en-US" sz="1200" dirty="0" err="1" smtClean="0">
                <a:latin typeface="Arial"/>
                <a:ea typeface="Arial"/>
                <a:cs typeface="Arial"/>
                <a:sym typeface="Arial"/>
              </a:rPr>
              <a:t>sa</a:t>
            </a:r>
            <a:r>
              <a:rPr lang="en-US" sz="1200" dirty="0" smtClean="0">
                <a:latin typeface="Arial"/>
                <a:ea typeface="Arial"/>
                <a:cs typeface="Arial"/>
                <a:sym typeface="Arial"/>
              </a:rPr>
              <a:t> jaw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shr</a:t>
            </a:r>
            <a:r>
              <a:rPr lang="en-US" sz="1200" dirty="0" smtClean="0">
                <a:latin typeface="Arial"/>
                <a:ea typeface="Arial"/>
                <a:cs typeface="Arial"/>
                <a:sym typeface="Arial"/>
              </a:rPr>
              <a:t>) </a:t>
            </a:r>
            <a:r>
              <a:rPr lang="en-US" sz="1200" dirty="0" err="1" smtClean="0">
                <a:latin typeface="Arial"/>
                <a:ea typeface="Arial"/>
                <a:cs typeface="Arial"/>
                <a:sym typeface="Arial"/>
              </a:rPr>
              <a:t>mabyin</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ahkri</a:t>
            </a:r>
            <a:r>
              <a:rPr lang="en-US" sz="1200" dirty="0" smtClean="0">
                <a:latin typeface="Arial"/>
                <a:ea typeface="Arial"/>
                <a:cs typeface="Arial"/>
                <a:sym typeface="Arial"/>
              </a:rPr>
              <a:t> </a:t>
            </a:r>
            <a:r>
              <a:rPr lang="en-US" sz="1200" dirty="0" err="1" smtClean="0">
                <a:latin typeface="Arial"/>
                <a:ea typeface="Arial"/>
                <a:cs typeface="Arial"/>
                <a:sym typeface="Arial"/>
              </a:rPr>
              <a:t>ahkrai</a:t>
            </a:r>
            <a:r>
              <a:rPr lang="en-US" sz="1200" dirty="0" smtClean="0">
                <a:latin typeface="Arial"/>
                <a:ea typeface="Arial"/>
                <a:cs typeface="Arial"/>
                <a:sym typeface="Arial"/>
              </a:rPr>
              <a:t> san </a:t>
            </a:r>
            <a:r>
              <a:rPr lang="en-US" sz="1200" dirty="0" err="1" smtClean="0">
                <a:latin typeface="Arial"/>
                <a:ea typeface="Arial"/>
                <a:cs typeface="Arial"/>
                <a:sym typeface="Arial"/>
              </a:rPr>
              <a:t>jep</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nrai</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Ahkri</a:t>
            </a:r>
            <a:r>
              <a:rPr lang="en-US" sz="1200" dirty="0" smtClean="0">
                <a:latin typeface="Arial"/>
                <a:ea typeface="Arial"/>
                <a:cs typeface="Arial"/>
                <a:sym typeface="Arial"/>
              </a:rPr>
              <a:t> </a:t>
            </a:r>
            <a:r>
              <a:rPr lang="en-US" sz="1200" dirty="0" err="1" smtClean="0">
                <a:latin typeface="Arial"/>
                <a:ea typeface="Arial"/>
                <a:cs typeface="Arial"/>
                <a:sym typeface="Arial"/>
              </a:rPr>
              <a:t>ahkrai</a:t>
            </a:r>
            <a:r>
              <a:rPr lang="en-US" sz="1200" dirty="0" smtClean="0">
                <a:latin typeface="Arial"/>
                <a:ea typeface="Arial"/>
                <a:cs typeface="Arial"/>
                <a:sym typeface="Arial"/>
              </a:rPr>
              <a:t> </a:t>
            </a:r>
            <a:r>
              <a:rPr lang="en-US" sz="1200" dirty="0" err="1" smtClean="0">
                <a:latin typeface="Arial"/>
                <a:ea typeface="Arial"/>
                <a:cs typeface="Arial"/>
                <a:sym typeface="Arial"/>
              </a:rPr>
              <a:t>sam</a:t>
            </a:r>
            <a:r>
              <a:rPr lang="en-US" sz="1200" dirty="0" smtClean="0">
                <a:latin typeface="Arial"/>
                <a:ea typeface="Arial"/>
                <a:cs typeface="Arial"/>
                <a:sym typeface="Arial"/>
              </a:rPr>
              <a:t> </a:t>
            </a:r>
            <a:r>
              <a:rPr lang="en-US" sz="1200" dirty="0" err="1" smtClean="0">
                <a:latin typeface="Arial"/>
                <a:ea typeface="Arial"/>
                <a:cs typeface="Arial"/>
                <a:sym typeface="Arial"/>
              </a:rPr>
              <a:t>jep</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hta</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chye</a:t>
            </a:r>
            <a:r>
              <a:rPr lang="en-US" sz="1200" dirty="0" smtClean="0">
                <a:latin typeface="Arial"/>
                <a:ea typeface="Arial"/>
                <a:cs typeface="Arial"/>
                <a:sym typeface="Arial"/>
              </a:rPr>
              <a:t> da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mai</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lam a </a:t>
            </a:r>
            <a:r>
              <a:rPr lang="en-US" sz="1200" dirty="0" err="1" smtClean="0">
                <a:latin typeface="Arial"/>
                <a:ea typeface="Arial"/>
                <a:cs typeface="Arial"/>
                <a:sym typeface="Arial"/>
              </a:rPr>
              <a:t>shiga</a:t>
            </a:r>
            <a:r>
              <a:rPr lang="en-US" sz="1200" dirty="0" smtClean="0">
                <a:latin typeface="Arial"/>
                <a:ea typeface="Arial"/>
                <a:cs typeface="Arial"/>
                <a:sym typeface="Arial"/>
              </a:rPr>
              <a:t> </a:t>
            </a:r>
            <a:r>
              <a:rPr lang="en-US" sz="1200" dirty="0" err="1" smtClean="0">
                <a:latin typeface="Arial"/>
                <a:ea typeface="Arial"/>
                <a:cs typeface="Arial"/>
                <a:sym typeface="Arial"/>
              </a:rPr>
              <a:t>lamang</a:t>
            </a:r>
            <a:r>
              <a:rPr lang="en-US" sz="1200" dirty="0" smtClean="0">
                <a:latin typeface="Arial"/>
                <a:ea typeface="Arial"/>
                <a:cs typeface="Arial"/>
                <a:sym typeface="Arial"/>
              </a:rPr>
              <a:t> </a:t>
            </a:r>
            <a:r>
              <a:rPr lang="en-US" sz="1200" dirty="0" err="1" smtClean="0">
                <a:latin typeface="Arial"/>
                <a:ea typeface="Arial"/>
                <a:cs typeface="Arial"/>
                <a:sym typeface="Arial"/>
              </a:rPr>
              <a:t>dawsang</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jaw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matu</a:t>
            </a:r>
            <a:r>
              <a:rPr lang="en-US" sz="1200" dirty="0" smtClean="0">
                <a:latin typeface="Arial"/>
                <a:ea typeface="Arial"/>
                <a:cs typeface="Arial"/>
                <a:sym typeface="Arial"/>
              </a:rPr>
              <a:t> </a:t>
            </a:r>
            <a:r>
              <a:rPr lang="en-US" sz="1200" dirty="0" err="1" smtClean="0">
                <a:latin typeface="Arial"/>
                <a:ea typeface="Arial"/>
                <a:cs typeface="Arial"/>
                <a:sym typeface="Arial"/>
              </a:rPr>
              <a:t>rai</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a:t>
            </a:r>
          </a:p>
          <a:p>
            <a:pPr marL="0" lvl="0" indent="0" algn="l" rtl="0">
              <a:lnSpc>
                <a:spcPct val="150000"/>
              </a:lnSpc>
              <a:spcBef>
                <a:spcPts val="0"/>
              </a:spcBef>
              <a:spcAft>
                <a:spcPts val="0"/>
              </a:spcAft>
              <a:buClr>
                <a:schemeClr val="dk1"/>
              </a:buClr>
              <a:buSzPts val="2000"/>
              <a:buNone/>
            </a:pPr>
            <a:r>
              <a:rPr lang="en-US" sz="1200" b="1" dirty="0" err="1" smtClean="0">
                <a:latin typeface="Arial"/>
                <a:ea typeface="Arial"/>
                <a:cs typeface="Arial"/>
                <a:sym typeface="Arial"/>
              </a:rPr>
              <a:t>Matut</a:t>
            </a:r>
            <a:r>
              <a:rPr lang="en-US" sz="1200" b="1" dirty="0" smtClean="0">
                <a:latin typeface="Arial"/>
                <a:ea typeface="Arial"/>
                <a:cs typeface="Arial"/>
                <a:sym typeface="Arial"/>
              </a:rPr>
              <a:t> </a:t>
            </a:r>
            <a:r>
              <a:rPr lang="en-US" sz="1200" b="1" dirty="0" err="1" smtClean="0">
                <a:latin typeface="Arial"/>
                <a:ea typeface="Arial"/>
                <a:cs typeface="Arial"/>
                <a:sym typeface="Arial"/>
              </a:rPr>
              <a:t>mahkai</a:t>
            </a:r>
            <a:r>
              <a:rPr lang="en-US" sz="1200" b="1" dirty="0" smtClean="0">
                <a:latin typeface="Arial"/>
                <a:ea typeface="Arial"/>
                <a:cs typeface="Arial"/>
                <a:sym typeface="Arial"/>
              </a:rPr>
              <a:t> u- </a:t>
            </a:r>
            <a:r>
              <a:rPr lang="en-US" sz="1200" dirty="0" err="1" smtClean="0">
                <a:latin typeface="Arial"/>
                <a:ea typeface="Arial"/>
                <a:cs typeface="Arial"/>
                <a:sym typeface="Arial"/>
              </a:rPr>
              <a:t>Shanhte</a:t>
            </a:r>
            <a:r>
              <a:rPr lang="en-US" sz="1200" dirty="0" smtClean="0">
                <a:latin typeface="Arial"/>
                <a:ea typeface="Arial"/>
                <a:cs typeface="Arial"/>
                <a:sym typeface="Arial"/>
              </a:rPr>
              <a:t> a </a:t>
            </a:r>
            <a:r>
              <a:rPr lang="en-US" sz="1200" dirty="0" err="1" smtClean="0">
                <a:latin typeface="Arial"/>
                <a:ea typeface="Arial"/>
                <a:cs typeface="Arial"/>
                <a:sym typeface="Arial"/>
              </a:rPr>
              <a:t>kahtap</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galaw</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madang</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daw</a:t>
            </a:r>
            <a:r>
              <a:rPr lang="en-US" sz="1200" dirty="0" smtClean="0">
                <a:latin typeface="Arial"/>
                <a:ea typeface="Arial"/>
                <a:cs typeface="Arial"/>
                <a:sym typeface="Arial"/>
              </a:rPr>
              <a:t> </a:t>
            </a:r>
            <a:r>
              <a:rPr lang="en-US" sz="1200" dirty="0" err="1" smtClean="0">
                <a:latin typeface="Arial"/>
                <a:ea typeface="Arial"/>
                <a:cs typeface="Arial"/>
                <a:sym typeface="Arial"/>
              </a:rPr>
              <a:t>dan</a:t>
            </a:r>
            <a:r>
              <a:rPr lang="en-US" sz="1200" dirty="0" smtClean="0">
                <a:latin typeface="Arial"/>
                <a:ea typeface="Arial"/>
                <a:cs typeface="Arial"/>
                <a:sym typeface="Arial"/>
              </a:rPr>
              <a:t>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matu</a:t>
            </a:r>
            <a:r>
              <a:rPr lang="en-US" sz="1200" dirty="0" smtClean="0">
                <a:latin typeface="Arial"/>
                <a:ea typeface="Arial"/>
                <a:cs typeface="Arial"/>
                <a:sym typeface="Arial"/>
              </a:rPr>
              <a:t> </a:t>
            </a:r>
            <a:r>
              <a:rPr lang="en-US" sz="1200" dirty="0" err="1" smtClean="0">
                <a:latin typeface="Arial"/>
                <a:ea typeface="Arial"/>
                <a:cs typeface="Arial"/>
                <a:sym typeface="Arial"/>
              </a:rPr>
              <a:t>matut</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sak</a:t>
            </a:r>
            <a:r>
              <a:rPr lang="en-US" sz="1200" dirty="0" smtClean="0">
                <a:latin typeface="Arial"/>
                <a:ea typeface="Arial"/>
                <a:cs typeface="Arial"/>
                <a:sym typeface="Arial"/>
              </a:rPr>
              <a:t> </a:t>
            </a:r>
            <a:r>
              <a:rPr lang="en-US" sz="1200" dirty="0" err="1" smtClean="0">
                <a:latin typeface="Arial"/>
                <a:ea typeface="Arial"/>
                <a:cs typeface="Arial"/>
                <a:sym typeface="Arial"/>
              </a:rPr>
              <a:t>hkrung</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wa</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shingtau</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hta</a:t>
            </a:r>
            <a:r>
              <a:rPr lang="en-US" sz="1200" dirty="0" smtClean="0">
                <a:latin typeface="Arial"/>
                <a:ea typeface="Arial"/>
                <a:cs typeface="Arial"/>
                <a:sym typeface="Arial"/>
              </a:rPr>
              <a:t>- </a:t>
            </a:r>
          </a:p>
          <a:p>
            <a:pPr marL="342900" lvl="0" algn="l" rtl="0">
              <a:lnSpc>
                <a:spcPct val="150000"/>
              </a:lnSpc>
              <a:spcBef>
                <a:spcPts val="0"/>
              </a:spcBef>
              <a:spcAft>
                <a:spcPts val="0"/>
              </a:spcAft>
              <a:buClr>
                <a:schemeClr val="dk1"/>
              </a:buClr>
              <a:buSzPts val="2000"/>
              <a:buFont typeface="Arial" pitchFamily="34" charset="0"/>
              <a:buChar char="•"/>
            </a:pP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shingtau</a:t>
            </a:r>
            <a:r>
              <a:rPr lang="en-US" sz="1200" dirty="0" smtClean="0">
                <a:latin typeface="Arial"/>
                <a:ea typeface="Arial"/>
                <a:cs typeface="Arial"/>
                <a:sym typeface="Arial"/>
              </a:rPr>
              <a:t> lam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ma </a:t>
            </a:r>
            <a:r>
              <a:rPr lang="en-US" sz="1200" dirty="0" err="1" smtClean="0">
                <a:latin typeface="Arial"/>
                <a:ea typeface="Arial"/>
                <a:cs typeface="Arial"/>
                <a:sym typeface="Arial"/>
              </a:rPr>
              <a:t>tu</a:t>
            </a:r>
            <a:r>
              <a:rPr lang="en-US" sz="1200" dirty="0" smtClean="0">
                <a:latin typeface="Arial"/>
                <a:ea typeface="Arial"/>
                <a:cs typeface="Arial"/>
                <a:sym typeface="Arial"/>
              </a:rPr>
              <a:t> </a:t>
            </a:r>
            <a:r>
              <a:rPr lang="en-US" sz="1200" dirty="0" err="1" smtClean="0">
                <a:latin typeface="Arial"/>
                <a:ea typeface="Arial"/>
                <a:cs typeface="Arial"/>
                <a:sym typeface="Arial"/>
              </a:rPr>
              <a:t>sa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shaloi</a:t>
            </a:r>
            <a:r>
              <a:rPr lang="en-US" sz="1200" dirty="0" smtClean="0">
                <a:latin typeface="Arial"/>
                <a:ea typeface="Arial"/>
                <a:cs typeface="Arial"/>
                <a:sym typeface="Arial"/>
              </a:rPr>
              <a:t> </a:t>
            </a:r>
            <a:r>
              <a:rPr lang="en-US" sz="1200" dirty="0" err="1" smtClean="0">
                <a:latin typeface="Arial"/>
                <a:ea typeface="Arial"/>
                <a:cs typeface="Arial"/>
                <a:sym typeface="Arial"/>
              </a:rPr>
              <a:t>shi</a:t>
            </a:r>
            <a:r>
              <a:rPr lang="en-US" sz="1200" dirty="0" smtClean="0">
                <a:latin typeface="Arial"/>
                <a:ea typeface="Arial"/>
                <a:cs typeface="Arial"/>
                <a:sym typeface="Arial"/>
              </a:rPr>
              <a:t> </a:t>
            </a:r>
            <a:r>
              <a:rPr lang="en-US" sz="1200" dirty="0" err="1" smtClean="0">
                <a:latin typeface="Arial"/>
                <a:ea typeface="Arial"/>
                <a:cs typeface="Arial"/>
                <a:sym typeface="Arial"/>
              </a:rPr>
              <a:t>kam</a:t>
            </a:r>
            <a:r>
              <a:rPr lang="en-US" sz="1200" dirty="0" smtClean="0">
                <a:latin typeface="Arial"/>
                <a:ea typeface="Arial"/>
                <a:cs typeface="Arial"/>
                <a:sym typeface="Arial"/>
              </a:rPr>
              <a:t> </a:t>
            </a:r>
            <a:r>
              <a:rPr lang="en-US" sz="1200" dirty="0" err="1" smtClean="0">
                <a:latin typeface="Arial"/>
                <a:ea typeface="Arial"/>
                <a:cs typeface="Arial"/>
                <a:sym typeface="Arial"/>
              </a:rPr>
              <a:t>mai</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masha</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/n-</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san u.</a:t>
            </a:r>
          </a:p>
          <a:p>
            <a:pPr marL="0" marR="0" lvl="0" indent="0" algn="l" rtl="0">
              <a:lnSpc>
                <a:spcPct val="150000"/>
              </a:lnSpc>
              <a:spcBef>
                <a:spcPts val="0"/>
              </a:spcBef>
              <a:spcAft>
                <a:spcPts val="0"/>
              </a:spcAft>
              <a:buClr>
                <a:schemeClr val="dk1"/>
              </a:buClr>
              <a:buSzPts val="1200"/>
              <a:buFont typeface="Calibri"/>
              <a:buNone/>
            </a:pPr>
            <a:endParaRPr lang="en-US" sz="12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200"/>
              <a:buFont typeface="Calibri"/>
              <a:buNone/>
            </a:pPr>
            <a:r>
              <a:rPr lang="en-US" sz="1200" dirty="0" err="1" smtClean="0">
                <a:solidFill>
                  <a:schemeClr val="dk1"/>
                </a:solidFill>
                <a:latin typeface="Calibri"/>
                <a:ea typeface="Calibri"/>
                <a:cs typeface="Calibri"/>
                <a:sym typeface="Calibri"/>
              </a:rPr>
              <a:t>Matsin</a:t>
            </a:r>
            <a:r>
              <a:rPr lang="en-US" sz="1200" dirty="0" smtClean="0">
                <a:solidFill>
                  <a:schemeClr val="dk1"/>
                </a:solidFill>
                <a:latin typeface="Calibri"/>
                <a:ea typeface="Calibri"/>
                <a:cs typeface="Calibri"/>
                <a:sym typeface="Calibri"/>
              </a:rPr>
              <a:t> da </a:t>
            </a:r>
            <a:r>
              <a:rPr lang="en-US" sz="1200" dirty="0" err="1" smtClean="0">
                <a:solidFill>
                  <a:schemeClr val="dk1"/>
                </a:solidFill>
                <a:latin typeface="Calibri"/>
                <a:ea typeface="Calibri"/>
                <a:cs typeface="Calibri"/>
                <a:sym typeface="Calibri"/>
              </a:rPr>
              <a:t>na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matu</a:t>
            </a:r>
            <a:r>
              <a:rPr lang="en-US" sz="1200" dirty="0" smtClean="0">
                <a:solidFill>
                  <a:schemeClr val="dk1"/>
                </a:solidFill>
                <a:latin typeface="Calibri"/>
                <a:ea typeface="Calibri"/>
                <a:cs typeface="Calibri"/>
                <a:sym typeface="Calibri"/>
              </a:rPr>
              <a: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koi yen u. </a:t>
            </a:r>
            <a:r>
              <a:rPr lang="en-US" sz="1200" baseline="0" dirty="0" err="1" smtClean="0">
                <a:solidFill>
                  <a:schemeClr val="dk1"/>
                </a:solidFill>
                <a:latin typeface="Calibri"/>
                <a:ea typeface="Calibri"/>
                <a:cs typeface="Calibri"/>
                <a:sym typeface="Calibri"/>
              </a:rPr>
              <a:t>Grau</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yang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zawn</a:t>
            </a:r>
            <a:r>
              <a:rPr lang="en-US" sz="1200" baseline="0" dirty="0" smtClean="0">
                <a:solidFill>
                  <a:schemeClr val="dk1"/>
                </a:solidFill>
                <a:latin typeface="Calibri"/>
                <a:ea typeface="Calibri"/>
                <a:cs typeface="Calibri"/>
                <a:sym typeface="Calibri"/>
              </a:rPr>
              <a:t> re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shagun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shangun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Dai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madat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madat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shr</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yang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shadawn</a:t>
            </a:r>
            <a:r>
              <a:rPr lang="en-US" sz="1200" baseline="0" dirty="0" smtClean="0">
                <a:solidFill>
                  <a:schemeClr val="dk1"/>
                </a:solidFill>
                <a:latin typeface="Calibri"/>
                <a:ea typeface="Calibri"/>
                <a:cs typeface="Calibri"/>
                <a:sym typeface="Calibri"/>
              </a:rPr>
              <a:t> “ </a:t>
            </a:r>
            <a:r>
              <a:rPr lang="en-US" sz="1200" baseline="0" dirty="0" err="1" smtClean="0">
                <a:solidFill>
                  <a:schemeClr val="dk1"/>
                </a:solidFill>
                <a:latin typeface="Calibri"/>
                <a:ea typeface="Calibri"/>
                <a:cs typeface="Calibri"/>
                <a:sym typeface="Calibri"/>
              </a:rPr>
              <a:t>nang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i?” </a:t>
            </a:r>
            <a:r>
              <a:rPr lang="en-US" sz="1200" baseline="0" dirty="0" err="1" smtClean="0">
                <a:solidFill>
                  <a:schemeClr val="dk1"/>
                </a:solidFill>
                <a:latin typeface="Calibri"/>
                <a:ea typeface="Calibri"/>
                <a:cs typeface="Calibri"/>
                <a:sym typeface="Calibri"/>
              </a:rPr>
              <a:t>shing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nrai</a:t>
            </a:r>
            <a:r>
              <a:rPr lang="en-US" sz="1200" baseline="0" dirty="0" smtClean="0">
                <a:solidFill>
                  <a:schemeClr val="dk1"/>
                </a:solidFill>
                <a:latin typeface="Calibri"/>
                <a:ea typeface="Calibri"/>
                <a:cs typeface="Calibri"/>
                <a:sym typeface="Calibri"/>
              </a:rPr>
              <a:t> “ </a:t>
            </a:r>
            <a:r>
              <a:rPr lang="en-US" sz="1200" baseline="0" dirty="0" err="1" smtClean="0">
                <a:solidFill>
                  <a:schemeClr val="dk1"/>
                </a:solidFill>
                <a:latin typeface="Calibri"/>
                <a:ea typeface="Calibri"/>
                <a:cs typeface="Calibri"/>
                <a:sym typeface="Calibri"/>
              </a:rPr>
              <a:t>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sharawng</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san u. </a:t>
            </a:r>
            <a:endParaRPr sz="1200" dirty="0">
              <a:latin typeface="Arial"/>
              <a:ea typeface="Arial"/>
              <a:cs typeface="Arial"/>
              <a:sym typeface="Arial"/>
            </a:endParaRPr>
          </a:p>
        </p:txBody>
      </p:sp>
      <p:sp>
        <p:nvSpPr>
          <p:cNvPr id="608" name="Google Shape;608;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dirty="0" err="1" smtClean="0">
                <a:solidFill>
                  <a:schemeClr val="dk1"/>
                </a:solidFill>
                <a:latin typeface="Calibri"/>
                <a:ea typeface="Calibri"/>
                <a:cs typeface="Calibri"/>
                <a:sym typeface="Calibri"/>
              </a:rPr>
              <a:t>Kaga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masha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ni</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hpe</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garum</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shingtau</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ya</a:t>
            </a:r>
            <a:r>
              <a:rPr lang="en-US" sz="1200" b="0" i="0" u="none" strike="noStrike" dirty="0" smtClean="0">
                <a:solidFill>
                  <a:schemeClr val="dk1"/>
                </a:solidFill>
                <a:latin typeface="Calibri"/>
                <a:ea typeface="Calibri"/>
                <a:cs typeface="Calibri"/>
                <a:sym typeface="Calibri"/>
              </a:rPr>
              <a:t> ai lam </a:t>
            </a:r>
            <a:r>
              <a:rPr lang="en-US" sz="1200" b="0" i="0" u="none" strike="noStrike" dirty="0" err="1" smtClean="0">
                <a:solidFill>
                  <a:schemeClr val="dk1"/>
                </a:solidFill>
                <a:latin typeface="Calibri"/>
                <a:ea typeface="Calibri"/>
                <a:cs typeface="Calibri"/>
                <a:sym typeface="Calibri"/>
              </a:rPr>
              <a:t>hta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grau</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mai</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kaja</a:t>
            </a:r>
            <a:r>
              <a:rPr lang="en-US" sz="1200" b="0" i="0" u="none" strike="noStrike" dirty="0" smtClean="0">
                <a:solidFill>
                  <a:schemeClr val="dk1"/>
                </a:solidFill>
                <a:latin typeface="Calibri"/>
                <a:ea typeface="Calibri"/>
                <a:cs typeface="Calibri"/>
                <a:sym typeface="Calibri"/>
              </a:rPr>
              <a:t> ai </a:t>
            </a:r>
            <a:r>
              <a:rPr lang="en-US" sz="1200" b="0" i="0" u="none" strike="noStrike" dirty="0" err="1" smtClean="0">
                <a:solidFill>
                  <a:schemeClr val="dk1"/>
                </a:solidFill>
                <a:latin typeface="Calibri"/>
                <a:ea typeface="Calibri"/>
                <a:cs typeface="Calibri"/>
                <a:sym typeface="Calibri"/>
              </a:rPr>
              <a:t>tsun</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shaga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matut</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mahkai</a:t>
            </a:r>
            <a:r>
              <a:rPr lang="en-US" sz="1200" b="0" i="0" u="none" strike="noStrike" dirty="0" smtClean="0">
                <a:solidFill>
                  <a:schemeClr val="dk1"/>
                </a:solidFill>
                <a:latin typeface="Calibri"/>
                <a:ea typeface="Calibri"/>
                <a:cs typeface="Calibri"/>
                <a:sym typeface="Calibri"/>
              </a:rPr>
              <a:t> lam a </a:t>
            </a:r>
            <a:r>
              <a:rPr lang="en-US" sz="1200" b="0" i="0" u="none" strike="noStrike" dirty="0" err="1" smtClean="0">
                <a:solidFill>
                  <a:schemeClr val="dk1"/>
                </a:solidFill>
                <a:latin typeface="Calibri"/>
                <a:ea typeface="Calibri"/>
                <a:cs typeface="Calibri"/>
                <a:sym typeface="Calibri"/>
              </a:rPr>
              <a:t>matu</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hkan</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sa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ra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na</a:t>
            </a:r>
            <a:r>
              <a:rPr lang="en-US" sz="1200" b="0" i="0" u="none" strike="noStrike" dirty="0" smtClean="0">
                <a:solidFill>
                  <a:schemeClr val="dk1"/>
                </a:solidFill>
                <a:latin typeface="Calibri"/>
                <a:ea typeface="Calibri"/>
                <a:cs typeface="Calibri"/>
                <a:sym typeface="Calibri"/>
              </a:rPr>
              <a:t> lam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hte</a:t>
            </a:r>
            <a:r>
              <a:rPr lang="en-US" sz="1200" b="0" i="0" u="none" strike="noStrike" baseline="0" dirty="0" smtClean="0">
                <a:solidFill>
                  <a:schemeClr val="dk1"/>
                </a:solidFill>
                <a:latin typeface="Calibri"/>
                <a:ea typeface="Calibri"/>
                <a:cs typeface="Calibri"/>
                <a:sym typeface="Calibri"/>
              </a:rPr>
              <a:t> koi yen </a:t>
            </a:r>
            <a:r>
              <a:rPr lang="en-US" sz="1200" b="0" i="0" u="none" strike="noStrike" baseline="0" dirty="0" err="1" smtClean="0">
                <a:solidFill>
                  <a:schemeClr val="dk1"/>
                </a:solidFill>
                <a:latin typeface="Calibri"/>
                <a:ea typeface="Calibri"/>
                <a:cs typeface="Calibri"/>
                <a:sym typeface="Calibri"/>
              </a:rPr>
              <a:t>ra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lam </a:t>
            </a:r>
            <a:r>
              <a:rPr lang="en-US" sz="1200" b="0" i="0" u="none" strike="noStrike" baseline="0" dirty="0" err="1" smtClean="0">
                <a:solidFill>
                  <a:schemeClr val="dk1"/>
                </a:solidFill>
                <a:latin typeface="Calibri"/>
                <a:ea typeface="Calibri"/>
                <a:cs typeface="Calibri"/>
                <a:sym typeface="Calibri"/>
              </a:rPr>
              <a:t>ni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hpe</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ka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madun</a:t>
            </a:r>
            <a:r>
              <a:rPr lang="en-US" sz="1200" b="0" i="0" u="none" strike="noStrike" baseline="0" dirty="0" smtClean="0">
                <a:solidFill>
                  <a:schemeClr val="dk1"/>
                </a:solidFill>
                <a:latin typeface="Calibri"/>
                <a:ea typeface="Calibri"/>
                <a:cs typeface="Calibri"/>
                <a:sym typeface="Calibri"/>
              </a:rPr>
              <a:t> da ai.</a:t>
            </a:r>
            <a:endParaRPr b="0" dirty="0"/>
          </a:p>
          <a:p>
            <a:pPr marL="0" lvl="0" indent="0" algn="l" rtl="0">
              <a:lnSpc>
                <a:spcPct val="100000"/>
              </a:lnSpc>
              <a:spcBef>
                <a:spcPts val="0"/>
              </a:spcBef>
              <a:spcAft>
                <a:spcPts val="0"/>
              </a:spcAft>
              <a:buSzPts val="1400"/>
              <a:buNone/>
            </a:pPr>
            <a:r>
              <a:rPr lang="en-US" dirty="0"/>
              <a:t/>
            </a:r>
            <a:br>
              <a:rPr lang="en-US" dirty="0"/>
            </a:br>
            <a:endParaRPr dirty="0"/>
          </a:p>
        </p:txBody>
      </p:sp>
      <p:sp>
        <p:nvSpPr>
          <p:cNvPr id="618" name="Google Shape;61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2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Matut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sak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hkrung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wa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tinang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kaw</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shani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sa</a:t>
            </a:r>
            <a:r>
              <a:rPr lang="en-US" sz="1400" b="0" i="0" u="none" strike="noStrike" cap="none" dirty="0" smtClean="0">
                <a:solidFill>
                  <a:srgbClr val="000000"/>
                </a:solidFill>
                <a:sym typeface="Arial"/>
              </a:rPr>
              <a:t> n-</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matut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mahkai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matu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ahkaw</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ahkang</a:t>
            </a:r>
            <a:r>
              <a:rPr lang="en-US" sz="1400" b="0" i="0" u="none" strike="noStrike" cap="none" dirty="0" smtClean="0">
                <a:solidFill>
                  <a:srgbClr val="000000"/>
                </a:solidFill>
                <a:sym typeface="Arial"/>
              </a:rPr>
              <a:t> jaw u. </a:t>
            </a:r>
            <a:r>
              <a:rPr lang="en-US" sz="1400" dirty="0" err="1" smtClean="0"/>
              <a:t>Shanhte</a:t>
            </a:r>
            <a:r>
              <a:rPr lang="en-US" sz="1400" dirty="0" smtClean="0"/>
              <a:t> </a:t>
            </a:r>
            <a:r>
              <a:rPr lang="en-US" sz="1400" dirty="0" err="1" smtClean="0"/>
              <a:t>ra</a:t>
            </a:r>
            <a:r>
              <a:rPr lang="en-US" sz="1400" dirty="0" smtClean="0"/>
              <a:t> </a:t>
            </a:r>
            <a:r>
              <a:rPr lang="en-US" sz="1400" dirty="0" err="1" smtClean="0"/>
              <a:t>ahkyak</a:t>
            </a:r>
            <a:r>
              <a:rPr lang="en-US" sz="1400" dirty="0" smtClean="0"/>
              <a:t> </a:t>
            </a:r>
            <a:r>
              <a:rPr lang="en-US" sz="1400" dirty="0" err="1" smtClean="0"/>
              <a:t>ai</a:t>
            </a:r>
            <a:r>
              <a:rPr lang="en-US" sz="1400" dirty="0" smtClean="0"/>
              <a:t> lam </a:t>
            </a:r>
            <a:r>
              <a:rPr lang="en-US" sz="1400" dirty="0" err="1" smtClean="0"/>
              <a:t>ni</a:t>
            </a:r>
            <a:r>
              <a:rPr lang="en-US" sz="1400" dirty="0" smtClean="0"/>
              <a:t> </a:t>
            </a:r>
            <a:r>
              <a:rPr lang="en-US" sz="1400" dirty="0" err="1" smtClean="0"/>
              <a:t>hpe</a:t>
            </a:r>
            <a:r>
              <a:rPr lang="en-US" sz="1400" dirty="0" smtClean="0"/>
              <a:t> </a:t>
            </a:r>
            <a:r>
              <a:rPr lang="en-US" sz="1400" dirty="0" err="1" smtClean="0"/>
              <a:t>madat</a:t>
            </a:r>
            <a:r>
              <a:rPr lang="en-US" sz="1400" dirty="0" smtClean="0"/>
              <a:t> </a:t>
            </a:r>
            <a:r>
              <a:rPr lang="en-US" sz="1400" dirty="0" err="1" smtClean="0"/>
              <a:t>ya</a:t>
            </a:r>
            <a:r>
              <a:rPr lang="en-US" sz="1400" dirty="0" smtClean="0"/>
              <a:t> u.</a:t>
            </a:r>
            <a:r>
              <a:rPr lang="en-US" sz="1400" b="0" i="0" u="none" strike="noStrike" cap="none" dirty="0" smtClean="0">
                <a:solidFill>
                  <a:srgbClr val="000000"/>
                </a:solidFill>
                <a:sym typeface="Arial"/>
              </a:rPr>
              <a:t> </a:t>
            </a:r>
            <a:endParaRPr lang="en-US" sz="1400" dirty="0" smtClean="0"/>
          </a:p>
          <a:p>
            <a:pPr marL="342900" marR="0" lvl="0" indent="-342900" algn="l" rtl="0">
              <a:lnSpc>
                <a:spcPct val="12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Shawng</a:t>
            </a:r>
            <a:r>
              <a:rPr lang="en-US" sz="1400" b="0" i="0" u="none" strike="noStrike" cap="none" dirty="0" smtClean="0">
                <a:solidFill>
                  <a:srgbClr val="000000"/>
                </a:solidFill>
                <a:sym typeface="Arial"/>
              </a:rPr>
              <a:t> </a:t>
            </a:r>
            <a:r>
              <a:rPr lang="en-US" sz="1400" b="0" i="0" u="none" strike="noStrike" cap="none" dirty="0" smtClean="0">
                <a:solidFill>
                  <a:srgbClr val="000000"/>
                </a:solidFill>
                <a:sym typeface="Arial"/>
              </a:rPr>
              <a:t>n-nan </a:t>
            </a:r>
            <a:r>
              <a:rPr lang="en-US" sz="1400" b="0" i="0" u="none" strike="noStrike" cap="none" dirty="0" err="1" smtClean="0">
                <a:solidFill>
                  <a:srgbClr val="000000"/>
                </a:solidFill>
                <a:sym typeface="Arial"/>
              </a:rPr>
              <a:t>madung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ra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ahkyak</a:t>
            </a:r>
            <a:r>
              <a:rPr lang="en-US" sz="1400" b="0" i="0" u="none" strike="noStrike" cap="none" dirty="0" smtClean="0">
                <a:solidFill>
                  <a:srgbClr val="000000"/>
                </a:solidFill>
                <a:sym typeface="Arial"/>
              </a:rPr>
              <a:t> ai lam </a:t>
            </a:r>
            <a:r>
              <a:rPr lang="en-US" sz="1400" b="0" i="0" u="none" strike="noStrike" cap="none" dirty="0" err="1" smtClean="0">
                <a:solidFill>
                  <a:srgbClr val="000000"/>
                </a:solidFill>
                <a:sym typeface="Arial"/>
              </a:rPr>
              <a:t>langai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ngai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hkyak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hkyak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garum</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ya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ra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lam </a:t>
            </a:r>
            <a:r>
              <a:rPr lang="en-US" sz="1400" b="0" i="0" u="none" strike="noStrike" cap="none" dirty="0" err="1" smtClean="0">
                <a:solidFill>
                  <a:srgbClr val="000000"/>
                </a:solidFill>
                <a:sym typeface="Arial"/>
              </a:rPr>
              <a:t>nga</a:t>
            </a:r>
            <a:r>
              <a:rPr lang="en-US" sz="1400" b="0" i="0" u="none" strike="noStrike" cap="none" dirty="0" smtClean="0">
                <a:solidFill>
                  <a:srgbClr val="000000"/>
                </a:solidFill>
                <a:sym typeface="Arial"/>
              </a:rPr>
              <a:t> / n-</a:t>
            </a:r>
            <a:r>
              <a:rPr lang="en-US" sz="1400" b="0" i="0" u="none" strike="noStrike" cap="none" dirty="0" err="1" smtClean="0">
                <a:solidFill>
                  <a:srgbClr val="000000"/>
                </a:solidFill>
                <a:sym typeface="Arial"/>
              </a:rPr>
              <a:t>nga</a:t>
            </a:r>
            <a:r>
              <a:rPr lang="en-US" sz="1400" b="0" i="0" u="none" strike="noStrike" cap="none" dirty="0" smtClean="0">
                <a:solidFill>
                  <a:srgbClr val="000000"/>
                </a:solidFill>
                <a:sym typeface="Arial"/>
              </a:rPr>
              <a:t> san u. </a:t>
            </a:r>
            <a:r>
              <a:rPr lang="en-US" sz="1400" b="0" i="0" u="none" strike="noStrike" cap="none" dirty="0" err="1" smtClean="0">
                <a:solidFill>
                  <a:srgbClr val="000000"/>
                </a:solidFill>
                <a:sym typeface="Arial"/>
              </a:rPr>
              <a:t>Matut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dirty="0" err="1" smtClean="0"/>
              <a:t>sak</a:t>
            </a:r>
            <a:r>
              <a:rPr lang="en-US" sz="1400" dirty="0" smtClean="0"/>
              <a:t> </a:t>
            </a:r>
            <a:r>
              <a:rPr lang="en-US" sz="1400" dirty="0" err="1" smtClean="0"/>
              <a:t>hkrung</a:t>
            </a:r>
            <a:r>
              <a:rPr lang="en-US" sz="1400" dirty="0" smtClean="0"/>
              <a:t> </a:t>
            </a:r>
            <a:r>
              <a:rPr lang="en-US" sz="1400" dirty="0" err="1" smtClean="0"/>
              <a:t>nga</a:t>
            </a:r>
            <a:r>
              <a:rPr lang="en-US" sz="1400" dirty="0" smtClean="0"/>
              <a:t> </a:t>
            </a:r>
            <a:r>
              <a:rPr lang="en-US" sz="1400" dirty="0" err="1" smtClean="0"/>
              <a:t>ai</a:t>
            </a:r>
            <a:r>
              <a:rPr lang="en-US" sz="1400" dirty="0" smtClean="0"/>
              <a:t> </a:t>
            </a:r>
            <a:r>
              <a:rPr lang="en-US" sz="1400" dirty="0" err="1" smtClean="0"/>
              <a:t>nkau</a:t>
            </a:r>
            <a:r>
              <a:rPr lang="en-US" sz="1400" dirty="0" smtClean="0"/>
              <a:t> mi </a:t>
            </a:r>
            <a:r>
              <a:rPr lang="en-US" sz="1400" dirty="0" err="1" smtClean="0"/>
              <a:t>gaw</a:t>
            </a:r>
            <a:r>
              <a:rPr lang="en-US" sz="1400" dirty="0" smtClean="0"/>
              <a:t> </a:t>
            </a:r>
            <a:r>
              <a:rPr lang="en-US" sz="1400" dirty="0" err="1" smtClean="0"/>
              <a:t>hkyak</a:t>
            </a:r>
            <a:r>
              <a:rPr lang="en-US" sz="1400" dirty="0" smtClean="0"/>
              <a:t> </a:t>
            </a:r>
            <a:r>
              <a:rPr lang="en-US" sz="1400" dirty="0" err="1" smtClean="0"/>
              <a:t>hkyak</a:t>
            </a:r>
            <a:r>
              <a:rPr lang="en-US" sz="1400" dirty="0" smtClean="0"/>
              <a:t> </a:t>
            </a:r>
            <a:r>
              <a:rPr lang="en-US" sz="1400" dirty="0" err="1" smtClean="0"/>
              <a:t>tsi</a:t>
            </a:r>
            <a:r>
              <a:rPr lang="en-US" sz="1400" dirty="0" smtClean="0"/>
              <a:t> </a:t>
            </a:r>
            <a:r>
              <a:rPr lang="en-US" sz="1400" dirty="0" err="1" smtClean="0"/>
              <a:t>lajang</a:t>
            </a:r>
            <a:r>
              <a:rPr lang="en-US" sz="1400" dirty="0" smtClean="0"/>
              <a:t> lam (</a:t>
            </a:r>
            <a:r>
              <a:rPr lang="en-US" sz="1400" dirty="0" err="1" smtClean="0"/>
              <a:t>shr</a:t>
            </a:r>
            <a:r>
              <a:rPr lang="en-US" sz="1400" dirty="0" smtClean="0"/>
              <a:t>) </a:t>
            </a:r>
            <a:r>
              <a:rPr lang="en-US" sz="1400" dirty="0" err="1" smtClean="0"/>
              <a:t>bu</a:t>
            </a:r>
            <a:r>
              <a:rPr lang="en-US" sz="1400" dirty="0" smtClean="0"/>
              <a:t> </a:t>
            </a:r>
            <a:r>
              <a:rPr lang="en-US" sz="1400" dirty="0" err="1" smtClean="0"/>
              <a:t>hpung</a:t>
            </a:r>
            <a:r>
              <a:rPr lang="en-US" sz="1400" dirty="0" smtClean="0"/>
              <a:t> </a:t>
            </a:r>
            <a:r>
              <a:rPr lang="en-US" sz="1400" dirty="0" err="1" smtClean="0"/>
              <a:t>palawng</a:t>
            </a:r>
            <a:r>
              <a:rPr lang="en-US" sz="1400" dirty="0" smtClean="0"/>
              <a:t> </a:t>
            </a:r>
            <a:r>
              <a:rPr lang="en-US" sz="1400" dirty="0" err="1" smtClean="0"/>
              <a:t>ra</a:t>
            </a:r>
            <a:r>
              <a:rPr lang="en-US" sz="1400" dirty="0" smtClean="0"/>
              <a:t> </a:t>
            </a:r>
            <a:r>
              <a:rPr lang="en-US" sz="1400" dirty="0" err="1" smtClean="0"/>
              <a:t>ahkyak</a:t>
            </a:r>
            <a:r>
              <a:rPr lang="en-US" sz="1400" dirty="0" smtClean="0"/>
              <a:t> </a:t>
            </a:r>
            <a:r>
              <a:rPr lang="en-US" sz="1400" dirty="0" err="1" smtClean="0"/>
              <a:t>chye</a:t>
            </a:r>
            <a:r>
              <a:rPr lang="en-US" sz="1400" dirty="0" smtClean="0"/>
              <a:t> </a:t>
            </a:r>
            <a:r>
              <a:rPr lang="en-US" sz="1400" dirty="0" err="1" smtClean="0"/>
              <a:t>ai</a:t>
            </a:r>
            <a:r>
              <a:rPr lang="en-US" sz="1400" dirty="0" smtClean="0"/>
              <a:t>.</a:t>
            </a:r>
          </a:p>
          <a:p>
            <a:pPr marL="342900" marR="0" lvl="0" indent="-342900" algn="l" rtl="0">
              <a:lnSpc>
                <a:spcPct val="12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Matut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sak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hkrung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nga</a:t>
            </a:r>
            <a:r>
              <a:rPr lang="en-US" sz="1400" b="0" i="0" u="none" strike="noStrike" cap="none" dirty="0" smtClean="0">
                <a:solidFill>
                  <a:srgbClr val="000000"/>
                </a:solidFill>
                <a:sym typeface="Arial"/>
              </a:rPr>
              <a:t> </a:t>
            </a:r>
            <a:r>
              <a:rPr lang="en-US" sz="1400" dirty="0" err="1" smtClean="0"/>
              <a:t>ai</a:t>
            </a:r>
            <a:r>
              <a:rPr lang="en-US" sz="1400" dirty="0" smtClean="0"/>
              <a:t> </a:t>
            </a:r>
            <a:r>
              <a:rPr lang="en-US" sz="1400" dirty="0" err="1" smtClean="0"/>
              <a:t>wa</a:t>
            </a:r>
            <a:r>
              <a:rPr lang="en-US" sz="1400" dirty="0" smtClean="0"/>
              <a:t> </a:t>
            </a:r>
            <a:r>
              <a:rPr lang="en-US" sz="1400" dirty="0" err="1" smtClean="0"/>
              <a:t>gaw</a:t>
            </a:r>
            <a:r>
              <a:rPr lang="en-US" sz="1400" dirty="0" smtClean="0"/>
              <a:t> </a:t>
            </a:r>
            <a:r>
              <a:rPr lang="en-US" sz="1400" dirty="0" err="1" smtClean="0"/>
              <a:t>tinang</a:t>
            </a:r>
            <a:r>
              <a:rPr lang="en-US" sz="1400" dirty="0" smtClean="0"/>
              <a:t> </a:t>
            </a:r>
            <a:r>
              <a:rPr lang="en-US" sz="1400" dirty="0" err="1" smtClean="0"/>
              <a:t>hte</a:t>
            </a:r>
            <a:r>
              <a:rPr lang="en-US" sz="1400" dirty="0" smtClean="0"/>
              <a:t> </a:t>
            </a:r>
            <a:r>
              <a:rPr lang="en-US" sz="1400" dirty="0" err="1" smtClean="0"/>
              <a:t>nga</a:t>
            </a:r>
            <a:r>
              <a:rPr lang="en-US" sz="1400" dirty="0" smtClean="0"/>
              <a:t> </a:t>
            </a:r>
            <a:r>
              <a:rPr lang="en-US" sz="1400" dirty="0" err="1" smtClean="0"/>
              <a:t>nga</a:t>
            </a:r>
            <a:r>
              <a:rPr lang="en-US" sz="1400" dirty="0" smtClean="0"/>
              <a:t> </a:t>
            </a:r>
            <a:r>
              <a:rPr lang="en-US" sz="1400" dirty="0" err="1" smtClean="0"/>
              <a:t>ai</a:t>
            </a:r>
            <a:r>
              <a:rPr lang="en-US" sz="1400" dirty="0" smtClean="0"/>
              <a:t> </a:t>
            </a:r>
            <a:r>
              <a:rPr lang="en-US" sz="1400" dirty="0" err="1" smtClean="0"/>
              <a:t>shara</a:t>
            </a:r>
            <a:r>
              <a:rPr lang="en-US" sz="1400" dirty="0" smtClean="0"/>
              <a:t> </a:t>
            </a:r>
            <a:r>
              <a:rPr lang="en-US" sz="1400" dirty="0" err="1" smtClean="0"/>
              <a:t>kaw</a:t>
            </a:r>
            <a:r>
              <a:rPr lang="en-US" sz="1400" dirty="0" smtClean="0"/>
              <a:t> </a:t>
            </a:r>
            <a:r>
              <a:rPr lang="en-US" sz="1400" dirty="0" err="1" smtClean="0"/>
              <a:t>ga</a:t>
            </a:r>
            <a:r>
              <a:rPr lang="en-US" sz="1400" dirty="0" smtClean="0"/>
              <a:t> </a:t>
            </a:r>
            <a:r>
              <a:rPr lang="en-US" sz="1400" b="0" i="0" u="none" strike="noStrike" cap="none" dirty="0" err="1" smtClean="0">
                <a:solidFill>
                  <a:srgbClr val="000000"/>
                </a:solidFill>
                <a:sym typeface="Arial"/>
              </a:rPr>
              <a:t>shaga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matu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manu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nmanu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san u. </a:t>
            </a:r>
            <a:r>
              <a:rPr lang="en-US" sz="1400" dirty="0" err="1" smtClean="0"/>
              <a:t>Shanhte</a:t>
            </a:r>
            <a:r>
              <a:rPr lang="en-US" sz="1400" dirty="0" smtClean="0"/>
              <a:t> </a:t>
            </a:r>
            <a:r>
              <a:rPr lang="en-US" sz="1400" dirty="0" err="1" smtClean="0"/>
              <a:t>hte</a:t>
            </a:r>
            <a:r>
              <a:rPr lang="en-US" sz="1400" dirty="0" smtClean="0"/>
              <a:t> </a:t>
            </a:r>
            <a:r>
              <a:rPr lang="en-US" sz="1400" dirty="0" err="1" smtClean="0"/>
              <a:t>rau</a:t>
            </a:r>
            <a:r>
              <a:rPr lang="en-US" sz="1400" dirty="0" smtClean="0"/>
              <a:t> </a:t>
            </a:r>
            <a:r>
              <a:rPr lang="en-US" sz="1400" dirty="0" err="1" smtClean="0"/>
              <a:t>masha</a:t>
            </a:r>
            <a:r>
              <a:rPr lang="en-US" sz="1400" dirty="0" smtClean="0"/>
              <a:t> </a:t>
            </a:r>
            <a:r>
              <a:rPr lang="en-US" sz="1400" dirty="0" err="1" smtClean="0"/>
              <a:t>langai</a:t>
            </a:r>
            <a:r>
              <a:rPr lang="en-US" sz="1400" dirty="0" smtClean="0"/>
              <a:t> </a:t>
            </a:r>
            <a:r>
              <a:rPr lang="en-US" sz="1400" dirty="0" err="1" smtClean="0"/>
              <a:t>ngai</a:t>
            </a:r>
            <a:r>
              <a:rPr lang="en-US" sz="1400" dirty="0" smtClean="0"/>
              <a:t> </a:t>
            </a:r>
            <a:r>
              <a:rPr lang="en-US" sz="1400" dirty="0" err="1" smtClean="0"/>
              <a:t>hkan</a:t>
            </a:r>
            <a:r>
              <a:rPr lang="en-US" sz="1400" dirty="0" smtClean="0"/>
              <a:t> </a:t>
            </a:r>
            <a:r>
              <a:rPr lang="en-US" sz="1400" dirty="0" err="1" smtClean="0"/>
              <a:t>wa</a:t>
            </a:r>
            <a:r>
              <a:rPr lang="en-US" sz="1400" dirty="0" smtClean="0"/>
              <a:t> yang </a:t>
            </a:r>
            <a:r>
              <a:rPr lang="en-US" sz="1400" dirty="0" err="1" smtClean="0"/>
              <a:t>dai</a:t>
            </a:r>
            <a:r>
              <a:rPr lang="en-US" sz="1400" dirty="0" smtClean="0"/>
              <a:t> </a:t>
            </a:r>
            <a:r>
              <a:rPr lang="en-US" sz="1400" dirty="0" err="1" smtClean="0"/>
              <a:t>hkan</a:t>
            </a:r>
            <a:r>
              <a:rPr lang="en-US" sz="1400" dirty="0" smtClean="0"/>
              <a:t> </a:t>
            </a:r>
            <a:r>
              <a:rPr lang="en-US" sz="1400" dirty="0" err="1" smtClean="0"/>
              <a:t>wa</a:t>
            </a:r>
            <a:r>
              <a:rPr lang="en-US" sz="1400" dirty="0" smtClean="0"/>
              <a:t> </a:t>
            </a:r>
            <a:r>
              <a:rPr lang="en-US" sz="1400" dirty="0" err="1" smtClean="0"/>
              <a:t>ai</a:t>
            </a:r>
            <a:r>
              <a:rPr lang="en-US" sz="1400" dirty="0" smtClean="0"/>
              <a:t> </a:t>
            </a:r>
            <a:r>
              <a:rPr lang="en-US" sz="1400" dirty="0" err="1" smtClean="0"/>
              <a:t>masha</a:t>
            </a:r>
            <a:r>
              <a:rPr lang="en-US" sz="1400" dirty="0" smtClean="0"/>
              <a:t> </a:t>
            </a:r>
            <a:r>
              <a:rPr lang="en-US" sz="1400" dirty="0" err="1" smtClean="0"/>
              <a:t>shawng</a:t>
            </a:r>
            <a:r>
              <a:rPr lang="en-US" sz="1400" dirty="0" smtClean="0"/>
              <a:t> </a:t>
            </a:r>
            <a:r>
              <a:rPr lang="en-US" sz="1400" dirty="0" err="1" smtClean="0"/>
              <a:t>hta</a:t>
            </a:r>
            <a:r>
              <a:rPr lang="en-US" sz="1400" dirty="0" smtClean="0"/>
              <a:t> </a:t>
            </a:r>
            <a:r>
              <a:rPr lang="en-US" sz="1400" dirty="0" err="1" smtClean="0"/>
              <a:t>hkrum</a:t>
            </a:r>
            <a:r>
              <a:rPr lang="en-US" sz="1400" dirty="0" smtClean="0"/>
              <a:t> </a:t>
            </a:r>
            <a:r>
              <a:rPr lang="en-US" sz="1400" dirty="0" err="1" smtClean="0"/>
              <a:t>hkra</a:t>
            </a:r>
            <a:r>
              <a:rPr lang="en-US" sz="1400" dirty="0" smtClean="0"/>
              <a:t> </a:t>
            </a:r>
            <a:r>
              <a:rPr lang="en-US" sz="1400" dirty="0" err="1" smtClean="0"/>
              <a:t>wa</a:t>
            </a:r>
            <a:r>
              <a:rPr lang="en-US" sz="1400" dirty="0" smtClean="0"/>
              <a:t> </a:t>
            </a:r>
            <a:r>
              <a:rPr lang="en-US" sz="1400" dirty="0" err="1" smtClean="0"/>
              <a:t>ai</a:t>
            </a:r>
            <a:r>
              <a:rPr lang="en-US" sz="1400" dirty="0" smtClean="0"/>
              <a:t> lam </a:t>
            </a:r>
            <a:r>
              <a:rPr lang="en-US" sz="1400" dirty="0" err="1" smtClean="0"/>
              <a:t>ni</a:t>
            </a:r>
            <a:r>
              <a:rPr lang="en-US" sz="1400" dirty="0" smtClean="0"/>
              <a:t> </a:t>
            </a:r>
            <a:r>
              <a:rPr lang="en-US" sz="1400" dirty="0" err="1" smtClean="0"/>
              <a:t>hpe</a:t>
            </a:r>
            <a:r>
              <a:rPr lang="en-US" sz="1400" dirty="0" smtClean="0"/>
              <a:t> </a:t>
            </a:r>
            <a:r>
              <a:rPr lang="en-US" sz="1400" dirty="0" err="1" smtClean="0"/>
              <a:t>tsun</a:t>
            </a:r>
            <a:r>
              <a:rPr lang="en-US" sz="1400" dirty="0" smtClean="0"/>
              <a:t> </a:t>
            </a:r>
            <a:r>
              <a:rPr lang="en-US" sz="1400" dirty="0" err="1" smtClean="0"/>
              <a:t>dan</a:t>
            </a:r>
            <a:r>
              <a:rPr lang="en-US" sz="1400" dirty="0" smtClean="0"/>
              <a:t> </a:t>
            </a:r>
            <a:r>
              <a:rPr lang="en-US" sz="1400" dirty="0" err="1" smtClean="0"/>
              <a:t>na</a:t>
            </a:r>
            <a:r>
              <a:rPr lang="en-US" sz="1400" dirty="0" smtClean="0"/>
              <a:t> </a:t>
            </a:r>
            <a:r>
              <a:rPr lang="en-US" sz="1400" dirty="0" err="1" smtClean="0"/>
              <a:t>matu</a:t>
            </a:r>
            <a:r>
              <a:rPr lang="en-US" sz="1400" dirty="0" smtClean="0"/>
              <a:t> shim </a:t>
            </a:r>
            <a:r>
              <a:rPr lang="en-US" sz="1400" dirty="0" err="1" smtClean="0"/>
              <a:t>lum</a:t>
            </a:r>
            <a:r>
              <a:rPr lang="en-US" sz="1400" dirty="0" smtClean="0"/>
              <a:t> lam </a:t>
            </a:r>
            <a:r>
              <a:rPr lang="en-US" sz="1400" dirty="0" err="1" smtClean="0"/>
              <a:t>nga</a:t>
            </a:r>
            <a:r>
              <a:rPr lang="en-US" sz="1400" dirty="0" smtClean="0"/>
              <a:t> </a:t>
            </a:r>
            <a:r>
              <a:rPr lang="en-US" sz="1400" dirty="0" err="1" smtClean="0"/>
              <a:t>ai</a:t>
            </a:r>
            <a:r>
              <a:rPr lang="en-US" sz="1400" dirty="0" smtClean="0"/>
              <a:t> </a:t>
            </a:r>
            <a:r>
              <a:rPr lang="en-US" sz="1400" dirty="0" err="1" smtClean="0"/>
              <a:t>ngu</a:t>
            </a:r>
            <a:r>
              <a:rPr lang="en-US" sz="1400" dirty="0" smtClean="0"/>
              <a:t> n-</a:t>
            </a:r>
            <a:r>
              <a:rPr lang="en-US" sz="1400" dirty="0" err="1" smtClean="0"/>
              <a:t>na</a:t>
            </a:r>
            <a:r>
              <a:rPr lang="en-US" sz="1400" dirty="0" smtClean="0"/>
              <a:t> </a:t>
            </a:r>
            <a:r>
              <a:rPr lang="en-US" sz="1400" dirty="0" err="1" smtClean="0"/>
              <a:t>nmai</a:t>
            </a:r>
            <a:r>
              <a:rPr lang="en-US" sz="1400" dirty="0" smtClean="0"/>
              <a:t> </a:t>
            </a:r>
            <a:r>
              <a:rPr lang="en-US" sz="1400" dirty="0" err="1" smtClean="0"/>
              <a:t>myit</a:t>
            </a:r>
            <a:r>
              <a:rPr lang="en-US" sz="1400" dirty="0" smtClean="0"/>
              <a:t> la </a:t>
            </a:r>
            <a:r>
              <a:rPr lang="en-US" sz="1400" dirty="0" err="1" smtClean="0"/>
              <a:t>ai</a:t>
            </a:r>
            <a:r>
              <a:rPr lang="en-US" sz="1400" dirty="0" smtClean="0"/>
              <a:t>.</a:t>
            </a:r>
            <a:r>
              <a:rPr lang="en-US" sz="1400" b="0" i="0" u="none" strike="noStrike" cap="none" dirty="0" smtClean="0">
                <a:solidFill>
                  <a:srgbClr val="000000"/>
                </a:solidFill>
                <a:sym typeface="Arial"/>
              </a:rPr>
              <a:t> </a:t>
            </a:r>
            <a:endParaRPr lang="en-US" sz="1400" dirty="0" smtClean="0"/>
          </a:p>
          <a:p>
            <a:pPr marL="342900" marR="0" lvl="0" indent="-342900" algn="l" rtl="0">
              <a:lnSpc>
                <a:spcPct val="120000"/>
              </a:lnSpc>
              <a:spcBef>
                <a:spcPts val="0"/>
              </a:spcBef>
              <a:spcAft>
                <a:spcPts val="0"/>
              </a:spcAft>
              <a:buClr>
                <a:srgbClr val="000000"/>
              </a:buClr>
              <a:buSzPts val="1800"/>
              <a:buFont typeface="Arial"/>
              <a:buChar char="•"/>
            </a:pPr>
            <a:r>
              <a:rPr lang="en-US" sz="1400" b="0" i="0" u="none" strike="noStrike" cap="none" dirty="0" smtClean="0">
                <a:solidFill>
                  <a:srgbClr val="000000"/>
                </a:solidFill>
                <a:sym typeface="Arial"/>
              </a:rPr>
              <a:t>Lu </a:t>
            </a:r>
            <a:r>
              <a:rPr lang="en-US" sz="1400" b="0" i="0" u="none" strike="noStrike" cap="none" dirty="0" err="1" smtClean="0">
                <a:solidFill>
                  <a:srgbClr val="000000"/>
                </a:solidFill>
                <a:sym typeface="Arial"/>
              </a:rPr>
              <a:t>hka</a:t>
            </a:r>
            <a:r>
              <a:rPr lang="en-US" sz="1400" dirty="0" smtClean="0"/>
              <a:t>, </a:t>
            </a:r>
            <a:r>
              <a:rPr lang="en-US" sz="1400" dirty="0" err="1" smtClean="0"/>
              <a:t>laksan</a:t>
            </a:r>
            <a:r>
              <a:rPr lang="en-US" sz="1400" dirty="0" smtClean="0"/>
              <a:t> dung </a:t>
            </a:r>
            <a:r>
              <a:rPr lang="en-US" sz="1400" dirty="0" err="1" smtClean="0"/>
              <a:t>na</a:t>
            </a:r>
            <a:r>
              <a:rPr lang="en-US" sz="1400" dirty="0" smtClean="0"/>
              <a:t> </a:t>
            </a:r>
            <a:r>
              <a:rPr lang="en-US" sz="1400" dirty="0" err="1" smtClean="0"/>
              <a:t>shara</a:t>
            </a:r>
            <a:r>
              <a:rPr lang="en-US" sz="1400" dirty="0" smtClean="0"/>
              <a:t>, tissue </a:t>
            </a:r>
            <a:r>
              <a:rPr lang="en-US" sz="1400" dirty="0" err="1" smtClean="0"/>
              <a:t>zawn</a:t>
            </a:r>
            <a:r>
              <a:rPr lang="en-US" sz="1400" dirty="0" smtClean="0"/>
              <a:t> re </a:t>
            </a:r>
            <a:r>
              <a:rPr lang="en-US" sz="1400" dirty="0" err="1" smtClean="0"/>
              <a:t>ai</a:t>
            </a:r>
            <a:r>
              <a:rPr lang="en-US" sz="1400" dirty="0" smtClean="0"/>
              <a:t> ta tut </a:t>
            </a:r>
            <a:r>
              <a:rPr lang="en-US" sz="1400" dirty="0" err="1" smtClean="0"/>
              <a:t>ra</a:t>
            </a:r>
            <a:r>
              <a:rPr lang="en-US" sz="1400" dirty="0" smtClean="0"/>
              <a:t> </a:t>
            </a:r>
            <a:r>
              <a:rPr lang="en-US" sz="1400" dirty="0" err="1" smtClean="0"/>
              <a:t>ahkyak</a:t>
            </a:r>
            <a:r>
              <a:rPr lang="en-US" sz="1400" dirty="0" smtClean="0"/>
              <a:t> </a:t>
            </a:r>
            <a:r>
              <a:rPr lang="en-US" sz="1400" dirty="0" err="1" smtClean="0"/>
              <a:t>na</a:t>
            </a:r>
            <a:r>
              <a:rPr lang="en-US" sz="1400" dirty="0" smtClean="0"/>
              <a:t> </a:t>
            </a:r>
            <a:r>
              <a:rPr lang="en-US" sz="1400" dirty="0" err="1" smtClean="0"/>
              <a:t>ni</a:t>
            </a:r>
            <a:r>
              <a:rPr lang="en-US" sz="1400" dirty="0" smtClean="0"/>
              <a:t> </a:t>
            </a:r>
            <a:r>
              <a:rPr lang="en-US" sz="1400" dirty="0" err="1" smtClean="0"/>
              <a:t>hpe</a:t>
            </a:r>
            <a:r>
              <a:rPr lang="en-US" sz="1400" dirty="0" smtClean="0"/>
              <a:t> jaw </a:t>
            </a:r>
            <a:r>
              <a:rPr lang="en-US" sz="1400" dirty="0" err="1" smtClean="0"/>
              <a:t>ya</a:t>
            </a:r>
            <a:r>
              <a:rPr lang="en-US" sz="1400" dirty="0" smtClean="0"/>
              <a:t> u.</a:t>
            </a:r>
            <a:endParaRPr lang="en-US" sz="1400" b="0" i="0" u="none" strike="noStrike" cap="none" dirty="0" smtClean="0">
              <a:solidFill>
                <a:srgbClr val="000000"/>
              </a:solidFill>
              <a:sym typeface="Arial"/>
            </a:endParaRPr>
          </a:p>
          <a:p>
            <a:pPr marL="342900" marR="0" lvl="0" indent="-342900" algn="l" rtl="0">
              <a:lnSpc>
                <a:spcPct val="120000"/>
              </a:lnSpc>
              <a:spcBef>
                <a:spcPts val="0"/>
              </a:spcBef>
              <a:spcAft>
                <a:spcPts val="0"/>
              </a:spcAft>
              <a:buClr>
                <a:srgbClr val="000000"/>
              </a:buClr>
              <a:buSzPts val="1800"/>
              <a:buFont typeface="Arial"/>
              <a:buChar char="•"/>
            </a:pPr>
            <a:r>
              <a:rPr lang="en-US" sz="1400" dirty="0" smtClean="0"/>
              <a:t>Ra </a:t>
            </a:r>
            <a:r>
              <a:rPr lang="en-US" sz="1400" dirty="0" err="1" smtClean="0"/>
              <a:t>ahkyak</a:t>
            </a:r>
            <a:r>
              <a:rPr lang="en-US" sz="1400" dirty="0" smtClean="0"/>
              <a:t> yang </a:t>
            </a:r>
            <a:r>
              <a:rPr lang="en-US" sz="1400" dirty="0" err="1" smtClean="0"/>
              <a:t>shi</a:t>
            </a:r>
            <a:r>
              <a:rPr lang="en-US" sz="1400" dirty="0" smtClean="0"/>
              <a:t> </a:t>
            </a:r>
            <a:r>
              <a:rPr lang="en-US" sz="1400" dirty="0" err="1" smtClean="0"/>
              <a:t>hku</a:t>
            </a:r>
            <a:r>
              <a:rPr lang="en-US" sz="1400" dirty="0" smtClean="0"/>
              <a:t> </a:t>
            </a:r>
            <a:r>
              <a:rPr lang="en-US" sz="1400" dirty="0" err="1" smtClean="0"/>
              <a:t>na</a:t>
            </a:r>
            <a:r>
              <a:rPr lang="en-US" sz="1400" dirty="0" smtClean="0"/>
              <a:t> </a:t>
            </a:r>
            <a:r>
              <a:rPr lang="en-US" sz="1400" dirty="0" err="1" smtClean="0"/>
              <a:t>myit</a:t>
            </a:r>
            <a:r>
              <a:rPr lang="en-US" sz="1400" dirty="0" smtClean="0"/>
              <a:t> </a:t>
            </a:r>
            <a:r>
              <a:rPr lang="en-US" sz="1400" dirty="0" err="1" smtClean="0"/>
              <a:t>nga</a:t>
            </a:r>
            <a:r>
              <a:rPr lang="en-US" sz="1400" dirty="0" smtClean="0"/>
              <a:t> </a:t>
            </a:r>
            <a:r>
              <a:rPr lang="en-US" sz="1400" dirty="0" err="1" smtClean="0"/>
              <a:t>manu</a:t>
            </a:r>
            <a:r>
              <a:rPr lang="en-US" sz="1400" dirty="0" smtClean="0"/>
              <a:t> </a:t>
            </a:r>
            <a:r>
              <a:rPr lang="en-US" sz="1400" dirty="0" err="1" smtClean="0"/>
              <a:t>na</a:t>
            </a:r>
            <a:r>
              <a:rPr lang="en-US" sz="1400" dirty="0" smtClean="0"/>
              <a:t> </a:t>
            </a:r>
            <a:r>
              <a:rPr lang="en-US" sz="1400" dirty="0" err="1" smtClean="0"/>
              <a:t>masha</a:t>
            </a:r>
            <a:r>
              <a:rPr lang="en-US" sz="1400" dirty="0" smtClean="0"/>
              <a:t> </a:t>
            </a:r>
            <a:r>
              <a:rPr lang="en-US" sz="1400" dirty="0" err="1" smtClean="0"/>
              <a:t>langai</a:t>
            </a:r>
            <a:r>
              <a:rPr lang="en-US" sz="1400" dirty="0" smtClean="0"/>
              <a:t> </a:t>
            </a:r>
            <a:r>
              <a:rPr lang="en-US" sz="1400" dirty="0" err="1" smtClean="0"/>
              <a:t>ngai</a:t>
            </a:r>
            <a:r>
              <a:rPr lang="en-US" sz="1400" dirty="0" smtClean="0"/>
              <a:t> </a:t>
            </a:r>
            <a:r>
              <a:rPr lang="en-US" sz="1400" dirty="0" err="1" smtClean="0"/>
              <a:t>hpe</a:t>
            </a:r>
            <a:r>
              <a:rPr lang="en-US" sz="1400" dirty="0" smtClean="0"/>
              <a:t> </a:t>
            </a:r>
            <a:r>
              <a:rPr lang="en-US" sz="1400" dirty="0" err="1" smtClean="0"/>
              <a:t>ga</a:t>
            </a:r>
            <a:r>
              <a:rPr lang="en-US" sz="1400" dirty="0" smtClean="0"/>
              <a:t> gale </a:t>
            </a:r>
            <a:r>
              <a:rPr lang="en-US" sz="1400" dirty="0" err="1" smtClean="0"/>
              <a:t>tsun</a:t>
            </a:r>
            <a:r>
              <a:rPr lang="en-US" sz="1400" dirty="0" smtClean="0"/>
              <a:t> </a:t>
            </a:r>
            <a:r>
              <a:rPr lang="en-US" sz="1400" dirty="0" err="1" smtClean="0"/>
              <a:t>shaga</a:t>
            </a:r>
            <a:r>
              <a:rPr lang="en-US" sz="1400" dirty="0" smtClean="0"/>
              <a:t> </a:t>
            </a:r>
            <a:r>
              <a:rPr lang="en-US" sz="1400" dirty="0" err="1" smtClean="0"/>
              <a:t>ya</a:t>
            </a:r>
            <a:r>
              <a:rPr lang="en-US" sz="1400" dirty="0" smtClean="0"/>
              <a:t> </a:t>
            </a:r>
            <a:r>
              <a:rPr lang="en-US" sz="1400" dirty="0" err="1" smtClean="0"/>
              <a:t>na</a:t>
            </a:r>
            <a:r>
              <a:rPr lang="en-US" sz="1400" dirty="0" smtClean="0"/>
              <a:t> </a:t>
            </a:r>
            <a:r>
              <a:rPr lang="en-US" sz="1400" dirty="0" err="1" smtClean="0"/>
              <a:t>matu</a:t>
            </a:r>
            <a:r>
              <a:rPr lang="en-US" sz="1400" dirty="0" smtClean="0"/>
              <a:t> </a:t>
            </a:r>
            <a:r>
              <a:rPr lang="en-US" sz="1400" dirty="0" err="1" smtClean="0"/>
              <a:t>hte</a:t>
            </a:r>
            <a:r>
              <a:rPr lang="en-US" sz="1400" dirty="0" smtClean="0"/>
              <a:t>/ </a:t>
            </a:r>
            <a:r>
              <a:rPr lang="en-US" sz="1400" dirty="0" err="1" smtClean="0"/>
              <a:t>shing</a:t>
            </a:r>
            <a:r>
              <a:rPr lang="en-US" sz="1400" dirty="0" smtClean="0"/>
              <a:t> </a:t>
            </a:r>
            <a:r>
              <a:rPr lang="en-US" sz="1400" dirty="0" err="1" smtClean="0"/>
              <a:t>nrai</a:t>
            </a:r>
            <a:r>
              <a:rPr lang="en-US" sz="1400" dirty="0" smtClean="0"/>
              <a:t> </a:t>
            </a:r>
            <a:r>
              <a:rPr lang="en-US" sz="1400" dirty="0" err="1" smtClean="0"/>
              <a:t>garum</a:t>
            </a:r>
            <a:r>
              <a:rPr lang="en-US" sz="1400" dirty="0" smtClean="0"/>
              <a:t> </a:t>
            </a:r>
            <a:r>
              <a:rPr lang="en-US" sz="1400" dirty="0" err="1" smtClean="0"/>
              <a:t>shingtau</a:t>
            </a:r>
            <a:r>
              <a:rPr lang="en-US" sz="1400" dirty="0" smtClean="0"/>
              <a:t> lam </a:t>
            </a:r>
            <a:r>
              <a:rPr lang="en-US" sz="1400" dirty="0" err="1" smtClean="0"/>
              <a:t>lata</a:t>
            </a:r>
            <a:r>
              <a:rPr lang="en-US" sz="1400" dirty="0" smtClean="0"/>
              <a:t>  la </a:t>
            </a:r>
            <a:r>
              <a:rPr lang="en-US" sz="1400" dirty="0" err="1" smtClean="0"/>
              <a:t>mai</a:t>
            </a:r>
            <a:r>
              <a:rPr lang="en-US" sz="1400" dirty="0" smtClean="0"/>
              <a:t> </a:t>
            </a:r>
            <a:r>
              <a:rPr lang="en-US" sz="1400" dirty="0" err="1" smtClean="0"/>
              <a:t>ai</a:t>
            </a:r>
            <a:r>
              <a:rPr lang="en-US" sz="1400" dirty="0" smtClean="0"/>
              <a:t> </a:t>
            </a:r>
            <a:r>
              <a:rPr lang="en-US" sz="1400" dirty="0" err="1" smtClean="0"/>
              <a:t>hpe</a:t>
            </a:r>
            <a:r>
              <a:rPr lang="en-US" sz="1400" dirty="0" smtClean="0"/>
              <a:t> </a:t>
            </a:r>
            <a:r>
              <a:rPr lang="en-US" sz="1400" dirty="0" err="1" smtClean="0"/>
              <a:t>tsun</a:t>
            </a:r>
            <a:r>
              <a:rPr lang="en-US" sz="1400" dirty="0" smtClean="0"/>
              <a:t> </a:t>
            </a:r>
            <a:r>
              <a:rPr lang="en-US" sz="1400" dirty="0" err="1" smtClean="0"/>
              <a:t>dan</a:t>
            </a:r>
            <a:r>
              <a:rPr lang="en-US" sz="1400" dirty="0" smtClean="0"/>
              <a:t> n-</a:t>
            </a:r>
            <a:r>
              <a:rPr lang="en-US" sz="1400" dirty="0" err="1" smtClean="0"/>
              <a:t>na</a:t>
            </a:r>
            <a:r>
              <a:rPr lang="en-US" sz="1400" dirty="0" smtClean="0"/>
              <a:t> </a:t>
            </a:r>
            <a:r>
              <a:rPr lang="en-US" sz="1400" dirty="0" err="1" smtClean="0"/>
              <a:t>tinang</a:t>
            </a:r>
            <a:r>
              <a:rPr lang="en-US" sz="1400" dirty="0" smtClean="0"/>
              <a:t> dang di </a:t>
            </a:r>
            <a:r>
              <a:rPr lang="en-US" sz="1400" dirty="0" err="1" smtClean="0"/>
              <a:t>ai</a:t>
            </a:r>
            <a:r>
              <a:rPr lang="en-US" sz="1400" dirty="0" smtClean="0"/>
              <a:t> </a:t>
            </a:r>
            <a:r>
              <a:rPr lang="en-US" sz="1400" dirty="0" err="1" smtClean="0"/>
              <a:t>daram</a:t>
            </a:r>
            <a:r>
              <a:rPr lang="en-US" sz="1400" dirty="0" smtClean="0"/>
              <a:t> </a:t>
            </a:r>
            <a:r>
              <a:rPr lang="en-US" sz="1400" dirty="0" err="1" smtClean="0"/>
              <a:t>kaja</a:t>
            </a:r>
            <a:r>
              <a:rPr lang="en-US" sz="1400" dirty="0" smtClean="0"/>
              <a:t> </a:t>
            </a:r>
            <a:r>
              <a:rPr lang="en-US" sz="1400" dirty="0" err="1" smtClean="0"/>
              <a:t>dik</a:t>
            </a:r>
            <a:r>
              <a:rPr lang="en-US" sz="1400" dirty="0" smtClean="0"/>
              <a:t> </a:t>
            </a:r>
            <a:r>
              <a:rPr lang="en-US" sz="1400" dirty="0" err="1" smtClean="0"/>
              <a:t>htum</a:t>
            </a:r>
            <a:r>
              <a:rPr lang="en-US" sz="1400" dirty="0" smtClean="0"/>
              <a:t> </a:t>
            </a:r>
            <a:r>
              <a:rPr lang="en-US" sz="1400" dirty="0" err="1" smtClean="0"/>
              <a:t>galaw</a:t>
            </a:r>
            <a:r>
              <a:rPr lang="en-US" sz="1400" dirty="0" smtClean="0"/>
              <a:t> </a:t>
            </a:r>
            <a:r>
              <a:rPr lang="en-US" sz="1400" dirty="0" err="1" smtClean="0"/>
              <a:t>ya</a:t>
            </a:r>
            <a:r>
              <a:rPr lang="en-US" sz="1400" dirty="0" smtClean="0"/>
              <a:t> u.</a:t>
            </a:r>
            <a:endParaRPr lang="en-US" sz="1400" b="0" i="0" u="none" strike="noStrike" cap="none" dirty="0" smtClean="0">
              <a:solidFill>
                <a:srgbClr val="000000"/>
              </a:solidFill>
              <a:sym typeface="Arial"/>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625" name="Google Shape;6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Sawng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ai</a:t>
            </a:r>
            <a:r>
              <a:rPr lang="en-US" sz="1400" dirty="0" smtClean="0"/>
              <a:t>, n </a:t>
            </a:r>
            <a:r>
              <a:rPr lang="en-US" sz="1400" dirty="0" err="1" smtClean="0"/>
              <a:t>manu</a:t>
            </a:r>
            <a:r>
              <a:rPr lang="en-US" sz="1400" dirty="0" smtClean="0"/>
              <a:t> n </a:t>
            </a:r>
            <a:r>
              <a:rPr lang="en-US" sz="1400" dirty="0" err="1" smtClean="0"/>
              <a:t>mana</a:t>
            </a:r>
            <a:r>
              <a:rPr lang="en-US" sz="1400" dirty="0" smtClean="0"/>
              <a:t> </a:t>
            </a:r>
            <a:r>
              <a:rPr lang="en-US" sz="1400" dirty="0" err="1" smtClean="0"/>
              <a:t>hkam</a:t>
            </a:r>
            <a:r>
              <a:rPr lang="en-US" sz="1400" dirty="0" smtClean="0"/>
              <a:t> </a:t>
            </a:r>
            <a:r>
              <a:rPr lang="en-US" sz="1400" dirty="0" err="1" smtClean="0"/>
              <a:t>sha</a:t>
            </a:r>
            <a:r>
              <a:rPr lang="en-US" sz="1400" dirty="0" smtClean="0"/>
              <a:t> </a:t>
            </a:r>
            <a:r>
              <a:rPr lang="en-US" sz="1400" dirty="0" err="1" smtClean="0"/>
              <a:t>ai</a:t>
            </a:r>
            <a:r>
              <a:rPr lang="en-US" sz="1400" dirty="0" smtClean="0"/>
              <a:t>, shut </a:t>
            </a:r>
            <a:r>
              <a:rPr lang="en-US" sz="1400" dirty="0" err="1" smtClean="0"/>
              <a:t>shai</a:t>
            </a:r>
            <a:r>
              <a:rPr lang="en-US" sz="1400" dirty="0" smtClean="0"/>
              <a:t> </a:t>
            </a:r>
            <a:r>
              <a:rPr lang="en-US" sz="1400" dirty="0" err="1" smtClean="0"/>
              <a:t>ai</a:t>
            </a:r>
            <a:r>
              <a:rPr lang="en-US" sz="1400" dirty="0" smtClean="0"/>
              <a:t> </a:t>
            </a:r>
            <a:r>
              <a:rPr lang="en-US" sz="1400" dirty="0" err="1" smtClean="0"/>
              <a:t>hte</a:t>
            </a:r>
            <a:r>
              <a:rPr lang="en-US" sz="1400" dirty="0" smtClean="0"/>
              <a:t>/ </a:t>
            </a:r>
            <a:r>
              <a:rPr lang="en-US" sz="1400" dirty="0" err="1" smtClean="0"/>
              <a:t>shing</a:t>
            </a:r>
            <a:r>
              <a:rPr lang="en-US" sz="1400" dirty="0" smtClean="0"/>
              <a:t> </a:t>
            </a:r>
            <a:r>
              <a:rPr lang="en-US" sz="1400" dirty="0" err="1" smtClean="0"/>
              <a:t>nrai</a:t>
            </a:r>
            <a:r>
              <a:rPr lang="en-US" sz="1400" dirty="0" smtClean="0"/>
              <a:t> </a:t>
            </a:r>
            <a:r>
              <a:rPr lang="en-US" sz="1400" dirty="0" err="1" smtClean="0"/>
              <a:t>dawsa</a:t>
            </a:r>
            <a:r>
              <a:rPr lang="en-US" sz="1400" dirty="0" smtClean="0"/>
              <a:t> lam </a:t>
            </a:r>
            <a:r>
              <a:rPr lang="en-US" sz="1400" dirty="0" err="1" smtClean="0"/>
              <a:t>hte</a:t>
            </a:r>
            <a:r>
              <a:rPr lang="en-US" sz="1400" dirty="0" smtClean="0"/>
              <a:t> </a:t>
            </a:r>
            <a:r>
              <a:rPr lang="en-US" sz="1400" dirty="0" err="1" smtClean="0"/>
              <a:t>hkrum</a:t>
            </a:r>
            <a:r>
              <a:rPr lang="en-US" sz="1400" dirty="0" smtClean="0"/>
              <a:t> </a:t>
            </a:r>
            <a:r>
              <a:rPr lang="en-US" sz="1400" dirty="0" err="1" smtClean="0"/>
              <a:t>hkra</a:t>
            </a:r>
            <a:r>
              <a:rPr lang="en-US" sz="1400" dirty="0" smtClean="0"/>
              <a:t> </a:t>
            </a:r>
            <a:r>
              <a:rPr lang="en-US" sz="1400" dirty="0" err="1" smtClean="0"/>
              <a:t>wa</a:t>
            </a:r>
            <a:r>
              <a:rPr lang="en-US" sz="1400" dirty="0" smtClean="0"/>
              <a:t> </a:t>
            </a:r>
            <a:r>
              <a:rPr lang="en-US" sz="1400" dirty="0" err="1" smtClean="0"/>
              <a:t>ai</a:t>
            </a:r>
            <a:r>
              <a:rPr lang="en-US" sz="1400" dirty="0" smtClean="0"/>
              <a:t> </a:t>
            </a:r>
            <a:r>
              <a:rPr lang="en-US" sz="1400" dirty="0" err="1" smtClean="0"/>
              <a:t>hpe</a:t>
            </a:r>
            <a:r>
              <a:rPr lang="en-US" sz="1400" dirty="0" smtClean="0"/>
              <a:t> </a:t>
            </a:r>
            <a:r>
              <a:rPr lang="en-US" sz="1400" dirty="0" err="1" smtClean="0"/>
              <a:t>tinang</a:t>
            </a:r>
            <a:r>
              <a:rPr lang="en-US" sz="1400" dirty="0" smtClean="0"/>
              <a:t> </a:t>
            </a:r>
            <a:r>
              <a:rPr lang="en-US" sz="1400" dirty="0" err="1" smtClean="0"/>
              <a:t>kaw</a:t>
            </a:r>
            <a:r>
              <a:rPr lang="en-US" sz="1400" dirty="0" smtClean="0"/>
              <a:t> </a:t>
            </a:r>
            <a:r>
              <a:rPr lang="en-US" sz="1400" dirty="0" err="1" smtClean="0"/>
              <a:t>shani</a:t>
            </a:r>
            <a:r>
              <a:rPr lang="en-US" sz="1400" dirty="0" smtClean="0"/>
              <a:t> </a:t>
            </a:r>
            <a:r>
              <a:rPr lang="en-US" sz="1400" dirty="0" err="1" smtClean="0"/>
              <a:t>sa</a:t>
            </a:r>
            <a:r>
              <a:rPr lang="en-US" sz="1400" dirty="0" smtClean="0"/>
              <a:t> </a:t>
            </a:r>
            <a:r>
              <a:rPr lang="en-US" sz="1400" dirty="0" err="1" smtClean="0"/>
              <a:t>wa</a:t>
            </a:r>
            <a:r>
              <a:rPr lang="en-US" sz="1400" dirty="0" smtClean="0"/>
              <a:t> n-</a:t>
            </a:r>
            <a:r>
              <a:rPr lang="en-US" sz="1400" dirty="0" err="1" smtClean="0"/>
              <a:t>na</a:t>
            </a:r>
            <a:r>
              <a:rPr lang="en-US" sz="1400" dirty="0" smtClean="0"/>
              <a:t> </a:t>
            </a:r>
            <a:r>
              <a:rPr lang="en-US" sz="1400" dirty="0" err="1" smtClean="0"/>
              <a:t>tsun</a:t>
            </a:r>
            <a:r>
              <a:rPr lang="en-US" sz="1400" dirty="0" smtClean="0"/>
              <a:t> </a:t>
            </a:r>
            <a:r>
              <a:rPr lang="en-US" sz="1400" dirty="0" err="1" smtClean="0"/>
              <a:t>dan</a:t>
            </a:r>
            <a:r>
              <a:rPr lang="en-US" sz="1400" dirty="0" smtClean="0"/>
              <a:t> </a:t>
            </a:r>
            <a:r>
              <a:rPr lang="en-US" sz="1400" dirty="0" err="1" smtClean="0"/>
              <a:t>wa</a:t>
            </a:r>
            <a:r>
              <a:rPr lang="en-US" sz="1400" dirty="0" smtClean="0"/>
              <a:t> </a:t>
            </a:r>
            <a:r>
              <a:rPr lang="en-US" sz="1400" dirty="0" err="1" smtClean="0"/>
              <a:t>ai</a:t>
            </a:r>
            <a:r>
              <a:rPr lang="en-US" sz="1400" dirty="0" smtClean="0"/>
              <a:t>  </a:t>
            </a:r>
            <a:r>
              <a:rPr lang="en-US" sz="1400" dirty="0" err="1" smtClean="0"/>
              <a:t>masha</a:t>
            </a:r>
            <a:r>
              <a:rPr lang="en-US" sz="1400" dirty="0" smtClean="0"/>
              <a:t> </a:t>
            </a:r>
            <a:r>
              <a:rPr lang="en-US" sz="1400" dirty="0" err="1" smtClean="0"/>
              <a:t>langai</a:t>
            </a:r>
            <a:r>
              <a:rPr lang="en-US" sz="1400" dirty="0" smtClean="0"/>
              <a:t> </a:t>
            </a:r>
            <a:r>
              <a:rPr lang="en-US" sz="1400" dirty="0" err="1" smtClean="0"/>
              <a:t>hpe</a:t>
            </a:r>
            <a:r>
              <a:rPr lang="en-US" sz="1400" dirty="0" smtClean="0"/>
              <a:t> n-</a:t>
            </a:r>
            <a:r>
              <a:rPr lang="en-US" sz="1400" dirty="0" err="1" smtClean="0"/>
              <a:t>gawn</a:t>
            </a:r>
            <a:r>
              <a:rPr lang="en-US" sz="1400" dirty="0" smtClean="0"/>
              <a:t> n sawn </a:t>
            </a:r>
            <a:r>
              <a:rPr lang="en-US" sz="1400" dirty="0" err="1" smtClean="0"/>
              <a:t>nmai</a:t>
            </a:r>
            <a:r>
              <a:rPr lang="en-US" sz="1400" dirty="0" smtClean="0"/>
              <a:t> </a:t>
            </a:r>
            <a:r>
              <a:rPr lang="en-US" sz="1400" dirty="0" err="1" smtClean="0"/>
              <a:t>galaw</a:t>
            </a:r>
            <a:r>
              <a:rPr lang="en-US" sz="1400" dirty="0" smtClean="0"/>
              <a:t> </a:t>
            </a:r>
            <a:r>
              <a:rPr lang="en-US" sz="1400" dirty="0" err="1" smtClean="0"/>
              <a:t>ai</a:t>
            </a:r>
            <a:r>
              <a:rPr lang="en-US" sz="1400" dirty="0" smtClean="0"/>
              <a:t>.</a:t>
            </a: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Maga</a:t>
            </a:r>
            <a:r>
              <a:rPr lang="en-US" sz="1400" b="0" i="0" u="none" strike="noStrike" cap="none" dirty="0" smtClean="0">
                <a:solidFill>
                  <a:srgbClr val="000000"/>
                </a:solidFill>
                <a:sym typeface="Arial"/>
              </a:rPr>
              <a:t> mi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masha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shang</a:t>
            </a:r>
            <a:r>
              <a:rPr lang="en-US" sz="1400" b="0" i="0" u="none" strike="noStrike" cap="none" dirty="0" smtClean="0">
                <a:solidFill>
                  <a:srgbClr val="000000"/>
                </a:solidFill>
                <a:sym typeface="Arial"/>
              </a:rPr>
              <a:t> </a:t>
            </a:r>
            <a:r>
              <a:rPr lang="en-US" sz="1400" dirty="0" err="1" smtClean="0"/>
              <a:t>jak</a:t>
            </a:r>
            <a:r>
              <a:rPr lang="en-US" sz="1400" dirty="0" smtClean="0"/>
              <a:t> </a:t>
            </a:r>
            <a:r>
              <a:rPr lang="en-US" sz="1400" dirty="0" err="1" smtClean="0"/>
              <a:t>alak</a:t>
            </a:r>
            <a:r>
              <a:rPr lang="en-US" sz="1400" dirty="0" smtClean="0"/>
              <a:t> let </a:t>
            </a:r>
            <a:r>
              <a:rPr lang="en-US" sz="1400" dirty="0" err="1" smtClean="0"/>
              <a:t>tsun</a:t>
            </a:r>
            <a:r>
              <a:rPr lang="en-US" sz="1400" dirty="0" smtClean="0"/>
              <a:t> </a:t>
            </a:r>
            <a:r>
              <a:rPr lang="en-US" sz="1400" dirty="0" err="1" smtClean="0"/>
              <a:t>shadut</a:t>
            </a:r>
            <a:r>
              <a:rPr lang="en-US" sz="1400" dirty="0" smtClean="0"/>
              <a:t> n-</a:t>
            </a:r>
            <a:r>
              <a:rPr lang="en-US" sz="1400" dirty="0" err="1" smtClean="0"/>
              <a:t>na</a:t>
            </a:r>
            <a:r>
              <a:rPr lang="en-US" sz="1400" dirty="0" smtClean="0"/>
              <a:t> </a:t>
            </a:r>
            <a:r>
              <a:rPr lang="en-US" sz="1400" dirty="0" err="1" smtClean="0"/>
              <a:t>adip</a:t>
            </a:r>
            <a:r>
              <a:rPr lang="en-US" sz="1400" dirty="0" smtClean="0"/>
              <a:t> </a:t>
            </a:r>
            <a:r>
              <a:rPr lang="en-US" sz="1400" dirty="0" err="1" smtClean="0"/>
              <a:t>arip</a:t>
            </a:r>
            <a:r>
              <a:rPr lang="en-US" sz="1400" dirty="0" smtClean="0"/>
              <a:t> </a:t>
            </a:r>
            <a:r>
              <a:rPr lang="en-US" sz="1400" dirty="0" err="1" smtClean="0"/>
              <a:t>nmai</a:t>
            </a:r>
            <a:r>
              <a:rPr lang="en-US" sz="1400" dirty="0" smtClean="0"/>
              <a:t> </a:t>
            </a:r>
            <a:r>
              <a:rPr lang="en-US" sz="1400" dirty="0" err="1" smtClean="0"/>
              <a:t>garum</a:t>
            </a:r>
            <a:r>
              <a:rPr lang="en-US" sz="1400" dirty="0" smtClean="0"/>
              <a:t> </a:t>
            </a:r>
            <a:r>
              <a:rPr lang="en-US" sz="1400" dirty="0" err="1" smtClean="0"/>
              <a:t>ai</a:t>
            </a:r>
            <a:r>
              <a:rPr lang="en-US" sz="1400" dirty="0" smtClean="0"/>
              <a:t>.</a:t>
            </a: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smtClean="0">
                <a:solidFill>
                  <a:srgbClr val="000000"/>
                </a:solidFill>
                <a:sym typeface="Arial"/>
              </a:rPr>
              <a:t>Lai </a:t>
            </a:r>
            <a:r>
              <a:rPr lang="en-US" sz="1400" b="0" i="0" u="none" strike="noStrike" cap="none" dirty="0" err="1" smtClean="0">
                <a:solidFill>
                  <a:srgbClr val="000000"/>
                </a:solidFill>
                <a:sym typeface="Arial"/>
              </a:rPr>
              <a:t>jan</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hkra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nmai</a:t>
            </a:r>
            <a:r>
              <a:rPr lang="en-US" sz="1400" b="0" i="0" u="none" strike="noStrike" cap="none" dirty="0" smtClean="0">
                <a:solidFill>
                  <a:srgbClr val="000000"/>
                </a:solidFill>
                <a:sym typeface="Arial"/>
              </a:rPr>
              <a:t> </a:t>
            </a:r>
            <a:r>
              <a:rPr lang="en-US" sz="1400" dirty="0" err="1" smtClean="0"/>
              <a:t>galaw</a:t>
            </a:r>
            <a:r>
              <a:rPr lang="en-US" sz="1400" dirty="0" smtClean="0"/>
              <a:t> </a:t>
            </a:r>
            <a:r>
              <a:rPr lang="en-US" sz="1400" dirty="0" err="1" smtClean="0"/>
              <a:t>ai</a:t>
            </a:r>
            <a:r>
              <a:rPr lang="en-US" sz="1400" dirty="0" smtClean="0"/>
              <a:t>. </a:t>
            </a:r>
            <a:r>
              <a:rPr lang="en-US" sz="1400" dirty="0" err="1" smtClean="0"/>
              <a:t>Tinang</a:t>
            </a:r>
            <a:r>
              <a:rPr lang="en-US" sz="1400" dirty="0" smtClean="0"/>
              <a:t> </a:t>
            </a:r>
            <a:r>
              <a:rPr lang="en-US" sz="1400" dirty="0" err="1" smtClean="0"/>
              <a:t>hku</a:t>
            </a:r>
            <a:r>
              <a:rPr lang="en-US" sz="1400" dirty="0" smtClean="0"/>
              <a:t> </a:t>
            </a:r>
            <a:r>
              <a:rPr lang="en-US" sz="1400" dirty="0" err="1" smtClean="0"/>
              <a:t>na</a:t>
            </a:r>
            <a:r>
              <a:rPr lang="en-US" sz="1400" dirty="0" smtClean="0"/>
              <a:t> </a:t>
            </a:r>
            <a:r>
              <a:rPr lang="en-US" sz="1400" dirty="0" err="1" smtClean="0"/>
              <a:t>sim</a:t>
            </a:r>
            <a:r>
              <a:rPr lang="en-US" sz="1400" dirty="0" smtClean="0"/>
              <a:t> </a:t>
            </a:r>
            <a:r>
              <a:rPr lang="en-US" sz="1400" dirty="0" err="1" smtClean="0"/>
              <a:t>sa</a:t>
            </a:r>
            <a:r>
              <a:rPr lang="en-US" sz="1400" dirty="0" smtClean="0"/>
              <a:t> </a:t>
            </a:r>
            <a:r>
              <a:rPr lang="en-US" sz="1400" dirty="0" err="1" smtClean="0"/>
              <a:t>ai</a:t>
            </a:r>
            <a:r>
              <a:rPr lang="en-US" sz="1400" dirty="0" smtClean="0"/>
              <a:t> lam </a:t>
            </a:r>
            <a:r>
              <a:rPr lang="en-US" sz="1400" dirty="0" err="1" smtClean="0"/>
              <a:t>nga</a:t>
            </a:r>
            <a:r>
              <a:rPr lang="en-US" sz="1400" dirty="0" smtClean="0"/>
              <a:t> </a:t>
            </a:r>
            <a:r>
              <a:rPr lang="en-US" sz="1400" dirty="0" err="1" smtClean="0"/>
              <a:t>ra</a:t>
            </a:r>
            <a:r>
              <a:rPr lang="en-US" sz="1400" dirty="0" smtClean="0"/>
              <a:t> </a:t>
            </a:r>
            <a:r>
              <a:rPr lang="en-US" sz="1400" dirty="0" err="1" smtClean="0"/>
              <a:t>ai</a:t>
            </a:r>
            <a:r>
              <a:rPr lang="en-US" sz="1400" dirty="0" smtClean="0"/>
              <a:t>.</a:t>
            </a: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Matut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sak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hkrung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wa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myit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manu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hta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lai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jan</a:t>
            </a:r>
            <a:r>
              <a:rPr lang="en-US" sz="1400" b="0" i="0" u="none" strike="noStrike" cap="none" dirty="0" smtClean="0">
                <a:solidFill>
                  <a:srgbClr val="000000"/>
                </a:solidFill>
                <a:sym typeface="Arial"/>
              </a:rPr>
              <a:t> n-</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shiga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lamang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dawsang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tsun</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dan</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dirty="0" err="1" smtClean="0"/>
              <a:t>matu</a:t>
            </a:r>
            <a:r>
              <a:rPr lang="en-US" sz="1400" dirty="0" smtClean="0"/>
              <a:t> dip rip </a:t>
            </a:r>
            <a:r>
              <a:rPr lang="en-US" sz="1400" dirty="0" err="1" smtClean="0"/>
              <a:t>ai</a:t>
            </a:r>
            <a:r>
              <a:rPr lang="en-US" sz="1400" dirty="0" smtClean="0"/>
              <a:t> lam </a:t>
            </a:r>
            <a:r>
              <a:rPr lang="en-US" sz="1400" dirty="0" err="1" smtClean="0"/>
              <a:t>nmai</a:t>
            </a:r>
            <a:r>
              <a:rPr lang="en-US" sz="1400" dirty="0" smtClean="0"/>
              <a:t> </a:t>
            </a:r>
            <a:r>
              <a:rPr lang="en-US" sz="1400" dirty="0" err="1" smtClean="0"/>
              <a:t>galaw</a:t>
            </a:r>
            <a:r>
              <a:rPr lang="en-US" sz="1400" dirty="0" smtClean="0"/>
              <a:t> </a:t>
            </a:r>
            <a:r>
              <a:rPr lang="en-US" sz="1400" dirty="0" err="1" smtClean="0"/>
              <a:t>ai</a:t>
            </a:r>
            <a:r>
              <a:rPr lang="en-US" sz="1400" dirty="0" smtClean="0"/>
              <a:t>. </a:t>
            </a:r>
            <a:r>
              <a:rPr lang="en-US" sz="1400" dirty="0" err="1" smtClean="0"/>
              <a:t>Shanhte</a:t>
            </a:r>
            <a:r>
              <a:rPr lang="en-US" sz="1400" dirty="0" smtClean="0"/>
              <a:t> </a:t>
            </a:r>
            <a:r>
              <a:rPr lang="en-US" sz="1400" dirty="0" err="1" smtClean="0"/>
              <a:t>tsun</a:t>
            </a:r>
            <a:r>
              <a:rPr lang="en-US" sz="1400" dirty="0" smtClean="0"/>
              <a:t> </a:t>
            </a:r>
            <a:r>
              <a:rPr lang="en-US" sz="1400" dirty="0" err="1" smtClean="0"/>
              <a:t>dan</a:t>
            </a:r>
            <a:r>
              <a:rPr lang="en-US" sz="1400" dirty="0" smtClean="0"/>
              <a:t> ai </a:t>
            </a:r>
            <a:r>
              <a:rPr lang="en-US" sz="1400" dirty="0" err="1" smtClean="0"/>
              <a:t>hpe</a:t>
            </a:r>
            <a:r>
              <a:rPr lang="en-US" sz="1400" dirty="0" smtClean="0"/>
              <a:t> </a:t>
            </a:r>
            <a:r>
              <a:rPr lang="en-US" sz="1400" dirty="0" err="1" smtClean="0"/>
              <a:t>madat</a:t>
            </a:r>
            <a:r>
              <a:rPr lang="en-US" sz="1400" dirty="0" smtClean="0"/>
              <a:t> </a:t>
            </a:r>
            <a:r>
              <a:rPr lang="en-US" sz="1400" dirty="0" err="1" smtClean="0"/>
              <a:t>ya</a:t>
            </a:r>
            <a:r>
              <a:rPr lang="en-US" sz="1400" dirty="0" smtClean="0"/>
              <a:t> n-</a:t>
            </a:r>
            <a:r>
              <a:rPr lang="en-US" sz="1400" dirty="0" err="1" smtClean="0"/>
              <a:t>na</a:t>
            </a:r>
            <a:r>
              <a:rPr lang="en-US" sz="1400" dirty="0" smtClean="0"/>
              <a:t> </a:t>
            </a:r>
            <a:r>
              <a:rPr lang="en-US" sz="1400" dirty="0" err="1" smtClean="0"/>
              <a:t>lu</a:t>
            </a:r>
            <a:r>
              <a:rPr lang="en-US" sz="1400" dirty="0" smtClean="0"/>
              <a:t> la </a:t>
            </a:r>
            <a:r>
              <a:rPr lang="en-US" sz="1400" dirty="0" err="1" smtClean="0"/>
              <a:t>mai</a:t>
            </a:r>
            <a:r>
              <a:rPr lang="en-US" sz="1400" dirty="0" smtClean="0"/>
              <a:t> </a:t>
            </a:r>
            <a:r>
              <a:rPr lang="en-US" sz="1400" dirty="0" err="1" smtClean="0"/>
              <a:t>na</a:t>
            </a:r>
            <a:r>
              <a:rPr lang="en-US" sz="1400" dirty="0" smtClean="0"/>
              <a:t> </a:t>
            </a:r>
            <a:r>
              <a:rPr lang="en-US" sz="1400" dirty="0" err="1" smtClean="0"/>
              <a:t>garum</a:t>
            </a:r>
            <a:r>
              <a:rPr lang="en-US" sz="1400" dirty="0" smtClean="0"/>
              <a:t> </a:t>
            </a:r>
            <a:r>
              <a:rPr lang="en-US" sz="1400" dirty="0" err="1" smtClean="0"/>
              <a:t>lajang</a:t>
            </a:r>
            <a:r>
              <a:rPr lang="en-US" sz="1400" dirty="0" smtClean="0"/>
              <a:t> lam a </a:t>
            </a:r>
            <a:r>
              <a:rPr lang="en-US" sz="1400" dirty="0" err="1" smtClean="0"/>
              <a:t>shaiga</a:t>
            </a:r>
            <a:r>
              <a:rPr lang="en-US" sz="1400" dirty="0" smtClean="0"/>
              <a:t> </a:t>
            </a:r>
            <a:r>
              <a:rPr lang="en-US" sz="1400" dirty="0" err="1" smtClean="0"/>
              <a:t>lamang</a:t>
            </a:r>
            <a:r>
              <a:rPr lang="en-US" sz="1400" dirty="0" smtClean="0"/>
              <a:t> jaw </a:t>
            </a:r>
            <a:r>
              <a:rPr lang="en-US" sz="1400" dirty="0" err="1" smtClean="0"/>
              <a:t>ya</a:t>
            </a:r>
            <a:r>
              <a:rPr lang="en-US" sz="1400" dirty="0" smtClean="0"/>
              <a:t> </a:t>
            </a:r>
            <a:r>
              <a:rPr lang="en-US" sz="1400" dirty="0" err="1" smtClean="0"/>
              <a:t>ra</a:t>
            </a:r>
            <a:r>
              <a:rPr lang="en-US" sz="1400" dirty="0" smtClean="0"/>
              <a:t> </a:t>
            </a:r>
            <a:r>
              <a:rPr lang="en-US" sz="1400" dirty="0" err="1" smtClean="0"/>
              <a:t>na</a:t>
            </a:r>
            <a:r>
              <a:rPr lang="en-US" sz="1400" dirty="0" smtClean="0"/>
              <a:t> </a:t>
            </a:r>
            <a:r>
              <a:rPr lang="en-US" sz="1400" dirty="0" err="1" smtClean="0"/>
              <a:t>tinang</a:t>
            </a:r>
            <a:r>
              <a:rPr lang="en-US" sz="1400" dirty="0" smtClean="0"/>
              <a:t> a </a:t>
            </a:r>
            <a:r>
              <a:rPr lang="en-US" sz="1400" dirty="0" err="1" smtClean="0"/>
              <a:t>bungli</a:t>
            </a:r>
            <a:r>
              <a:rPr lang="en-US" sz="1400" dirty="0" smtClean="0"/>
              <a:t> </a:t>
            </a:r>
            <a:r>
              <a:rPr lang="en-US" sz="1400" dirty="0" err="1" smtClean="0"/>
              <a:t>dawsang</a:t>
            </a:r>
            <a:r>
              <a:rPr lang="en-US" sz="1400" dirty="0" smtClean="0"/>
              <a:t> </a:t>
            </a:r>
            <a:r>
              <a:rPr lang="en-US" sz="1400" dirty="0" err="1" smtClean="0"/>
              <a:t>hta</a:t>
            </a:r>
            <a:r>
              <a:rPr lang="en-US" sz="1400" dirty="0" smtClean="0"/>
              <a:t> </a:t>
            </a:r>
            <a:r>
              <a:rPr lang="en-US" sz="1400" dirty="0" err="1" smtClean="0"/>
              <a:t>shanhte</a:t>
            </a:r>
            <a:r>
              <a:rPr lang="en-US" sz="1400" dirty="0" smtClean="0"/>
              <a:t> a </a:t>
            </a:r>
            <a:r>
              <a:rPr lang="en-US" sz="1400" dirty="0" err="1" smtClean="0"/>
              <a:t>mabyin</a:t>
            </a:r>
            <a:r>
              <a:rPr lang="en-US" sz="1400" dirty="0" smtClean="0"/>
              <a:t> </a:t>
            </a:r>
            <a:r>
              <a:rPr lang="en-US" sz="1400" dirty="0" err="1" smtClean="0"/>
              <a:t>ahkri</a:t>
            </a:r>
            <a:r>
              <a:rPr lang="en-US" sz="1400" dirty="0" smtClean="0"/>
              <a:t> </a:t>
            </a:r>
            <a:r>
              <a:rPr lang="en-US" sz="1400" dirty="0" err="1" smtClean="0"/>
              <a:t>ahkrai</a:t>
            </a:r>
            <a:r>
              <a:rPr lang="en-US" sz="1400" dirty="0" smtClean="0"/>
              <a:t> </a:t>
            </a:r>
            <a:r>
              <a:rPr lang="en-US" sz="1400" dirty="0" err="1" smtClean="0"/>
              <a:t>hte</a:t>
            </a:r>
            <a:r>
              <a:rPr lang="en-US" sz="1400" dirty="0" smtClean="0"/>
              <a:t> </a:t>
            </a:r>
            <a:r>
              <a:rPr lang="en-US" sz="1400" dirty="0" err="1" smtClean="0"/>
              <a:t>tara</a:t>
            </a:r>
            <a:r>
              <a:rPr lang="en-US" sz="1400" dirty="0" smtClean="0"/>
              <a:t> </a:t>
            </a:r>
            <a:r>
              <a:rPr lang="en-US" sz="1400" dirty="0" err="1" smtClean="0"/>
              <a:t>tawt</a:t>
            </a:r>
            <a:r>
              <a:rPr lang="en-US" sz="1400" dirty="0" smtClean="0"/>
              <a:t> </a:t>
            </a:r>
            <a:r>
              <a:rPr lang="en-US" sz="1400" dirty="0" err="1" smtClean="0"/>
              <a:t>lai</a:t>
            </a:r>
            <a:r>
              <a:rPr lang="en-US" sz="1400" dirty="0" smtClean="0"/>
              <a:t> ai </a:t>
            </a:r>
            <a:r>
              <a:rPr lang="en-US" sz="1400" dirty="0" err="1" smtClean="0"/>
              <a:t>wa</a:t>
            </a:r>
            <a:r>
              <a:rPr lang="en-US" sz="1400" dirty="0" smtClean="0"/>
              <a:t> a lam </a:t>
            </a:r>
            <a:r>
              <a:rPr lang="en-US" sz="1400" dirty="0" err="1" smtClean="0"/>
              <a:t>ni</a:t>
            </a:r>
            <a:r>
              <a:rPr lang="en-US" sz="1400" dirty="0" smtClean="0"/>
              <a:t> </a:t>
            </a:r>
            <a:r>
              <a:rPr lang="en-US" sz="1400" dirty="0" err="1" smtClean="0"/>
              <a:t>gaw</a:t>
            </a:r>
            <a:r>
              <a:rPr lang="en-US" sz="1400" dirty="0" smtClean="0"/>
              <a:t> </a:t>
            </a:r>
            <a:r>
              <a:rPr lang="en-US" sz="1400" dirty="0" err="1" smtClean="0"/>
              <a:t>ahkyak</a:t>
            </a:r>
            <a:r>
              <a:rPr lang="en-US" sz="1400" dirty="0" smtClean="0"/>
              <a:t> ai/ </a:t>
            </a:r>
            <a:r>
              <a:rPr lang="en-US" sz="1400" dirty="0" err="1" smtClean="0"/>
              <a:t>seng</a:t>
            </a:r>
            <a:r>
              <a:rPr lang="en-US" sz="1400" dirty="0" smtClean="0"/>
              <a:t> ai lam </a:t>
            </a:r>
            <a:r>
              <a:rPr lang="en-US" sz="1400" dirty="0" smtClean="0"/>
              <a:t>n-</a:t>
            </a:r>
            <a:r>
              <a:rPr lang="en-US" sz="1400" dirty="0" err="1" smtClean="0"/>
              <a:t>nga</a:t>
            </a:r>
            <a:r>
              <a:rPr lang="en-US" sz="1400" dirty="0" smtClean="0"/>
              <a:t> </a:t>
            </a:r>
            <a:r>
              <a:rPr lang="en-US" sz="1400" dirty="0" smtClean="0"/>
              <a:t>ai.</a:t>
            </a:r>
            <a:r>
              <a:rPr lang="en-US" sz="1400" b="0" i="0" u="none" strike="noStrike" cap="none" dirty="0" smtClean="0">
                <a:solidFill>
                  <a:srgbClr val="000000"/>
                </a:solidFill>
                <a:sym typeface="Arial"/>
              </a:rPr>
              <a:t> </a:t>
            </a: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Maga</a:t>
            </a:r>
            <a:r>
              <a:rPr lang="en-US" sz="1400" b="0" i="0" u="none" strike="noStrike" cap="none" dirty="0" smtClean="0">
                <a:solidFill>
                  <a:srgbClr val="000000"/>
                </a:solidFill>
                <a:sym typeface="Arial"/>
              </a:rPr>
              <a:t> mi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masha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GVB </a:t>
            </a:r>
            <a:r>
              <a:rPr lang="en-US" sz="1400" b="0" i="0" u="none" strike="noStrike" cap="none" dirty="0" err="1" smtClean="0">
                <a:solidFill>
                  <a:srgbClr val="000000"/>
                </a:solidFill>
                <a:sym typeface="Arial"/>
              </a:rPr>
              <a:t>hkam</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wa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ai</a:t>
            </a:r>
            <a:r>
              <a:rPr lang="en-US" sz="1400" b="0" i="0" u="none" strike="noStrike" cap="none" dirty="0" smtClean="0">
                <a:solidFill>
                  <a:srgbClr val="000000"/>
                </a:solidFill>
                <a:sym typeface="Arial"/>
              </a:rPr>
              <a:t> i?, </a:t>
            </a:r>
            <a:r>
              <a:rPr lang="en-US" sz="1400" b="0" i="0" u="none" strike="noStrike" cap="none" dirty="0" err="1" smtClean="0">
                <a:solidFill>
                  <a:srgbClr val="000000"/>
                </a:solidFill>
                <a:sym typeface="Arial"/>
              </a:rPr>
              <a:t>roi</a:t>
            </a:r>
            <a:r>
              <a:rPr lang="en-US" sz="1400" b="0" i="0" u="none" strike="noStrike" cap="none" dirty="0" smtClean="0">
                <a:solidFill>
                  <a:srgbClr val="000000"/>
                </a:solidFill>
                <a:sym typeface="Arial"/>
              </a:rPr>
              <a:t> rip </a:t>
            </a:r>
            <a:r>
              <a:rPr lang="en-US" sz="1400" b="0" i="0" u="none" strike="noStrike" cap="none" dirty="0" err="1" smtClean="0">
                <a:solidFill>
                  <a:srgbClr val="000000"/>
                </a:solidFill>
                <a:sym typeface="Arial"/>
              </a:rPr>
              <a:t>ai</a:t>
            </a:r>
            <a:r>
              <a:rPr lang="en-US" sz="1400" dirty="0" smtClean="0"/>
              <a:t> lam </a:t>
            </a:r>
            <a:r>
              <a:rPr lang="en-US" sz="1400" dirty="0" err="1" smtClean="0"/>
              <a:t>hkrum</a:t>
            </a:r>
            <a:r>
              <a:rPr lang="en-US" sz="1400" dirty="0" smtClean="0"/>
              <a:t> </a:t>
            </a:r>
            <a:r>
              <a:rPr lang="en-US" sz="1400" dirty="0" err="1" smtClean="0"/>
              <a:t>hkra</a:t>
            </a:r>
            <a:r>
              <a:rPr lang="en-US" sz="1400" dirty="0" smtClean="0"/>
              <a:t> </a:t>
            </a:r>
            <a:r>
              <a:rPr lang="en-US" sz="1400" dirty="0" err="1" smtClean="0"/>
              <a:t>wa</a:t>
            </a:r>
            <a:r>
              <a:rPr lang="en-US" sz="1400" dirty="0" smtClean="0"/>
              <a:t> </a:t>
            </a:r>
            <a:r>
              <a:rPr lang="en-US" sz="1400" dirty="0" err="1" smtClean="0"/>
              <a:t>ai</a:t>
            </a:r>
            <a:r>
              <a:rPr lang="en-US" sz="1400" dirty="0" smtClean="0"/>
              <a:t> i?, </a:t>
            </a:r>
            <a:r>
              <a:rPr lang="en-US" sz="1400" dirty="0" err="1" smtClean="0"/>
              <a:t>gayat</a:t>
            </a:r>
            <a:r>
              <a:rPr lang="en-US" sz="1400" dirty="0" smtClean="0"/>
              <a:t> </a:t>
            </a:r>
            <a:r>
              <a:rPr lang="en-US" sz="1400" dirty="0" err="1" smtClean="0"/>
              <a:t>adup</a:t>
            </a:r>
            <a:r>
              <a:rPr lang="en-US" sz="1400" dirty="0" smtClean="0"/>
              <a:t> </a:t>
            </a:r>
            <a:r>
              <a:rPr lang="en-US" sz="1400" dirty="0" err="1" smtClean="0"/>
              <a:t>hkrum</a:t>
            </a:r>
            <a:r>
              <a:rPr lang="en-US" sz="1400" dirty="0" smtClean="0"/>
              <a:t> </a:t>
            </a:r>
            <a:r>
              <a:rPr lang="en-US" sz="1400" dirty="0" err="1" smtClean="0"/>
              <a:t>wa</a:t>
            </a:r>
            <a:r>
              <a:rPr lang="en-US" sz="1400" dirty="0" smtClean="0"/>
              <a:t> </a:t>
            </a:r>
            <a:r>
              <a:rPr lang="en-US" sz="1400" dirty="0" err="1" smtClean="0"/>
              <a:t>ai</a:t>
            </a:r>
            <a:r>
              <a:rPr lang="en-US" sz="1400" dirty="0" smtClean="0"/>
              <a:t> i? </a:t>
            </a:r>
            <a:r>
              <a:rPr lang="en-US" sz="1400" dirty="0" err="1" smtClean="0"/>
              <a:t>zawn</a:t>
            </a:r>
            <a:r>
              <a:rPr lang="en-US" sz="1400" dirty="0" smtClean="0"/>
              <a:t> </a:t>
            </a:r>
            <a:r>
              <a:rPr lang="en-US" sz="1400" dirty="0" err="1" smtClean="0"/>
              <a:t>nga</a:t>
            </a:r>
            <a:r>
              <a:rPr lang="en-US" sz="1400" dirty="0" smtClean="0"/>
              <a:t> </a:t>
            </a:r>
            <a:r>
              <a:rPr lang="en-US" sz="1400" dirty="0" err="1" smtClean="0"/>
              <a:t>ai</a:t>
            </a:r>
            <a:r>
              <a:rPr lang="en-US" sz="1400" dirty="0" smtClean="0"/>
              <a:t> </a:t>
            </a:r>
            <a:r>
              <a:rPr lang="en-US" sz="1400" dirty="0" err="1" smtClean="0"/>
              <a:t>ga</a:t>
            </a:r>
            <a:r>
              <a:rPr lang="en-US" sz="1400" dirty="0" smtClean="0"/>
              <a:t> san </a:t>
            </a:r>
            <a:r>
              <a:rPr lang="en-US" sz="1400" dirty="0" err="1" smtClean="0"/>
              <a:t>ni</a:t>
            </a:r>
            <a:r>
              <a:rPr lang="en-US" sz="1400" dirty="0" smtClean="0"/>
              <a:t> </a:t>
            </a:r>
            <a:r>
              <a:rPr lang="en-US" sz="1400" dirty="0" err="1" smtClean="0"/>
              <a:t>nmai</a:t>
            </a:r>
            <a:r>
              <a:rPr lang="en-US" sz="1400" dirty="0" smtClean="0"/>
              <a:t> san </a:t>
            </a:r>
            <a:r>
              <a:rPr lang="en-US" sz="1400" dirty="0" err="1" smtClean="0"/>
              <a:t>ai</a:t>
            </a:r>
            <a:r>
              <a:rPr lang="en-US" sz="1400" dirty="0" smtClean="0"/>
              <a:t>.</a:t>
            </a:r>
            <a:endParaRPr lang="en-US" sz="1400" b="0" i="0" u="none" strike="noStrike" cap="none" dirty="0">
              <a:solidFill>
                <a:srgbClr val="000000"/>
              </a:solidFill>
              <a:sym typeface="Arial"/>
            </a:endParaRPr>
          </a:p>
        </p:txBody>
      </p:sp>
      <p:sp>
        <p:nvSpPr>
          <p:cNvPr id="632" name="Google Shape;63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r>
              <a:rPr lang="en-US" sz="1200" b="0" i="0" u="none" strike="noStrike" cap="none" dirty="0" err="1" smtClean="0">
                <a:solidFill>
                  <a:srgbClr val="000000"/>
                </a:solidFill>
                <a:latin typeface="Arial"/>
                <a:ea typeface="Arial"/>
                <a:cs typeface="Arial"/>
                <a:sym typeface="Arial"/>
              </a:rPr>
              <a:t>Tsun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shga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matu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ga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shadawn</a:t>
            </a:r>
            <a:r>
              <a:rPr lang="en-US" sz="1200" b="0" i="0" u="none" strike="noStrike" cap="none" baseline="0" dirty="0" smtClean="0">
                <a:solidFill>
                  <a:srgbClr val="000000"/>
                </a:solidFill>
                <a:latin typeface="Arial"/>
                <a:ea typeface="Arial"/>
                <a:cs typeface="Arial"/>
                <a:sym typeface="Arial"/>
              </a:rPr>
              <a:t> </a:t>
            </a:r>
            <a:r>
              <a:rPr lang="en-US" sz="1200" b="0" i="0" u="none" strike="noStrike" cap="none" baseline="0" dirty="0" err="1" smtClean="0">
                <a:solidFill>
                  <a:srgbClr val="000000"/>
                </a:solidFill>
                <a:latin typeface="Arial"/>
                <a:ea typeface="Arial"/>
                <a:cs typeface="Arial"/>
                <a:sym typeface="Arial"/>
              </a:rPr>
              <a:t>ni</a:t>
            </a:r>
            <a:endParaRPr lang="en-US" sz="1200" b="0" i="0" u="none" strike="noStrike" cap="none" baseline="0" dirty="0" smtClean="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endParaRPr lang="en-US" sz="1200" b="0" i="0" u="none" strike="noStrike" cap="none" dirty="0" smtClean="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latin typeface="Arial"/>
                <a:ea typeface="Arial"/>
                <a:cs typeface="Arial"/>
                <a:sym typeface="Arial"/>
              </a:rPr>
              <a:t>“</a:t>
            </a:r>
            <a:r>
              <a:rPr lang="en-US" sz="1200" dirty="0" err="1" smtClean="0"/>
              <a:t>Y</a:t>
            </a:r>
            <a:r>
              <a:rPr lang="en-US" sz="1200" b="0" i="0" u="none" strike="noStrike" cap="none" dirty="0" err="1" smtClean="0">
                <a:solidFill>
                  <a:srgbClr val="000000"/>
                </a:solidFill>
                <a:latin typeface="Arial"/>
                <a:ea typeface="Arial"/>
                <a:cs typeface="Arial"/>
                <a:sym typeface="Arial"/>
              </a:rPr>
              <a:t>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aten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hta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grai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machyi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hkam</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ngu</a:t>
            </a:r>
            <a:r>
              <a:rPr lang="en-US" sz="1200" b="0" i="0" u="none" strike="noStrike" cap="none" dirty="0" smtClean="0">
                <a:solidFill>
                  <a:srgbClr val="000000"/>
                </a:solidFill>
                <a:latin typeface="Arial"/>
                <a:ea typeface="Arial"/>
                <a:cs typeface="Arial"/>
                <a:sym typeface="Arial"/>
              </a:rPr>
              <a:t> mu </a:t>
            </a:r>
            <a:r>
              <a:rPr lang="en-US" sz="1200" b="0" i="0" u="none" strike="noStrike" cap="none" dirty="0" err="1" smtClean="0">
                <a:solidFill>
                  <a:srgbClr val="000000"/>
                </a:solidFill>
                <a:latin typeface="Arial"/>
                <a:ea typeface="Arial"/>
                <a:cs typeface="Arial"/>
                <a:sym typeface="Arial"/>
              </a:rPr>
              <a:t>ai</a:t>
            </a:r>
            <a:r>
              <a:rPr lang="en-US" sz="1200" b="0" i="0" u="none" strike="noStrike" cap="none" dirty="0" smtClean="0">
                <a:solidFill>
                  <a:srgbClr val="000000"/>
                </a:solidFill>
                <a:latin typeface="Arial"/>
                <a:ea typeface="Arial"/>
                <a:cs typeface="Arial"/>
                <a:sym typeface="Arial"/>
              </a:rPr>
              <a:t> . </a:t>
            </a:r>
            <a:r>
              <a:rPr lang="en-US" sz="1200" b="0" i="0" u="none" strike="noStrike" cap="none" dirty="0" err="1" smtClean="0">
                <a:solidFill>
                  <a:srgbClr val="000000"/>
                </a:solidFill>
                <a:latin typeface="Arial"/>
                <a:ea typeface="Arial"/>
                <a:cs typeface="Arial"/>
                <a:sym typeface="Arial"/>
              </a:rPr>
              <a:t>Tsi</a:t>
            </a:r>
            <a:r>
              <a:rPr lang="en-US" sz="1200" b="0" i="0" u="none" strike="noStrike" cap="none" dirty="0" smtClean="0">
                <a:solidFill>
                  <a:srgbClr val="000000"/>
                </a:solidFill>
                <a:latin typeface="Arial"/>
                <a:ea typeface="Arial"/>
                <a:cs typeface="Arial"/>
                <a:sym typeface="Arial"/>
              </a:rPr>
              <a:t> gawk de </a:t>
            </a:r>
            <a:r>
              <a:rPr lang="en-US" sz="1200" b="0" i="0" u="none" strike="noStrike" cap="none" dirty="0" err="1" smtClean="0">
                <a:solidFill>
                  <a:srgbClr val="000000"/>
                </a:solidFill>
                <a:latin typeface="Arial"/>
                <a:ea typeface="Arial"/>
                <a:cs typeface="Arial"/>
                <a:sym typeface="Arial"/>
              </a:rPr>
              <a:t>sa</a:t>
            </a:r>
            <a:r>
              <a:rPr lang="en-US" sz="1200" b="0" i="0" u="none" strike="noStrike" cap="none" dirty="0" smtClean="0">
                <a:solidFill>
                  <a:srgbClr val="000000"/>
                </a:solidFill>
                <a:latin typeface="Arial"/>
                <a:ea typeface="Arial"/>
                <a:cs typeface="Arial"/>
                <a:sym typeface="Arial"/>
              </a:rPr>
              <a:t> </a:t>
            </a:r>
            <a:r>
              <a:rPr lang="en-US" sz="1200" dirty="0" err="1" smtClean="0"/>
              <a:t>madun</a:t>
            </a:r>
            <a:r>
              <a:rPr lang="en-US" sz="1200" dirty="0" smtClean="0"/>
              <a:t> </a:t>
            </a:r>
            <a:r>
              <a:rPr lang="en-US" sz="1200" dirty="0" err="1" smtClean="0"/>
              <a:t>yu</a:t>
            </a:r>
            <a:r>
              <a:rPr lang="en-US" sz="1200" dirty="0" smtClean="0"/>
              <a:t> </a:t>
            </a:r>
            <a:r>
              <a:rPr lang="en-US" sz="1200" dirty="0" err="1" smtClean="0"/>
              <a:t>na</a:t>
            </a:r>
            <a:r>
              <a:rPr lang="en-US" sz="1200" dirty="0" smtClean="0"/>
              <a:t> i?</a:t>
            </a:r>
            <a:endParaRPr lang="en-US" sz="1200" b="0" i="0" u="none" strike="noStrike" cap="none" dirty="0" smtClean="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latin typeface="Arial"/>
                <a:ea typeface="Arial"/>
                <a:cs typeface="Arial"/>
                <a:sym typeface="Arial"/>
              </a:rPr>
              <a:t>“</a:t>
            </a:r>
            <a:r>
              <a:rPr lang="en-US" sz="1200" dirty="0" err="1" smtClean="0"/>
              <a:t>Ndai</a:t>
            </a:r>
            <a:r>
              <a:rPr lang="en-US" sz="1200" dirty="0" smtClean="0"/>
              <a:t> </a:t>
            </a:r>
            <a:r>
              <a:rPr lang="en-US" sz="1200" dirty="0" err="1" smtClean="0"/>
              <a:t>shara</a:t>
            </a:r>
            <a:r>
              <a:rPr lang="en-US" sz="1200" dirty="0" smtClean="0"/>
              <a:t> </a:t>
            </a:r>
            <a:r>
              <a:rPr lang="en-US" sz="1200" dirty="0" err="1" smtClean="0"/>
              <a:t>gaw</a:t>
            </a:r>
            <a:r>
              <a:rPr lang="en-US" sz="1200" dirty="0" smtClean="0"/>
              <a:t> </a:t>
            </a:r>
            <a:r>
              <a:rPr lang="en-US" sz="1200" dirty="0" err="1" smtClean="0"/>
              <a:t>nang</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manu</a:t>
            </a:r>
            <a:r>
              <a:rPr lang="en-US" sz="1200" dirty="0" smtClean="0"/>
              <a:t> </a:t>
            </a:r>
            <a:r>
              <a:rPr lang="en-US" sz="1200" dirty="0" err="1" smtClean="0"/>
              <a:t>nga</a:t>
            </a:r>
            <a:r>
              <a:rPr lang="en-US" sz="1200" dirty="0" smtClean="0"/>
              <a:t> </a:t>
            </a:r>
            <a:r>
              <a:rPr lang="en-US" sz="1200" dirty="0" err="1" smtClean="0"/>
              <a:t>ai</a:t>
            </a:r>
            <a:r>
              <a:rPr lang="en-US" sz="1200" dirty="0" smtClean="0"/>
              <a:t> kun? Nang </a:t>
            </a:r>
            <a:r>
              <a:rPr lang="en-US" sz="1200" dirty="0" err="1" smtClean="0"/>
              <a:t>grau</a:t>
            </a:r>
            <a:r>
              <a:rPr lang="en-US" sz="1200" dirty="0" smtClean="0"/>
              <a:t> </a:t>
            </a:r>
            <a:r>
              <a:rPr lang="en-US" sz="1200" dirty="0" err="1" smtClean="0"/>
              <a:t>nga</a:t>
            </a:r>
            <a:r>
              <a:rPr lang="en-US" sz="1200" dirty="0" smtClean="0"/>
              <a:t> </a:t>
            </a:r>
            <a:r>
              <a:rPr lang="en-US" sz="1200" dirty="0" err="1" smtClean="0"/>
              <a:t>manu</a:t>
            </a:r>
            <a:r>
              <a:rPr lang="en-US" sz="1200" dirty="0" smtClean="0"/>
              <a:t> </a:t>
            </a:r>
            <a:r>
              <a:rPr lang="en-US" sz="1200" dirty="0" err="1" smtClean="0"/>
              <a:t>na</a:t>
            </a:r>
            <a:r>
              <a:rPr lang="en-US" sz="1200" dirty="0" smtClean="0"/>
              <a:t> </a:t>
            </a:r>
            <a:r>
              <a:rPr lang="en-US" sz="1200" dirty="0" err="1" smtClean="0"/>
              <a:t>kaga</a:t>
            </a:r>
            <a:r>
              <a:rPr lang="en-US" sz="1200" dirty="0" smtClean="0"/>
              <a:t> </a:t>
            </a:r>
            <a:r>
              <a:rPr lang="en-US" sz="1200" dirty="0" err="1" smtClean="0"/>
              <a:t>shara</a:t>
            </a:r>
            <a:r>
              <a:rPr lang="en-US" sz="1200" dirty="0" smtClean="0"/>
              <a:t> </a:t>
            </a:r>
            <a:r>
              <a:rPr lang="en-US" sz="1200" dirty="0" err="1" smtClean="0"/>
              <a:t>nga</a:t>
            </a:r>
            <a:r>
              <a:rPr lang="en-US" sz="1200" dirty="0" smtClean="0"/>
              <a:t> </a:t>
            </a:r>
            <a:r>
              <a:rPr lang="en-US" sz="1200" dirty="0" err="1" smtClean="0"/>
              <a:t>ai</a:t>
            </a:r>
            <a:r>
              <a:rPr lang="en-US" sz="1200" dirty="0" smtClean="0"/>
              <a:t> i?</a:t>
            </a:r>
            <a:endParaRPr lang="en-US" sz="1200" b="0" i="0" u="none" strike="noStrike" cap="none" dirty="0" smtClean="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latin typeface="Arial"/>
                <a:ea typeface="Arial"/>
                <a:cs typeface="Arial"/>
                <a:sym typeface="Arial"/>
              </a:rPr>
              <a:t>“</a:t>
            </a:r>
            <a:r>
              <a:rPr lang="en-US" sz="1200" b="0" i="0" u="none" strike="noStrike" cap="none" dirty="0" err="1" smtClean="0">
                <a:solidFill>
                  <a:srgbClr val="000000"/>
                </a:solidFill>
                <a:latin typeface="Arial"/>
                <a:ea typeface="Arial"/>
                <a:cs typeface="Arial"/>
                <a:sym typeface="Arial"/>
              </a:rPr>
              <a:t>Ndai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shara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kaw</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ga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shaga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matu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manu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ai</a:t>
            </a:r>
            <a:r>
              <a:rPr lang="en-US" sz="1200" b="0" i="0" u="none" strike="noStrike" cap="none" dirty="0" smtClean="0">
                <a:solidFill>
                  <a:srgbClr val="000000"/>
                </a:solidFill>
                <a:latin typeface="Arial"/>
                <a:ea typeface="Arial"/>
                <a:cs typeface="Arial"/>
                <a:sym typeface="Arial"/>
              </a:rPr>
              <a:t> kun?”</a:t>
            </a:r>
          </a:p>
          <a:p>
            <a:pPr marL="285750" marR="0" lvl="0" indent="-28575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latin typeface="Arial"/>
                <a:ea typeface="Arial"/>
                <a:cs typeface="Arial"/>
                <a:sym typeface="Arial"/>
              </a:rPr>
              <a:t>“</a:t>
            </a:r>
            <a:r>
              <a:rPr lang="en-US" sz="1200" dirty="0" err="1" smtClean="0"/>
              <a:t>Hka</a:t>
            </a:r>
            <a:r>
              <a:rPr lang="en-US" sz="1200" dirty="0" smtClean="0"/>
              <a:t> </a:t>
            </a:r>
            <a:r>
              <a:rPr lang="en-US" sz="1200" dirty="0" err="1" smtClean="0"/>
              <a:t>lu</a:t>
            </a:r>
            <a:r>
              <a:rPr lang="en-US" sz="1200" dirty="0" smtClean="0"/>
              <a:t> </a:t>
            </a:r>
            <a:r>
              <a:rPr lang="en-US" sz="1200" dirty="0" err="1" smtClean="0"/>
              <a:t>na</a:t>
            </a:r>
            <a:r>
              <a:rPr lang="en-US" sz="1200" dirty="0" smtClean="0"/>
              <a:t> i? </a:t>
            </a:r>
            <a:r>
              <a:rPr lang="en-US" sz="1200" dirty="0" err="1" smtClean="0"/>
              <a:t>Angwi</a:t>
            </a:r>
            <a:r>
              <a:rPr lang="en-US" sz="1200" dirty="0" smtClean="0"/>
              <a:t> </a:t>
            </a:r>
            <a:r>
              <a:rPr lang="en-US" sz="1200" dirty="0" err="1" smtClean="0"/>
              <a:t>sha</a:t>
            </a:r>
            <a:r>
              <a:rPr lang="en-US" sz="1200" dirty="0" smtClean="0"/>
              <a:t> dung </a:t>
            </a:r>
            <a:r>
              <a:rPr lang="en-US" sz="1200" dirty="0" err="1" smtClean="0"/>
              <a:t>mai</a:t>
            </a:r>
            <a:r>
              <a:rPr lang="en-US" sz="1200" dirty="0" smtClean="0"/>
              <a:t> </a:t>
            </a:r>
            <a:r>
              <a:rPr lang="en-US" sz="1200" dirty="0" err="1" smtClean="0"/>
              <a:t>ai</a:t>
            </a:r>
            <a:r>
              <a:rPr lang="en-US" sz="1200" dirty="0" smtClean="0"/>
              <a:t> yaw”</a:t>
            </a:r>
            <a:endParaRPr lang="en-US" sz="1200" b="0" i="0" u="none" strike="noStrike" cap="none" dirty="0">
              <a:solidFill>
                <a:srgbClr val="000000"/>
              </a:solidFill>
              <a:latin typeface="Arial"/>
              <a:ea typeface="Arial"/>
              <a:cs typeface="Arial"/>
              <a:sym typeface="Arial"/>
            </a:endParaRPr>
          </a:p>
        </p:txBody>
      </p:sp>
      <p:sp>
        <p:nvSpPr>
          <p:cNvPr id="639" name="Google Shape;63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800"/>
              <a:buFont typeface="Arial"/>
              <a:buNone/>
            </a:pPr>
            <a:r>
              <a:rPr lang="en-US" sz="1400" dirty="0" err="1" smtClean="0">
                <a:latin typeface="Arial"/>
                <a:ea typeface="Arial"/>
                <a:cs typeface="Arial"/>
                <a:sym typeface="Arial"/>
              </a:rPr>
              <a:t>Hkan</a:t>
            </a:r>
            <a:r>
              <a:rPr lang="en-US" sz="1400" dirty="0" smtClean="0">
                <a:latin typeface="Arial"/>
                <a:ea typeface="Arial"/>
                <a:cs typeface="Arial"/>
                <a:sym typeface="Arial"/>
              </a:rPr>
              <a:t> </a:t>
            </a:r>
            <a:r>
              <a:rPr lang="en-US" sz="1400" dirty="0" err="1" smtClean="0">
                <a:latin typeface="Arial"/>
                <a:ea typeface="Arial"/>
                <a:cs typeface="Arial"/>
                <a:sym typeface="Arial"/>
              </a:rPr>
              <a:t>sa</a:t>
            </a:r>
            <a:r>
              <a:rPr lang="en-US" sz="1400" dirty="0" smtClean="0">
                <a:latin typeface="Arial"/>
                <a:ea typeface="Arial"/>
                <a:cs typeface="Arial"/>
                <a:sym typeface="Arial"/>
              </a:rPr>
              <a:t> </a:t>
            </a:r>
            <a:r>
              <a:rPr lang="en-US" sz="1400" dirty="0" err="1" smtClean="0">
                <a:latin typeface="Arial"/>
                <a:ea typeface="Arial"/>
                <a:cs typeface="Arial"/>
                <a:sym typeface="Arial"/>
              </a:rPr>
              <a:t>ra</a:t>
            </a:r>
            <a:r>
              <a:rPr lang="en-US" sz="1400" dirty="0" smtClean="0">
                <a:latin typeface="Arial"/>
                <a:ea typeface="Arial"/>
                <a:cs typeface="Arial"/>
                <a:sym typeface="Arial"/>
              </a:rPr>
              <a:t> </a:t>
            </a:r>
            <a:r>
              <a:rPr lang="en-US" sz="1400" dirty="0" err="1" smtClean="0">
                <a:latin typeface="Arial"/>
                <a:ea typeface="Arial"/>
                <a:cs typeface="Arial"/>
                <a:sym typeface="Arial"/>
              </a:rPr>
              <a:t>na</a:t>
            </a:r>
            <a:r>
              <a:rPr lang="en-US" sz="1400" dirty="0" smtClean="0">
                <a:latin typeface="Arial"/>
                <a:ea typeface="Arial"/>
                <a:cs typeface="Arial"/>
                <a:sym typeface="Arial"/>
              </a:rPr>
              <a:t> lam </a:t>
            </a:r>
            <a:r>
              <a:rPr lang="en-US" sz="1400" dirty="0" err="1" smtClean="0">
                <a:latin typeface="Arial"/>
                <a:ea typeface="Arial"/>
                <a:cs typeface="Arial"/>
                <a:sym typeface="Arial"/>
              </a:rPr>
              <a:t>ni</a:t>
            </a:r>
            <a:endParaRPr lang="en-US" sz="1400" dirty="0" smtClean="0">
              <a:latin typeface="Arial"/>
              <a:ea typeface="Arial"/>
              <a:cs typeface="Arial"/>
              <a:sym typeface="Arial"/>
            </a:endParaRPr>
          </a:p>
          <a:p>
            <a:pPr marL="0" marR="0" lvl="0" indent="0" algn="just" rtl="0">
              <a:lnSpc>
                <a:spcPct val="100000"/>
              </a:lnSpc>
              <a:spcBef>
                <a:spcPts val="0"/>
              </a:spcBef>
              <a:spcAft>
                <a:spcPts val="0"/>
              </a:spcAft>
              <a:buClr>
                <a:schemeClr val="dk1"/>
              </a:buClr>
              <a:buSzPts val="1800"/>
              <a:buFont typeface="Arial"/>
              <a:buNone/>
            </a:pPr>
            <a:endParaRPr lang="en-US" sz="1400" b="0" i="0" u="none" strike="noStrike" cap="none" dirty="0" smtClean="0">
              <a:solidFill>
                <a:srgbClr val="000000"/>
              </a:solidFill>
              <a:latin typeface="Arial"/>
              <a:cs typeface="Arial"/>
              <a:sym typeface="Arial"/>
            </a:endParaRPr>
          </a:p>
          <a:p>
            <a:pPr marL="0" marR="0" lvl="0" indent="0" algn="just" rtl="0">
              <a:lnSpc>
                <a:spcPct val="100000"/>
              </a:lnSpc>
              <a:spcBef>
                <a:spcPts val="0"/>
              </a:spcBef>
              <a:spcAft>
                <a:spcPts val="0"/>
              </a:spcAft>
              <a:buClr>
                <a:schemeClr val="dk1"/>
              </a:buClr>
              <a:buSzPts val="1800"/>
              <a:buFont typeface="Arial"/>
              <a:buNone/>
            </a:pPr>
            <a:r>
              <a:rPr lang="en-US" sz="1400" b="0" i="0" u="none" strike="noStrike" cap="none" dirty="0" err="1" smtClean="0">
                <a:solidFill>
                  <a:srgbClr val="000000"/>
                </a:solidFill>
                <a:sym typeface="Arial"/>
              </a:rPr>
              <a:t>Tsun</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dan</a:t>
            </a:r>
            <a:r>
              <a:rPr lang="en-US" sz="1400" b="0" i="0" u="none" strike="noStrike" cap="none" dirty="0" smtClean="0">
                <a:solidFill>
                  <a:srgbClr val="000000"/>
                </a:solidFill>
                <a:sym typeface="Arial"/>
              </a:rPr>
              <a:t> da ai lam </a:t>
            </a:r>
            <a:r>
              <a:rPr lang="en-US" sz="1400" b="0" i="0" u="none" strike="noStrike" cap="none" dirty="0" err="1" smtClean="0">
                <a:solidFill>
                  <a:srgbClr val="000000"/>
                </a:solidFill>
                <a:sym typeface="Arial"/>
              </a:rPr>
              <a:t>ni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ning-ip</a:t>
            </a:r>
            <a:r>
              <a:rPr lang="en-US" sz="1400" b="0" i="0" u="none" strike="noStrike" cap="none" dirty="0" smtClean="0">
                <a:solidFill>
                  <a:srgbClr val="000000"/>
                </a:solidFill>
                <a:sym typeface="Arial"/>
              </a:rPr>
              <a:t> n-</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kyen</a:t>
            </a:r>
            <a:r>
              <a:rPr lang="en-US" sz="1400" b="0" i="0" u="none" strike="noStrike" cap="none" dirty="0" smtClean="0">
                <a:solidFill>
                  <a:srgbClr val="000000"/>
                </a:solidFill>
                <a:sym typeface="Arial"/>
              </a:rPr>
              <a:t> mazing da u. </a:t>
            </a:r>
            <a:r>
              <a:rPr lang="en-US" sz="1400" dirty="0" err="1" smtClean="0"/>
              <a:t>M</a:t>
            </a:r>
            <a:r>
              <a:rPr lang="en-US" sz="1400" b="0" i="0" u="none" strike="noStrike" cap="none" dirty="0" err="1" smtClean="0">
                <a:solidFill>
                  <a:srgbClr val="000000"/>
                </a:solidFill>
                <a:sym typeface="Arial"/>
              </a:rPr>
              <a:t>atut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sak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hkrung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kaja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dik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htum</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garum</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shingtau</a:t>
            </a:r>
            <a:r>
              <a:rPr lang="en-US" sz="1400" b="0" i="0" u="none" strike="noStrike" cap="none" dirty="0" smtClean="0">
                <a:solidFill>
                  <a:srgbClr val="000000"/>
                </a:solidFill>
                <a:sym typeface="Arial"/>
              </a:rPr>
              <a:t> jaw </a:t>
            </a:r>
            <a:r>
              <a:rPr lang="en-US" sz="1400" b="0" i="0" u="none" strike="noStrike" cap="none" dirty="0" err="1" smtClean="0">
                <a:solidFill>
                  <a:srgbClr val="000000"/>
                </a:solidFill>
                <a:sym typeface="Arial"/>
              </a:rPr>
              <a:t>lu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hpaji</a:t>
            </a:r>
            <a:r>
              <a:rPr lang="en-US" sz="1400" b="0" i="0" u="none" strike="noStrike" cap="none" dirty="0" smtClean="0">
                <a:solidFill>
                  <a:srgbClr val="000000"/>
                </a:solidFill>
                <a:sym typeface="Arial"/>
              </a:rPr>
              <a:t> </a:t>
            </a:r>
            <a:r>
              <a:rPr lang="en-US" sz="1400" dirty="0" err="1" smtClean="0"/>
              <a:t>hte</a:t>
            </a:r>
            <a:r>
              <a:rPr lang="en-US" sz="1400" dirty="0" smtClean="0"/>
              <a:t> </a:t>
            </a:r>
            <a:r>
              <a:rPr lang="en-US" sz="1400" dirty="0" err="1" smtClean="0"/>
              <a:t>matsun</a:t>
            </a:r>
            <a:r>
              <a:rPr lang="en-US" sz="1400" dirty="0" smtClean="0"/>
              <a:t> lam </a:t>
            </a:r>
            <a:r>
              <a:rPr lang="en-US" sz="1400" dirty="0" err="1" smtClean="0"/>
              <a:t>ni</a:t>
            </a:r>
            <a:r>
              <a:rPr lang="en-US" sz="1400" dirty="0" smtClean="0"/>
              <a:t> </a:t>
            </a:r>
            <a:r>
              <a:rPr lang="en-US" sz="1400" dirty="0" err="1" smtClean="0"/>
              <a:t>hpe</a:t>
            </a:r>
            <a:r>
              <a:rPr lang="en-US" sz="1400" dirty="0" smtClean="0"/>
              <a:t> </a:t>
            </a:r>
            <a:r>
              <a:rPr lang="en-US" sz="1400" dirty="0" err="1" smtClean="0"/>
              <a:t>laksan</a:t>
            </a:r>
            <a:r>
              <a:rPr lang="en-US" sz="1400" dirty="0" smtClean="0"/>
              <a:t> kung </a:t>
            </a:r>
            <a:r>
              <a:rPr lang="en-US" sz="1400" dirty="0" err="1" smtClean="0"/>
              <a:t>kyang</a:t>
            </a:r>
            <a:r>
              <a:rPr lang="en-US" sz="1400" dirty="0" smtClean="0"/>
              <a:t> </a:t>
            </a:r>
            <a:r>
              <a:rPr lang="en-US" sz="1400" dirty="0" err="1" smtClean="0"/>
              <a:t>ai</a:t>
            </a:r>
            <a:r>
              <a:rPr lang="en-US" sz="1400" dirty="0" smtClean="0"/>
              <a:t> </a:t>
            </a:r>
            <a:r>
              <a:rPr lang="en-US" sz="1400" dirty="0" err="1" smtClean="0"/>
              <a:t>masha</a:t>
            </a:r>
            <a:r>
              <a:rPr lang="en-US" sz="1400" dirty="0" smtClean="0"/>
              <a:t>/ </a:t>
            </a:r>
            <a:r>
              <a:rPr lang="en-US" sz="1400" dirty="0" err="1" smtClean="0"/>
              <a:t>bungli</a:t>
            </a:r>
            <a:r>
              <a:rPr lang="en-US" sz="1400" dirty="0" smtClean="0"/>
              <a:t> </a:t>
            </a:r>
            <a:r>
              <a:rPr lang="en-US" sz="1400" dirty="0" err="1" smtClean="0"/>
              <a:t>manang</a:t>
            </a:r>
            <a:r>
              <a:rPr lang="en-US" sz="1400" dirty="0" smtClean="0"/>
              <a:t> </a:t>
            </a:r>
            <a:r>
              <a:rPr lang="en-US" sz="1400" dirty="0" err="1" smtClean="0"/>
              <a:t>ni</a:t>
            </a:r>
            <a:r>
              <a:rPr lang="en-US" sz="1400" dirty="0" smtClean="0"/>
              <a:t> </a:t>
            </a:r>
            <a:r>
              <a:rPr lang="en-US" sz="1400" dirty="0" err="1" smtClean="0"/>
              <a:t>kaw</a:t>
            </a:r>
            <a:r>
              <a:rPr lang="en-US" sz="1400" dirty="0" smtClean="0"/>
              <a:t> </a:t>
            </a:r>
            <a:r>
              <a:rPr lang="en-US" sz="1400" dirty="0" err="1" smtClean="0"/>
              <a:t>na</a:t>
            </a:r>
            <a:r>
              <a:rPr lang="en-US" sz="1400" dirty="0" smtClean="0"/>
              <a:t> </a:t>
            </a:r>
            <a:r>
              <a:rPr lang="en-US" sz="1400" dirty="0" err="1" smtClean="0"/>
              <a:t>hpyi</a:t>
            </a:r>
            <a:r>
              <a:rPr lang="en-US" sz="1400" dirty="0" smtClean="0"/>
              <a:t> la </a:t>
            </a:r>
            <a:r>
              <a:rPr lang="en-US" sz="1400" dirty="0" err="1" smtClean="0"/>
              <a:t>ra</a:t>
            </a:r>
            <a:r>
              <a:rPr lang="en-US" sz="1400" dirty="0" smtClean="0"/>
              <a:t> yang </a:t>
            </a:r>
            <a:r>
              <a:rPr lang="en-US" sz="1400" dirty="0" err="1" smtClean="0"/>
              <a:t>shi</a:t>
            </a:r>
            <a:r>
              <a:rPr lang="en-US" sz="1400" dirty="0" smtClean="0"/>
              <a:t> a </a:t>
            </a:r>
            <a:r>
              <a:rPr lang="en-US" sz="1400" dirty="0" err="1" smtClean="0"/>
              <a:t>myit</a:t>
            </a:r>
            <a:r>
              <a:rPr lang="en-US" sz="1400" dirty="0" smtClean="0"/>
              <a:t> </a:t>
            </a:r>
            <a:r>
              <a:rPr lang="en-US" sz="1400" dirty="0" err="1" smtClean="0"/>
              <a:t>hkrum</a:t>
            </a:r>
            <a:r>
              <a:rPr lang="en-US" sz="1400" dirty="0" smtClean="0"/>
              <a:t> lam la u.</a:t>
            </a: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Matut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sak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hkrung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wa</a:t>
            </a:r>
            <a:r>
              <a:rPr lang="en-US" sz="1400" b="0" i="0" u="none" strike="noStrike" cap="none" dirty="0" smtClean="0">
                <a:solidFill>
                  <a:srgbClr val="000000"/>
                </a:solidFill>
                <a:sym typeface="Arial"/>
              </a:rPr>
              <a:t> a </a:t>
            </a:r>
            <a:r>
              <a:rPr lang="en-US" sz="1400" b="0" i="0" u="none" strike="noStrike" cap="none" dirty="0" err="1" smtClean="0">
                <a:solidFill>
                  <a:srgbClr val="000000"/>
                </a:solidFill>
                <a:sym typeface="Arial"/>
              </a:rPr>
              <a:t>tingkyeng</a:t>
            </a:r>
            <a:r>
              <a:rPr lang="en-US" sz="1400" b="0" i="0" u="none" strike="noStrike" cap="none" dirty="0" smtClean="0">
                <a:solidFill>
                  <a:srgbClr val="000000"/>
                </a:solidFill>
                <a:sym typeface="Arial"/>
              </a:rPr>
              <a:t> lam </a:t>
            </a:r>
            <a:r>
              <a:rPr lang="en-US" sz="1400" b="0" i="0" u="none" strike="noStrike" cap="none" dirty="0" err="1" smtClean="0">
                <a:solidFill>
                  <a:srgbClr val="000000"/>
                </a:solidFill>
                <a:sym typeface="Arial"/>
              </a:rPr>
              <a:t>ni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nmai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tsun</a:t>
            </a:r>
            <a:r>
              <a:rPr lang="en-US" sz="1400" b="0" i="0" u="none" strike="noStrike" cap="none" dirty="0" smtClean="0">
                <a:solidFill>
                  <a:srgbClr val="000000"/>
                </a:solidFill>
                <a:sym typeface="Arial"/>
              </a:rPr>
              <a:t> </a:t>
            </a:r>
            <a:r>
              <a:rPr lang="en-US" sz="1400" dirty="0" err="1" smtClean="0"/>
              <a:t>shapraw</a:t>
            </a:r>
            <a:r>
              <a:rPr lang="en-US" sz="1400" dirty="0" smtClean="0"/>
              <a:t> </a:t>
            </a:r>
            <a:r>
              <a:rPr lang="en-US" sz="1400" dirty="0" err="1" smtClean="0"/>
              <a:t>ai</a:t>
            </a:r>
            <a:r>
              <a:rPr lang="en-US" sz="1400" dirty="0" smtClean="0"/>
              <a:t>.</a:t>
            </a: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Tinang</a:t>
            </a:r>
            <a:r>
              <a:rPr lang="en-US" sz="1400" b="0" i="0" u="none" strike="noStrike" cap="none" dirty="0" smtClean="0">
                <a:solidFill>
                  <a:srgbClr val="000000"/>
                </a:solidFill>
                <a:sym typeface="Arial"/>
              </a:rPr>
              <a:t> a  </a:t>
            </a:r>
            <a:r>
              <a:rPr lang="en-US" sz="1400" b="0" i="0" u="none" strike="noStrike" cap="none" dirty="0" err="1" smtClean="0">
                <a:solidFill>
                  <a:srgbClr val="000000"/>
                </a:solidFill>
                <a:sym typeface="Arial"/>
              </a:rPr>
              <a:t>shingdu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masa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hta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hkan</a:t>
            </a:r>
            <a:r>
              <a:rPr lang="en-US" sz="1400" b="0" i="0" u="none" strike="noStrike" cap="none" dirty="0" smtClean="0">
                <a:solidFill>
                  <a:srgbClr val="000000"/>
                </a:solidFill>
                <a:sym typeface="Arial"/>
              </a:rPr>
              <a:t> n-</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ra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ahkyak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seng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wa</a:t>
            </a:r>
            <a:r>
              <a:rPr lang="en-US" sz="1400" b="0" i="0" u="none" strike="noStrike" cap="none" dirty="0" smtClean="0">
                <a:solidFill>
                  <a:srgbClr val="000000"/>
                </a:solidFill>
                <a:sym typeface="Arial"/>
              </a:rPr>
              <a:t> yang </a:t>
            </a:r>
            <a:r>
              <a:rPr lang="en-US" sz="1400" b="0" i="0" u="none" strike="noStrike" cap="none" dirty="0" err="1" smtClean="0">
                <a:solidFill>
                  <a:srgbClr val="000000"/>
                </a:solidFill>
                <a:sym typeface="Arial"/>
              </a:rPr>
              <a:t>tinang</a:t>
            </a:r>
            <a:r>
              <a:rPr lang="en-US" sz="1400" b="0" i="0" u="none" strike="noStrike" cap="none" dirty="0" smtClean="0">
                <a:solidFill>
                  <a:srgbClr val="000000"/>
                </a:solidFill>
                <a:sym typeface="Arial"/>
              </a:rPr>
              <a:t> a </a:t>
            </a:r>
            <a:r>
              <a:rPr lang="en-US" sz="1400" b="0" i="0" u="none" strike="noStrike" cap="none" dirty="0" err="1" smtClean="0">
                <a:solidFill>
                  <a:srgbClr val="000000"/>
                </a:solidFill>
                <a:sym typeface="Arial"/>
              </a:rPr>
              <a:t>ning-ip</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kyem</a:t>
            </a:r>
            <a:r>
              <a:rPr lang="en-US" sz="1400" b="0" i="0" u="none" strike="noStrike" cap="none" dirty="0" smtClean="0">
                <a:solidFill>
                  <a:srgbClr val="000000"/>
                </a:solidFill>
                <a:sym typeface="Arial"/>
              </a:rPr>
              <a:t> mazing </a:t>
            </a:r>
            <a:r>
              <a:rPr lang="en-US" sz="1400" b="0" i="0" u="none" strike="noStrike" cap="none" dirty="0" err="1" smtClean="0">
                <a:solidFill>
                  <a:srgbClr val="000000"/>
                </a:solidFill>
                <a:sym typeface="Arial"/>
              </a:rPr>
              <a:t>lu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matu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shadang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masat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tawn</a:t>
            </a:r>
            <a:r>
              <a:rPr lang="en-US" sz="1400" b="0" i="0" u="none" strike="noStrike" cap="none" dirty="0" smtClean="0">
                <a:solidFill>
                  <a:srgbClr val="000000"/>
                </a:solidFill>
                <a:sym typeface="Arial"/>
              </a:rPr>
              <a:t> ai lam a n-</a:t>
            </a:r>
            <a:r>
              <a:rPr lang="en-US" sz="1400" b="0" i="0" u="none" strike="noStrike" cap="none" dirty="0" err="1" smtClean="0">
                <a:solidFill>
                  <a:srgbClr val="000000"/>
                </a:solidFill>
                <a:sym typeface="Arial"/>
              </a:rPr>
              <a:t>tsa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myit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mada</a:t>
            </a:r>
            <a:r>
              <a:rPr lang="en-US" sz="1400" b="0" i="0" u="none" strike="noStrike" cap="none" dirty="0" smtClean="0">
                <a:solidFill>
                  <a:srgbClr val="000000"/>
                </a:solidFill>
                <a:sym typeface="Arial"/>
              </a:rPr>
              <a:t> da ai lam </a:t>
            </a:r>
            <a:r>
              <a:rPr lang="en-US" sz="1400" b="0" i="0" u="none" strike="noStrike" cap="none" dirty="0" err="1" smtClean="0">
                <a:solidFill>
                  <a:srgbClr val="000000"/>
                </a:solidFill>
                <a:sym typeface="Arial"/>
              </a:rPr>
              <a:t>ni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hpareng</a:t>
            </a:r>
            <a:r>
              <a:rPr lang="en-US" sz="1400" b="0" i="0" u="none" strike="noStrike" cap="none" dirty="0" smtClean="0">
                <a:solidFill>
                  <a:srgbClr val="000000"/>
                </a:solidFill>
                <a:sym typeface="Arial"/>
              </a:rPr>
              <a:t> u.</a:t>
            </a: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Tinang</a:t>
            </a:r>
            <a:r>
              <a:rPr lang="en-US" sz="1400" b="0" i="0" u="none" strike="noStrike" cap="none" dirty="0" smtClean="0">
                <a:solidFill>
                  <a:srgbClr val="000000"/>
                </a:solidFill>
                <a:sym typeface="Arial"/>
              </a:rPr>
              <a:t> a </a:t>
            </a:r>
            <a:r>
              <a:rPr lang="en-US" sz="1400" dirty="0" err="1" smtClean="0"/>
              <a:t>bungli</a:t>
            </a:r>
            <a:r>
              <a:rPr lang="en-US" sz="1400" dirty="0" smtClean="0"/>
              <a:t> </a:t>
            </a:r>
            <a:r>
              <a:rPr lang="en-US" sz="1400" dirty="0" err="1" smtClean="0"/>
              <a:t>dawsang</a:t>
            </a:r>
            <a:r>
              <a:rPr lang="en-US" sz="1400" dirty="0" smtClean="0"/>
              <a:t> a n-</a:t>
            </a:r>
            <a:r>
              <a:rPr lang="en-US" sz="1400" dirty="0" err="1" smtClean="0"/>
              <a:t>tsa</a:t>
            </a:r>
            <a:r>
              <a:rPr lang="en-US" sz="1400" dirty="0" smtClean="0"/>
              <a:t> </a:t>
            </a:r>
            <a:r>
              <a:rPr lang="en-US" sz="1400" dirty="0" err="1" smtClean="0"/>
              <a:t>myit</a:t>
            </a:r>
            <a:r>
              <a:rPr lang="en-US" sz="1400" dirty="0" smtClean="0"/>
              <a:t> </a:t>
            </a:r>
            <a:r>
              <a:rPr lang="en-US" sz="1400" dirty="0" err="1" smtClean="0"/>
              <a:t>mada</a:t>
            </a:r>
            <a:r>
              <a:rPr lang="en-US" sz="1400" dirty="0" smtClean="0"/>
              <a:t> da ai lam </a:t>
            </a:r>
            <a:r>
              <a:rPr lang="en-US" sz="1400" dirty="0" err="1" smtClean="0"/>
              <a:t>hpe</a:t>
            </a:r>
            <a:r>
              <a:rPr lang="en-US" sz="1400" dirty="0" smtClean="0"/>
              <a:t> </a:t>
            </a:r>
            <a:r>
              <a:rPr lang="en-US" sz="1400" dirty="0" err="1" smtClean="0"/>
              <a:t>hpareng</a:t>
            </a:r>
            <a:r>
              <a:rPr lang="en-US" sz="1400" dirty="0" smtClean="0"/>
              <a:t> u. </a:t>
            </a:r>
            <a:r>
              <a:rPr lang="en-US" sz="1400" dirty="0" err="1" smtClean="0"/>
              <a:t>Tinang</a:t>
            </a:r>
            <a:r>
              <a:rPr lang="en-US" sz="1400" dirty="0" smtClean="0"/>
              <a:t> </a:t>
            </a:r>
            <a:r>
              <a:rPr lang="en-US" sz="1400" dirty="0" err="1" smtClean="0"/>
              <a:t>hku</a:t>
            </a:r>
            <a:r>
              <a:rPr lang="en-US" sz="1400" dirty="0" smtClean="0"/>
              <a:t> </a:t>
            </a:r>
            <a:r>
              <a:rPr lang="en-US" sz="1400" dirty="0" err="1" smtClean="0"/>
              <a:t>na</a:t>
            </a:r>
            <a:r>
              <a:rPr lang="en-US" sz="1400" dirty="0" smtClean="0"/>
              <a:t> </a:t>
            </a:r>
            <a:r>
              <a:rPr lang="en-US" sz="1400" dirty="0" err="1" smtClean="0"/>
              <a:t>ga</a:t>
            </a:r>
            <a:r>
              <a:rPr lang="en-US" sz="1400" dirty="0" smtClean="0"/>
              <a:t> </a:t>
            </a:r>
            <a:r>
              <a:rPr lang="en-US" sz="1400" dirty="0" err="1" smtClean="0"/>
              <a:t>shaga</a:t>
            </a:r>
            <a:r>
              <a:rPr lang="en-US" sz="1400" dirty="0" smtClean="0"/>
              <a:t> </a:t>
            </a:r>
            <a:r>
              <a:rPr lang="en-US" sz="1400" dirty="0" err="1" smtClean="0"/>
              <a:t>ai</a:t>
            </a:r>
            <a:r>
              <a:rPr lang="en-US" sz="1400" dirty="0" smtClean="0"/>
              <a:t> lam </a:t>
            </a:r>
            <a:r>
              <a:rPr lang="en-US" sz="1400" dirty="0" err="1" smtClean="0"/>
              <a:t>hta</a:t>
            </a:r>
            <a:r>
              <a:rPr lang="en-US" sz="1400" dirty="0" smtClean="0"/>
              <a:t> </a:t>
            </a:r>
            <a:r>
              <a:rPr lang="en-US" sz="1400" dirty="0" err="1" smtClean="0"/>
              <a:t>grau</a:t>
            </a:r>
            <a:r>
              <a:rPr lang="en-US" sz="1400" dirty="0" smtClean="0"/>
              <a:t> </a:t>
            </a:r>
            <a:r>
              <a:rPr lang="en-US" sz="1400" dirty="0" err="1" smtClean="0"/>
              <a:t>madat</a:t>
            </a:r>
            <a:r>
              <a:rPr lang="en-US" sz="1400" dirty="0" smtClean="0"/>
              <a:t> </a:t>
            </a:r>
            <a:r>
              <a:rPr lang="en-US" sz="1400" dirty="0" err="1" smtClean="0"/>
              <a:t>ya</a:t>
            </a:r>
            <a:r>
              <a:rPr lang="en-US" sz="1400" dirty="0" smtClean="0"/>
              <a:t> u.</a:t>
            </a:r>
            <a:endParaRPr lang="en-US" sz="1400" b="0" i="0" u="none" strike="noStrike" cap="none" dirty="0" smtClean="0">
              <a:solidFill>
                <a:srgbClr val="000000"/>
              </a:solidFil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Myit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shalan</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ya</a:t>
            </a:r>
            <a:r>
              <a:rPr lang="en-US" sz="1400" b="0" i="0" u="none" strike="noStrike" cap="none" dirty="0" smtClean="0">
                <a:solidFill>
                  <a:srgbClr val="000000"/>
                </a:solidFill>
                <a:sym typeface="Arial"/>
              </a:rPr>
              <a:t> n-</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garum</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shingtau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ya</a:t>
            </a:r>
            <a:r>
              <a:rPr lang="en-US" sz="1400" b="0" i="0" u="none" strike="noStrike" cap="none" dirty="0" smtClean="0">
                <a:solidFill>
                  <a:srgbClr val="000000"/>
                </a:solidFill>
                <a:sym typeface="Arial"/>
              </a:rPr>
              <a:t> ai </a:t>
            </a:r>
            <a:r>
              <a:rPr lang="en-US" sz="1400" b="0" i="0" u="none" strike="noStrike" cap="none" dirty="0" err="1" smtClean="0">
                <a:solidFill>
                  <a:srgbClr val="000000"/>
                </a:solidFill>
                <a:sym typeface="Arial"/>
              </a:rPr>
              <a:t>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nkau</a:t>
            </a:r>
            <a:r>
              <a:rPr lang="en-US" sz="1400" b="0" i="0" u="none" strike="noStrike" cap="none" dirty="0" smtClean="0">
                <a:solidFill>
                  <a:srgbClr val="000000"/>
                </a:solidFill>
                <a:sym typeface="Arial"/>
              </a:rPr>
              <a:t> mi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tsun</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shaga</a:t>
            </a:r>
            <a:r>
              <a:rPr lang="en-US" sz="1400" b="0" i="0" u="none" strike="noStrike" cap="none" dirty="0" smtClean="0">
                <a:solidFill>
                  <a:srgbClr val="000000"/>
                </a:solidFill>
                <a:sym typeface="Arial"/>
              </a:rPr>
              <a:t> u. </a:t>
            </a:r>
            <a:r>
              <a:rPr lang="en-US" sz="1400" b="0" i="0" u="none" strike="noStrike" cap="none" dirty="0" err="1" smtClean="0">
                <a:solidFill>
                  <a:srgbClr val="000000"/>
                </a:solidFill>
                <a:sym typeface="Arial"/>
              </a:rPr>
              <a:t>Byin</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lai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wa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gaw</a:t>
            </a:r>
            <a:r>
              <a:rPr lang="en-US" sz="1400" b="0" i="0" u="none" strike="noStrike" cap="none" dirty="0" smtClean="0">
                <a:solidFill>
                  <a:srgbClr val="000000"/>
                </a:solidFill>
                <a:sym typeface="Arial"/>
              </a:rPr>
              <a:t> </a:t>
            </a:r>
            <a:r>
              <a:rPr lang="en-US" sz="1400" dirty="0" err="1" smtClean="0"/>
              <a:t>shanhte</a:t>
            </a:r>
            <a:r>
              <a:rPr lang="en-US" sz="1400" dirty="0" smtClean="0"/>
              <a:t> a </a:t>
            </a:r>
            <a:r>
              <a:rPr lang="en-US" sz="1400" dirty="0" err="1" smtClean="0"/>
              <a:t>mara</a:t>
            </a:r>
            <a:r>
              <a:rPr lang="en-US" sz="1400" dirty="0" smtClean="0"/>
              <a:t> </a:t>
            </a:r>
            <a:r>
              <a:rPr lang="en-US" sz="1400" dirty="0" err="1" smtClean="0"/>
              <a:t>nre</a:t>
            </a:r>
            <a:r>
              <a:rPr lang="en-US" sz="1400" dirty="0" smtClean="0"/>
              <a:t> ai lam </a:t>
            </a:r>
            <a:r>
              <a:rPr lang="en-US" sz="1400" dirty="0" err="1" smtClean="0"/>
              <a:t>hpe</a:t>
            </a:r>
            <a:r>
              <a:rPr lang="en-US" sz="1400" dirty="0" smtClean="0"/>
              <a:t> </a:t>
            </a:r>
            <a:r>
              <a:rPr lang="en-US" sz="1400" dirty="0" err="1" smtClean="0"/>
              <a:t>tsun</a:t>
            </a:r>
            <a:r>
              <a:rPr lang="en-US" sz="1400" dirty="0" smtClean="0"/>
              <a:t> u.</a:t>
            </a:r>
            <a:endParaRPr lang="en-US" sz="1400" b="0" i="0" u="none" strike="noStrike" cap="none" dirty="0" smtClean="0">
              <a:solidFill>
                <a:srgbClr val="000000"/>
              </a:solidFill>
              <a:sym typeface="Arial"/>
            </a:endParaRPr>
          </a:p>
          <a:p>
            <a:pPr marL="342900" marR="0" lvl="0" indent="-228600" algn="just" rtl="0">
              <a:lnSpc>
                <a:spcPct val="100000"/>
              </a:lnSpc>
              <a:spcBef>
                <a:spcPts val="0"/>
              </a:spcBef>
              <a:spcAft>
                <a:spcPts val="0"/>
              </a:spcAft>
              <a:buClr>
                <a:schemeClr val="dk1"/>
              </a:buClr>
              <a:buSzPts val="18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646" name="Google Shape;64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600"/>
              <a:buNone/>
            </a:pPr>
            <a:r>
              <a:rPr lang="en-US" sz="1200" dirty="0" smtClean="0">
                <a:latin typeface="Arial"/>
                <a:ea typeface="Arial"/>
                <a:cs typeface="Arial"/>
                <a:sym typeface="Arial"/>
              </a:rPr>
              <a:t>Masha </a:t>
            </a:r>
            <a:r>
              <a:rPr lang="en-US" sz="1200" dirty="0" err="1" smtClean="0">
                <a:latin typeface="Arial"/>
                <a:ea typeface="Arial"/>
                <a:cs typeface="Arial"/>
                <a:sym typeface="Arial"/>
              </a:rPr>
              <a:t>langai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wa</a:t>
            </a:r>
            <a:r>
              <a:rPr lang="en-US" sz="1200" dirty="0" smtClean="0">
                <a:latin typeface="Arial"/>
                <a:ea typeface="Arial"/>
                <a:cs typeface="Arial"/>
                <a:sym typeface="Arial"/>
              </a:rPr>
              <a:t> a kung </a:t>
            </a:r>
            <a:r>
              <a:rPr lang="en-US" sz="1200" dirty="0" err="1" smtClean="0">
                <a:latin typeface="Arial"/>
                <a:ea typeface="Arial"/>
                <a:cs typeface="Arial"/>
                <a:sym typeface="Arial"/>
              </a:rPr>
              <a:t>kyang</a:t>
            </a:r>
            <a:r>
              <a:rPr lang="en-US" sz="1200" dirty="0" smtClean="0">
                <a:latin typeface="Arial"/>
                <a:ea typeface="Arial"/>
                <a:cs typeface="Arial"/>
                <a:sym typeface="Arial"/>
              </a:rPr>
              <a:t> lam (</a:t>
            </a:r>
            <a:r>
              <a:rPr lang="en-US" sz="1200" dirty="0" err="1" smtClean="0">
                <a:latin typeface="Arial"/>
                <a:ea typeface="Arial"/>
                <a:cs typeface="Arial"/>
                <a:sym typeface="Arial"/>
              </a:rPr>
              <a:t>shr</a:t>
            </a:r>
            <a:r>
              <a:rPr lang="en-US" sz="1200" dirty="0" smtClean="0">
                <a:latin typeface="Arial"/>
                <a:ea typeface="Arial"/>
                <a:cs typeface="Arial"/>
                <a:sym typeface="Arial"/>
              </a:rPr>
              <a:t>)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galaw</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hta</a:t>
            </a:r>
            <a:r>
              <a:rPr lang="en-US" sz="1200" dirty="0" smtClean="0">
                <a:latin typeface="Arial"/>
                <a:ea typeface="Arial"/>
                <a:cs typeface="Arial"/>
                <a:sym typeface="Arial"/>
              </a:rPr>
              <a:t> </a:t>
            </a:r>
            <a:r>
              <a:rPr lang="en-US" sz="1200" dirty="0" err="1" smtClean="0">
                <a:latin typeface="Arial"/>
                <a:ea typeface="Arial"/>
                <a:cs typeface="Arial"/>
                <a:sym typeface="Arial"/>
              </a:rPr>
              <a:t>lai</a:t>
            </a:r>
            <a:r>
              <a:rPr lang="en-US" sz="1200" dirty="0" smtClean="0">
                <a:latin typeface="Arial"/>
                <a:ea typeface="Arial"/>
                <a:cs typeface="Arial"/>
                <a:sym typeface="Arial"/>
              </a:rPr>
              <a:t> </a:t>
            </a:r>
            <a:r>
              <a:rPr lang="en-US" sz="1200" dirty="0" err="1" smtClean="0">
                <a:latin typeface="Arial"/>
                <a:ea typeface="Arial"/>
                <a:cs typeface="Arial"/>
                <a:sym typeface="Arial"/>
              </a:rPr>
              <a:t>jan</a:t>
            </a:r>
            <a:r>
              <a:rPr lang="en-US" sz="1200" dirty="0" smtClean="0">
                <a:latin typeface="Arial"/>
                <a:ea typeface="Arial"/>
                <a:cs typeface="Arial"/>
                <a:sym typeface="Arial"/>
              </a:rPr>
              <a:t> n-</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ahkyak</a:t>
            </a:r>
            <a:r>
              <a:rPr lang="en-US" sz="1200" dirty="0" smtClean="0">
                <a:latin typeface="Arial"/>
                <a:ea typeface="Arial"/>
                <a:cs typeface="Arial"/>
                <a:sym typeface="Arial"/>
              </a:rPr>
              <a:t> </a:t>
            </a:r>
            <a:r>
              <a:rPr lang="en-US" sz="1200" dirty="0" err="1" smtClean="0">
                <a:latin typeface="Arial"/>
                <a:ea typeface="Arial"/>
                <a:cs typeface="Arial"/>
                <a:sym typeface="Arial"/>
              </a:rPr>
              <a:t>wa</a:t>
            </a:r>
            <a:r>
              <a:rPr lang="en-US" sz="1200" dirty="0" smtClean="0">
                <a:latin typeface="Arial"/>
                <a:ea typeface="Arial"/>
                <a:cs typeface="Arial"/>
                <a:sym typeface="Arial"/>
              </a:rPr>
              <a:t> yang </a:t>
            </a:r>
            <a:r>
              <a:rPr lang="en-US" sz="1200" dirty="0" err="1" smtClean="0">
                <a:latin typeface="Arial"/>
                <a:ea typeface="Arial"/>
                <a:cs typeface="Arial"/>
                <a:sym typeface="Arial"/>
              </a:rPr>
              <a:t>kaga</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matut</a:t>
            </a:r>
            <a:r>
              <a:rPr lang="en-US" sz="1200" dirty="0" smtClean="0">
                <a:latin typeface="Arial"/>
                <a:ea typeface="Arial"/>
                <a:cs typeface="Arial"/>
                <a:sym typeface="Arial"/>
              </a:rPr>
              <a:t> </a:t>
            </a:r>
            <a:r>
              <a:rPr lang="en-US" sz="1200" dirty="0" err="1" smtClean="0">
                <a:latin typeface="Arial"/>
                <a:ea typeface="Arial"/>
                <a:cs typeface="Arial"/>
                <a:sym typeface="Arial"/>
              </a:rPr>
              <a:t>mahkai</a:t>
            </a:r>
            <a:r>
              <a:rPr lang="en-US" sz="1200" dirty="0" smtClean="0">
                <a:latin typeface="Arial"/>
                <a:ea typeface="Arial"/>
                <a:cs typeface="Arial"/>
                <a:sym typeface="Arial"/>
              </a:rPr>
              <a:t> n-</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ap</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rai</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lam </a:t>
            </a:r>
            <a:r>
              <a:rPr lang="en-US" sz="1200" dirty="0" err="1" smtClean="0">
                <a:latin typeface="Arial"/>
                <a:ea typeface="Arial"/>
                <a:cs typeface="Arial"/>
                <a:sym typeface="Arial"/>
              </a:rPr>
              <a:t>baw</a:t>
            </a:r>
            <a:r>
              <a:rPr lang="en-US" sz="1200" dirty="0" smtClean="0">
                <a:latin typeface="Arial"/>
                <a:ea typeface="Arial"/>
                <a:cs typeface="Arial"/>
                <a:sym typeface="Arial"/>
              </a:rPr>
              <a:t> </a:t>
            </a:r>
            <a:r>
              <a:rPr lang="en-US" sz="1200" dirty="0" err="1" smtClean="0">
                <a:latin typeface="Arial"/>
                <a:ea typeface="Arial"/>
                <a:cs typeface="Arial"/>
                <a:sym typeface="Arial"/>
              </a:rPr>
              <a:t>hpan</a:t>
            </a:r>
            <a:r>
              <a:rPr lang="en-US" sz="1200" dirty="0" smtClean="0">
                <a:latin typeface="Arial"/>
                <a:ea typeface="Arial"/>
                <a:cs typeface="Arial"/>
                <a:sym typeface="Arial"/>
              </a:rPr>
              <a:t> </a:t>
            </a:r>
            <a:r>
              <a:rPr lang="en-US" sz="1200" dirty="0" err="1" smtClean="0">
                <a:latin typeface="Arial"/>
                <a:ea typeface="Arial"/>
                <a:cs typeface="Arial"/>
                <a:sym typeface="Arial"/>
              </a:rPr>
              <a:t>amyu</a:t>
            </a:r>
            <a:r>
              <a:rPr lang="en-US" sz="1200" dirty="0" smtClean="0">
                <a:latin typeface="Arial"/>
                <a:ea typeface="Arial"/>
                <a:cs typeface="Arial"/>
                <a:sym typeface="Arial"/>
              </a:rPr>
              <a:t> </a:t>
            </a:r>
            <a:r>
              <a:rPr lang="en-US" sz="1200" dirty="0" err="1" smtClean="0">
                <a:latin typeface="Arial"/>
                <a:ea typeface="Arial"/>
                <a:cs typeface="Arial"/>
                <a:sym typeface="Arial"/>
              </a:rPr>
              <a:t>myu</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matut</a:t>
            </a:r>
            <a:r>
              <a:rPr lang="en-US" sz="1200" dirty="0" smtClean="0">
                <a:latin typeface="Arial"/>
                <a:ea typeface="Arial"/>
                <a:cs typeface="Arial"/>
                <a:sym typeface="Arial"/>
              </a:rPr>
              <a:t> </a:t>
            </a:r>
            <a:r>
              <a:rPr lang="en-US" sz="1200" dirty="0" err="1" smtClean="0">
                <a:latin typeface="Arial"/>
                <a:ea typeface="Arial"/>
                <a:cs typeface="Arial"/>
                <a:sym typeface="Arial"/>
              </a:rPr>
              <a:t>mahkai</a:t>
            </a:r>
            <a:r>
              <a:rPr lang="en-US" sz="1200" dirty="0" smtClean="0">
                <a:latin typeface="Arial"/>
                <a:ea typeface="Arial"/>
                <a:cs typeface="Arial"/>
                <a:sym typeface="Arial"/>
              </a:rPr>
              <a:t>  n-</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ap</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mai</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Ga</a:t>
            </a:r>
            <a:r>
              <a:rPr lang="en-US" sz="1200" dirty="0" smtClean="0">
                <a:latin typeface="Arial"/>
                <a:ea typeface="Arial"/>
                <a:cs typeface="Arial"/>
                <a:sym typeface="Arial"/>
              </a:rPr>
              <a:t> </a:t>
            </a:r>
            <a:r>
              <a:rPr lang="en-US" sz="1200" dirty="0" err="1" smtClean="0">
                <a:latin typeface="Arial"/>
                <a:ea typeface="Arial"/>
                <a:cs typeface="Arial"/>
                <a:sym typeface="Arial"/>
              </a:rPr>
              <a:t>shadawn</a:t>
            </a:r>
            <a:r>
              <a:rPr lang="en-US" sz="1200" dirty="0" smtClean="0">
                <a:latin typeface="Arial"/>
                <a:ea typeface="Arial"/>
                <a:cs typeface="Arial"/>
                <a:sym typeface="Arial"/>
              </a:rPr>
              <a:t>- </a:t>
            </a:r>
            <a:r>
              <a:rPr lang="en-US" sz="1200" dirty="0" err="1" smtClean="0">
                <a:latin typeface="Arial"/>
                <a:ea typeface="Arial"/>
                <a:cs typeface="Arial"/>
                <a:sym typeface="Arial"/>
              </a:rPr>
              <a:t>hkamja</a:t>
            </a:r>
            <a:r>
              <a:rPr lang="en-US" sz="1200" dirty="0" smtClean="0">
                <a:latin typeface="Arial"/>
                <a:ea typeface="Arial"/>
                <a:cs typeface="Arial"/>
                <a:sym typeface="Arial"/>
              </a:rPr>
              <a:t> lam, </a:t>
            </a:r>
            <a:r>
              <a:rPr lang="en-US" sz="1200" dirty="0" err="1" smtClean="0">
                <a:latin typeface="Arial"/>
                <a:ea typeface="Arial"/>
                <a:cs typeface="Arial"/>
                <a:sym typeface="Arial"/>
              </a:rPr>
              <a:t>myit</a:t>
            </a:r>
            <a:r>
              <a:rPr lang="en-US" sz="1200" dirty="0" smtClean="0">
                <a:latin typeface="Arial"/>
                <a:ea typeface="Arial"/>
                <a:cs typeface="Arial"/>
                <a:sym typeface="Arial"/>
              </a:rPr>
              <a:t> a </a:t>
            </a:r>
            <a:r>
              <a:rPr lang="en-US" sz="1200" dirty="0" err="1" smtClean="0">
                <a:latin typeface="Arial"/>
                <a:ea typeface="Arial"/>
                <a:cs typeface="Arial"/>
                <a:sym typeface="Arial"/>
              </a:rPr>
              <a:t>hkamja</a:t>
            </a:r>
            <a:r>
              <a:rPr lang="en-US" sz="1200" dirty="0" smtClean="0">
                <a:latin typeface="Arial"/>
                <a:ea typeface="Arial"/>
                <a:cs typeface="Arial"/>
                <a:sym typeface="Arial"/>
              </a:rPr>
              <a:t> lam, </a:t>
            </a:r>
            <a:r>
              <a:rPr lang="en-US" sz="1200" dirty="0" err="1" smtClean="0">
                <a:latin typeface="Arial"/>
                <a:ea typeface="Arial"/>
                <a:cs typeface="Arial"/>
                <a:sym typeface="Arial"/>
              </a:rPr>
              <a:t>myit</a:t>
            </a:r>
            <a:r>
              <a:rPr lang="en-US" sz="1200" dirty="0" smtClean="0">
                <a:latin typeface="Arial"/>
                <a:ea typeface="Arial"/>
                <a:cs typeface="Arial"/>
                <a:sym typeface="Arial"/>
              </a:rPr>
              <a:t> a </a:t>
            </a:r>
            <a:r>
              <a:rPr lang="en-US" sz="1200" dirty="0" err="1" smtClean="0">
                <a:latin typeface="Arial"/>
                <a:ea typeface="Arial"/>
                <a:cs typeface="Arial"/>
                <a:sym typeface="Arial"/>
              </a:rPr>
              <a:t>ganawn</a:t>
            </a:r>
            <a:r>
              <a:rPr lang="en-US" sz="1200" dirty="0" smtClean="0">
                <a:latin typeface="Arial"/>
                <a:ea typeface="Arial"/>
                <a:cs typeface="Arial"/>
                <a:sym typeface="Arial"/>
              </a:rPr>
              <a:t> </a:t>
            </a:r>
            <a:r>
              <a:rPr lang="en-US" sz="1200" dirty="0" err="1" smtClean="0">
                <a:latin typeface="Arial"/>
                <a:ea typeface="Arial"/>
                <a:cs typeface="Arial"/>
                <a:sym typeface="Arial"/>
              </a:rPr>
              <a:t>mazum</a:t>
            </a:r>
            <a:r>
              <a:rPr lang="en-US" sz="1200" dirty="0" smtClean="0">
                <a:latin typeface="Arial"/>
                <a:ea typeface="Arial"/>
                <a:cs typeface="Arial"/>
                <a:sym typeface="Arial"/>
              </a:rPr>
              <a:t> lam, </a:t>
            </a:r>
            <a:r>
              <a:rPr lang="en-US" sz="1200" dirty="0" err="1" smtClean="0">
                <a:latin typeface="Arial"/>
                <a:ea typeface="Arial"/>
                <a:cs typeface="Arial"/>
                <a:sym typeface="Arial"/>
              </a:rPr>
              <a:t>makawp</a:t>
            </a:r>
            <a:r>
              <a:rPr lang="en-US" sz="1200" dirty="0" smtClean="0">
                <a:latin typeface="Arial"/>
                <a:ea typeface="Arial"/>
                <a:cs typeface="Arial"/>
                <a:sym typeface="Arial"/>
              </a:rPr>
              <a:t> </a:t>
            </a:r>
            <a:r>
              <a:rPr lang="en-US" sz="1200" dirty="0" err="1" smtClean="0">
                <a:latin typeface="Arial"/>
                <a:ea typeface="Arial"/>
                <a:cs typeface="Arial"/>
                <a:sym typeface="Arial"/>
              </a:rPr>
              <a:t>maga</a:t>
            </a:r>
            <a:r>
              <a:rPr lang="en-US" sz="1200" dirty="0" smtClean="0">
                <a:latin typeface="Arial"/>
                <a:ea typeface="Arial"/>
                <a:cs typeface="Arial"/>
                <a:sym typeface="Arial"/>
              </a:rPr>
              <a:t> </a:t>
            </a:r>
            <a:r>
              <a:rPr lang="en-US" sz="1200" dirty="0" err="1" smtClean="0">
                <a:latin typeface="Arial"/>
                <a:ea typeface="Arial"/>
                <a:cs typeface="Arial"/>
                <a:sym typeface="Arial"/>
              </a:rPr>
              <a:t>yu</a:t>
            </a:r>
            <a:r>
              <a:rPr lang="en-US" sz="1200" dirty="0" smtClean="0">
                <a:latin typeface="Arial"/>
                <a:ea typeface="Arial"/>
                <a:cs typeface="Arial"/>
                <a:sym typeface="Arial"/>
              </a:rPr>
              <a:t> </a:t>
            </a:r>
            <a:r>
              <a:rPr lang="en-US" sz="1200" dirty="0" err="1" smtClean="0">
                <a:latin typeface="Arial"/>
                <a:ea typeface="Arial"/>
                <a:cs typeface="Arial"/>
                <a:sym typeface="Arial"/>
              </a:rPr>
              <a:t>lanu</a:t>
            </a:r>
            <a:r>
              <a:rPr lang="en-US" sz="1200" dirty="0" smtClean="0">
                <a:latin typeface="Arial"/>
                <a:ea typeface="Arial"/>
                <a:cs typeface="Arial"/>
                <a:sym typeface="Arial"/>
              </a:rPr>
              <a:t> </a:t>
            </a:r>
            <a:r>
              <a:rPr lang="en-US" sz="1200" dirty="0" err="1" smtClean="0">
                <a:latin typeface="Arial"/>
                <a:ea typeface="Arial"/>
                <a:cs typeface="Arial"/>
                <a:sym typeface="Arial"/>
              </a:rPr>
              <a:t>lahku</a:t>
            </a:r>
            <a:r>
              <a:rPr lang="en-US" sz="1200" dirty="0" smtClean="0">
                <a:latin typeface="Arial"/>
                <a:ea typeface="Arial"/>
                <a:cs typeface="Arial"/>
                <a:sym typeface="Arial"/>
              </a:rPr>
              <a:t> lam,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sha</a:t>
            </a:r>
            <a:r>
              <a:rPr lang="en-US" sz="1200" dirty="0" smtClean="0">
                <a:latin typeface="Arial"/>
                <a:ea typeface="Arial"/>
                <a:cs typeface="Arial"/>
                <a:sym typeface="Arial"/>
              </a:rPr>
              <a:t> n-gun, </a:t>
            </a:r>
            <a:r>
              <a:rPr lang="en-US" sz="1200" dirty="0" err="1" smtClean="0">
                <a:latin typeface="Arial"/>
                <a:ea typeface="Arial"/>
                <a:cs typeface="Arial"/>
                <a:sym typeface="Arial"/>
              </a:rPr>
              <a:t>hpaji</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shara</a:t>
            </a:r>
            <a:r>
              <a:rPr lang="en-US" sz="1200" dirty="0" smtClean="0">
                <a:latin typeface="Arial"/>
                <a:ea typeface="Arial"/>
                <a:cs typeface="Arial"/>
                <a:sym typeface="Arial"/>
              </a:rPr>
              <a:t>, </a:t>
            </a:r>
            <a:r>
              <a:rPr lang="en-US" sz="1200" dirty="0" err="1" smtClean="0">
                <a:latin typeface="Arial"/>
                <a:ea typeface="Arial"/>
                <a:cs typeface="Arial"/>
                <a:sym typeface="Arial"/>
              </a:rPr>
              <a:t>arung</a:t>
            </a:r>
            <a:r>
              <a:rPr lang="en-US" sz="1200" dirty="0" smtClean="0">
                <a:latin typeface="Arial"/>
                <a:ea typeface="Arial"/>
                <a:cs typeface="Arial"/>
                <a:sym typeface="Arial"/>
              </a:rPr>
              <a:t> </a:t>
            </a:r>
            <a:r>
              <a:rPr lang="en-US" sz="1200" dirty="0" err="1" smtClean="0">
                <a:latin typeface="Arial"/>
                <a:ea typeface="Arial"/>
                <a:cs typeface="Arial"/>
                <a:sym typeface="Arial"/>
              </a:rPr>
              <a:t>arai</a:t>
            </a:r>
            <a:r>
              <a:rPr lang="en-US" sz="1200" dirty="0" smtClean="0">
                <a:latin typeface="Arial"/>
                <a:ea typeface="Arial"/>
                <a:cs typeface="Arial"/>
                <a:sym typeface="Arial"/>
              </a:rPr>
              <a:t> (</a:t>
            </a:r>
            <a:r>
              <a:rPr lang="en-US" sz="1200" dirty="0" err="1" smtClean="0">
                <a:latin typeface="Arial"/>
                <a:ea typeface="Arial"/>
                <a:cs typeface="Arial"/>
                <a:sym typeface="Arial"/>
              </a:rPr>
              <a:t>shr</a:t>
            </a:r>
            <a:r>
              <a:rPr lang="en-US" sz="1200" dirty="0" smtClean="0">
                <a:latin typeface="Arial"/>
                <a:ea typeface="Arial"/>
                <a:cs typeface="Arial"/>
                <a:sym typeface="Arial"/>
              </a:rPr>
              <a:t>) </a:t>
            </a:r>
            <a:r>
              <a:rPr lang="en-US" sz="1200" dirty="0" err="1" smtClean="0">
                <a:latin typeface="Arial"/>
                <a:ea typeface="Arial"/>
                <a:cs typeface="Arial"/>
                <a:sym typeface="Arial"/>
              </a:rPr>
              <a:t>gumhpraw</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shingtau</a:t>
            </a:r>
            <a:r>
              <a:rPr lang="en-US" sz="1200" dirty="0" smtClean="0">
                <a:latin typeface="Arial"/>
                <a:ea typeface="Arial"/>
                <a:cs typeface="Arial"/>
                <a:sym typeface="Arial"/>
              </a:rPr>
              <a:t> lam, </a:t>
            </a:r>
            <a:r>
              <a:rPr lang="en-US" sz="1200" dirty="0" err="1" smtClean="0">
                <a:latin typeface="Arial"/>
                <a:ea typeface="Arial"/>
                <a:cs typeface="Arial"/>
                <a:sym typeface="Arial"/>
              </a:rPr>
              <a:t>hkum</a:t>
            </a:r>
            <a:r>
              <a:rPr lang="en-US" sz="1200" dirty="0" smtClean="0">
                <a:latin typeface="Arial"/>
                <a:ea typeface="Arial"/>
                <a:cs typeface="Arial"/>
                <a:sym typeface="Arial"/>
              </a:rPr>
              <a:t> </a:t>
            </a:r>
            <a:r>
              <a:rPr lang="en-US" sz="1200" dirty="0" err="1" smtClean="0">
                <a:latin typeface="Arial"/>
                <a:ea typeface="Arial"/>
                <a:cs typeface="Arial"/>
                <a:sym typeface="Arial"/>
              </a:rPr>
              <a:t>hkrang</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seng</a:t>
            </a:r>
            <a:r>
              <a:rPr lang="en-US" sz="1200" dirty="0" smtClean="0">
                <a:latin typeface="Arial"/>
                <a:ea typeface="Arial"/>
                <a:cs typeface="Arial"/>
                <a:sym typeface="Arial"/>
              </a:rPr>
              <a:t> n-</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gaw</a:t>
            </a:r>
            <a:r>
              <a:rPr lang="en-US" sz="1200" dirty="0" smtClean="0">
                <a:latin typeface="Arial"/>
                <a:ea typeface="Arial"/>
                <a:cs typeface="Arial"/>
                <a:sym typeface="Arial"/>
              </a:rPr>
              <a:t> gap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shawa</a:t>
            </a:r>
            <a:r>
              <a:rPr lang="en-US" sz="1200" dirty="0" smtClean="0">
                <a:latin typeface="Arial"/>
                <a:ea typeface="Arial"/>
                <a:cs typeface="Arial"/>
                <a:sym typeface="Arial"/>
              </a:rPr>
              <a:t> </a:t>
            </a:r>
            <a:r>
              <a:rPr lang="en-US" sz="1200" dirty="0" err="1" smtClean="0">
                <a:latin typeface="Arial"/>
                <a:ea typeface="Arial"/>
                <a:cs typeface="Arial"/>
                <a:sym typeface="Arial"/>
              </a:rPr>
              <a:t>masha</a:t>
            </a:r>
            <a:r>
              <a:rPr lang="en-US" sz="1200" dirty="0" smtClean="0">
                <a:latin typeface="Arial"/>
                <a:ea typeface="Arial"/>
                <a:cs typeface="Arial"/>
                <a:sym typeface="Arial"/>
              </a:rPr>
              <a:t> center </a:t>
            </a:r>
            <a:r>
              <a:rPr lang="en-US" sz="1200" dirty="0" err="1" smtClean="0">
                <a:latin typeface="Arial"/>
                <a:ea typeface="Arial"/>
                <a:cs typeface="Arial"/>
                <a:sym typeface="Arial"/>
              </a:rPr>
              <a:t>hte</a:t>
            </a:r>
            <a:r>
              <a:rPr lang="en-US" sz="1200" dirty="0" smtClean="0">
                <a:latin typeface="Arial"/>
                <a:ea typeface="Arial"/>
                <a:cs typeface="Arial"/>
                <a:sym typeface="Arial"/>
              </a:rPr>
              <a:t>/</a:t>
            </a:r>
            <a:r>
              <a:rPr lang="en-US" sz="1200" dirty="0" err="1" smtClean="0">
                <a:latin typeface="Arial"/>
                <a:ea typeface="Arial"/>
                <a:cs typeface="Arial"/>
                <a:sym typeface="Arial"/>
              </a:rPr>
              <a:t>shr</a:t>
            </a:r>
            <a:r>
              <a:rPr lang="en-US" sz="1200" dirty="0" smtClean="0">
                <a:latin typeface="Arial"/>
                <a:ea typeface="Arial"/>
                <a:cs typeface="Arial"/>
                <a:sym typeface="Arial"/>
              </a:rPr>
              <a:t> </a:t>
            </a:r>
            <a:r>
              <a:rPr lang="en-US" sz="1200" dirty="0" err="1" smtClean="0">
                <a:latin typeface="Arial"/>
                <a:ea typeface="Arial"/>
                <a:cs typeface="Arial"/>
                <a:sym typeface="Arial"/>
              </a:rPr>
              <a:t>shinggyim</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lam jaw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agency.</a:t>
            </a:r>
            <a:endParaRPr lang="en-US" sz="1200" dirty="0">
              <a:latin typeface="Arial"/>
              <a:ea typeface="Arial"/>
              <a:cs typeface="Arial"/>
              <a:sym typeface="Arial"/>
            </a:endParaRPr>
          </a:p>
        </p:txBody>
      </p:sp>
      <p:sp>
        <p:nvSpPr>
          <p:cNvPr id="293" name="Google Shape;2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800"/>
              <a:buFont typeface="Arial"/>
              <a:buNone/>
            </a:pPr>
            <a:r>
              <a:rPr lang="en-US" sz="1400" dirty="0" smtClean="0">
                <a:latin typeface="Arial"/>
                <a:ea typeface="Arial"/>
                <a:cs typeface="Arial"/>
                <a:sym typeface="Arial"/>
              </a:rPr>
              <a:t>(</a:t>
            </a:r>
            <a:r>
              <a:rPr lang="en-US" sz="1400" dirty="0" smtClean="0">
                <a:latin typeface="Calibri"/>
                <a:ea typeface="Arial"/>
                <a:cs typeface="Calibri"/>
                <a:sym typeface="Calibri"/>
              </a:rPr>
              <a:t>K</a:t>
            </a:r>
            <a:r>
              <a:rPr lang="en-US" sz="1400" dirty="0" smtClean="0"/>
              <a:t>oi yen </a:t>
            </a:r>
            <a:r>
              <a:rPr lang="en-US" sz="1400" dirty="0" err="1" smtClean="0"/>
              <a:t>ra</a:t>
            </a:r>
            <a:r>
              <a:rPr lang="en-US" sz="1400" dirty="0" smtClean="0"/>
              <a:t> </a:t>
            </a:r>
            <a:r>
              <a:rPr lang="en-US" sz="1400" dirty="0" err="1" smtClean="0"/>
              <a:t>na</a:t>
            </a:r>
            <a:r>
              <a:rPr lang="en-US" sz="1400" dirty="0" smtClean="0"/>
              <a:t> lam </a:t>
            </a:r>
            <a:r>
              <a:rPr lang="en-US" sz="1400" dirty="0" err="1" smtClean="0"/>
              <a:t>ni</a:t>
            </a:r>
            <a:r>
              <a:rPr lang="en-US" sz="1400" dirty="0" smtClean="0"/>
              <a:t> </a:t>
            </a:r>
            <a:r>
              <a:rPr lang="en-US" sz="1400" dirty="0" smtClean="0">
                <a:latin typeface="Arial"/>
                <a:ea typeface="Arial"/>
                <a:cs typeface="Arial"/>
                <a:sym typeface="Arial"/>
              </a:rPr>
              <a:t>) </a:t>
            </a:r>
          </a:p>
          <a:p>
            <a:pPr marL="0" marR="0" lvl="0" indent="0" algn="just" rtl="0">
              <a:lnSpc>
                <a:spcPct val="100000"/>
              </a:lnSpc>
              <a:spcBef>
                <a:spcPts val="0"/>
              </a:spcBef>
              <a:spcAft>
                <a:spcPts val="0"/>
              </a:spcAft>
              <a:buClr>
                <a:schemeClr val="dk1"/>
              </a:buClr>
              <a:buSzPts val="1800"/>
              <a:buFont typeface="Arial"/>
              <a:buNone/>
            </a:pPr>
            <a:endParaRPr sz="1400" b="1" dirty="0">
              <a:solidFill>
                <a:srgbClr val="0000FF"/>
              </a:solidFill>
              <a:latin typeface="Calibri"/>
              <a:ea typeface="Calibri"/>
              <a:cs typeface="Calibri"/>
              <a:sym typeface="Calibri"/>
            </a:endParaRPr>
          </a:p>
          <a:p>
            <a:pPr marL="342900" marR="0" lvl="0" indent="-342900" algn="l" rtl="0">
              <a:lnSpc>
                <a:spcPct val="12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Matut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sak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hkrung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nga</a:t>
            </a:r>
            <a:r>
              <a:rPr lang="en-US" sz="1400" b="0" i="0" u="none" strike="noStrike" cap="none" dirty="0" smtClean="0">
                <a:solidFill>
                  <a:srgbClr val="000000"/>
                </a:solidFill>
                <a:sym typeface="Arial"/>
              </a:rPr>
              <a:t> ai </a:t>
            </a:r>
            <a:r>
              <a:rPr lang="en-US" sz="1400" b="0" i="0" u="none" strike="noStrike" cap="none" dirty="0" err="1" smtClean="0">
                <a:solidFill>
                  <a:srgbClr val="000000"/>
                </a:solidFill>
                <a:sym typeface="Arial"/>
              </a:rPr>
              <a:t>wa</a:t>
            </a:r>
            <a:r>
              <a:rPr lang="en-US" sz="1400" b="0" i="0" u="none" strike="noStrike" cap="none" dirty="0" smtClean="0">
                <a:solidFill>
                  <a:srgbClr val="000000"/>
                </a:solidFill>
                <a:sym typeface="Arial"/>
              </a:rPr>
              <a:t> a lam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laika</a:t>
            </a:r>
            <a:r>
              <a:rPr lang="en-US" sz="1400" b="0" i="0" u="none" strike="noStrike" cap="none" dirty="0" smtClean="0">
                <a:solidFill>
                  <a:srgbClr val="000000"/>
                </a:solidFill>
                <a:sym typeface="Arial"/>
              </a:rPr>
              <a:t> </a:t>
            </a:r>
            <a:r>
              <a:rPr lang="en-US" sz="1400" dirty="0" err="1" smtClean="0"/>
              <a:t>ka</a:t>
            </a:r>
            <a:r>
              <a:rPr lang="en-US" sz="1400" dirty="0" smtClean="0"/>
              <a:t> </a:t>
            </a:r>
            <a:r>
              <a:rPr lang="en-US" sz="1400" dirty="0" err="1" smtClean="0"/>
              <a:t>matsin</a:t>
            </a:r>
            <a:r>
              <a:rPr lang="en-US" sz="1400" dirty="0" smtClean="0"/>
              <a:t> ai lam, </a:t>
            </a:r>
            <a:r>
              <a:rPr lang="en-US" sz="1400" dirty="0" err="1" smtClean="0"/>
              <a:t>sumla</a:t>
            </a:r>
            <a:r>
              <a:rPr lang="en-US" sz="1400" dirty="0" smtClean="0"/>
              <a:t> </a:t>
            </a:r>
            <a:r>
              <a:rPr lang="en-US" sz="1400" dirty="0" err="1" smtClean="0"/>
              <a:t>dem</a:t>
            </a:r>
            <a:r>
              <a:rPr lang="en-US" sz="1400" dirty="0" smtClean="0"/>
              <a:t> ai lam, </a:t>
            </a:r>
            <a:r>
              <a:rPr lang="en-US" sz="1400" dirty="0" err="1" smtClean="0"/>
              <a:t>tsun</a:t>
            </a:r>
            <a:r>
              <a:rPr lang="en-US" sz="1400" dirty="0" smtClean="0"/>
              <a:t> </a:t>
            </a:r>
            <a:r>
              <a:rPr lang="en-US" sz="1400" dirty="0" err="1" smtClean="0"/>
              <a:t>shaga</a:t>
            </a:r>
            <a:r>
              <a:rPr lang="en-US" sz="1400" dirty="0" smtClean="0"/>
              <a:t> da ai </a:t>
            </a:r>
            <a:r>
              <a:rPr lang="en-US" sz="1400" dirty="0" err="1" smtClean="0"/>
              <a:t>hpe</a:t>
            </a:r>
            <a:r>
              <a:rPr lang="en-US" sz="1400" dirty="0" smtClean="0"/>
              <a:t> phone (</a:t>
            </a:r>
            <a:r>
              <a:rPr lang="en-US" sz="1400" dirty="0" err="1" smtClean="0"/>
              <a:t>shr</a:t>
            </a:r>
            <a:r>
              <a:rPr lang="en-US" sz="1400" dirty="0" smtClean="0"/>
              <a:t>) </a:t>
            </a:r>
            <a:r>
              <a:rPr lang="en-US" sz="1400" dirty="0" err="1" smtClean="0"/>
              <a:t>kaga</a:t>
            </a:r>
            <a:r>
              <a:rPr lang="en-US" sz="1400" dirty="0" smtClean="0"/>
              <a:t> </a:t>
            </a:r>
            <a:r>
              <a:rPr lang="en-US" sz="1400" dirty="0" err="1" smtClean="0"/>
              <a:t>jak</a:t>
            </a:r>
            <a:r>
              <a:rPr lang="en-US" sz="1400" dirty="0" smtClean="0"/>
              <a:t> </a:t>
            </a:r>
            <a:r>
              <a:rPr lang="en-US" sz="1400" dirty="0" err="1" smtClean="0"/>
              <a:t>rai</a:t>
            </a:r>
            <a:r>
              <a:rPr lang="en-US" sz="1400" dirty="0" smtClean="0"/>
              <a:t> </a:t>
            </a:r>
            <a:r>
              <a:rPr lang="en-US" sz="1400" dirty="0" err="1" smtClean="0"/>
              <a:t>hte</a:t>
            </a:r>
            <a:r>
              <a:rPr lang="en-US" sz="1400" dirty="0" smtClean="0"/>
              <a:t> </a:t>
            </a:r>
            <a:r>
              <a:rPr lang="en-US" sz="1400" dirty="0" err="1" smtClean="0"/>
              <a:t>nsen</a:t>
            </a:r>
            <a:r>
              <a:rPr lang="en-US" sz="1400" dirty="0" smtClean="0"/>
              <a:t> bang </a:t>
            </a:r>
            <a:r>
              <a:rPr lang="en-US" sz="1400" dirty="0" err="1" smtClean="0"/>
              <a:t>tawn</a:t>
            </a:r>
            <a:r>
              <a:rPr lang="en-US" sz="1400" dirty="0" smtClean="0"/>
              <a:t> ai lam, media </a:t>
            </a:r>
            <a:r>
              <a:rPr lang="en-US" sz="1400" dirty="0" err="1" smtClean="0"/>
              <a:t>zawn</a:t>
            </a:r>
            <a:r>
              <a:rPr lang="en-US" sz="1400" dirty="0" smtClean="0"/>
              <a:t> re ai </a:t>
            </a:r>
            <a:r>
              <a:rPr lang="en-US" sz="1400" dirty="0" err="1" smtClean="0"/>
              <a:t>kaga</a:t>
            </a:r>
            <a:r>
              <a:rPr lang="en-US" sz="1400" dirty="0" smtClean="0"/>
              <a:t> </a:t>
            </a:r>
            <a:r>
              <a:rPr lang="en-US" sz="1400" dirty="0" err="1" smtClean="0"/>
              <a:t>shara</a:t>
            </a:r>
            <a:r>
              <a:rPr lang="en-US" sz="1400" dirty="0" smtClean="0"/>
              <a:t> de </a:t>
            </a:r>
            <a:r>
              <a:rPr lang="en-US" sz="1400" dirty="0" err="1" smtClean="0"/>
              <a:t>shiga</a:t>
            </a:r>
            <a:r>
              <a:rPr lang="en-US" sz="1400" dirty="0" smtClean="0"/>
              <a:t> jaw ai lam </a:t>
            </a:r>
            <a:r>
              <a:rPr lang="en-US" sz="1400" dirty="0" err="1" smtClean="0"/>
              <a:t>nmai</a:t>
            </a:r>
            <a:r>
              <a:rPr lang="en-US" sz="1400" dirty="0" smtClean="0"/>
              <a:t> </a:t>
            </a:r>
            <a:r>
              <a:rPr lang="en-US" sz="1400" dirty="0" err="1" smtClean="0"/>
              <a:t>galaw</a:t>
            </a:r>
            <a:r>
              <a:rPr lang="en-US" sz="1400" dirty="0" smtClean="0"/>
              <a:t> ai. </a:t>
            </a:r>
          </a:p>
          <a:p>
            <a:pPr marL="342900" marR="0" lvl="0" indent="-342900" algn="l" rtl="0">
              <a:lnSpc>
                <a:spcPct val="12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Byin</a:t>
            </a:r>
            <a:r>
              <a:rPr lang="en-US" sz="1400" b="0" i="0" u="none" strike="noStrike" cap="none" dirty="0" smtClean="0">
                <a:solidFill>
                  <a:srgbClr val="000000"/>
                </a:solidFill>
                <a:sym typeface="Arial"/>
              </a:rPr>
              <a:t> </a:t>
            </a:r>
            <a:r>
              <a:rPr lang="en-US" sz="1400" dirty="0" err="1" smtClean="0"/>
              <a:t>lai</a:t>
            </a:r>
            <a:r>
              <a:rPr lang="en-US" sz="1400" dirty="0" smtClean="0"/>
              <a:t> </a:t>
            </a:r>
            <a:r>
              <a:rPr lang="en-US" sz="1400" dirty="0" err="1" smtClean="0"/>
              <a:t>wa</a:t>
            </a:r>
            <a:r>
              <a:rPr lang="en-US" sz="1400" dirty="0" smtClean="0"/>
              <a:t> </a:t>
            </a:r>
            <a:r>
              <a:rPr lang="en-US" sz="1400" dirty="0" err="1" smtClean="0"/>
              <a:t>sai</a:t>
            </a:r>
            <a:r>
              <a:rPr lang="en-US" sz="1400" dirty="0" smtClean="0"/>
              <a:t> lam </a:t>
            </a:r>
            <a:r>
              <a:rPr lang="en-US" sz="1400" dirty="0" err="1" smtClean="0"/>
              <a:t>hpe</a:t>
            </a:r>
            <a:r>
              <a:rPr lang="en-US" sz="1400" dirty="0" smtClean="0"/>
              <a:t> </a:t>
            </a:r>
            <a:r>
              <a:rPr lang="en-US" sz="1400" dirty="0" err="1" smtClean="0"/>
              <a:t>nmai</a:t>
            </a:r>
            <a:r>
              <a:rPr lang="en-US" sz="1400" dirty="0" smtClean="0"/>
              <a:t> san </a:t>
            </a:r>
            <a:r>
              <a:rPr lang="en-US" sz="1400" dirty="0" err="1" smtClean="0"/>
              <a:t>ai</a:t>
            </a:r>
            <a:r>
              <a:rPr lang="en-US" sz="1400" dirty="0" smtClean="0"/>
              <a:t>. Dai </a:t>
            </a:r>
            <a:r>
              <a:rPr lang="en-US" sz="1400" dirty="0" err="1" smtClean="0"/>
              <a:t>zawn</a:t>
            </a:r>
            <a:r>
              <a:rPr lang="en-US" sz="1400" dirty="0" smtClean="0"/>
              <a:t> san </a:t>
            </a:r>
            <a:r>
              <a:rPr lang="en-US" sz="1400" dirty="0" err="1" smtClean="0"/>
              <a:t>na</a:t>
            </a:r>
            <a:r>
              <a:rPr lang="en-US" sz="1400" dirty="0" smtClean="0"/>
              <a:t> </a:t>
            </a:r>
            <a:r>
              <a:rPr lang="en-US" sz="1400" dirty="0" err="1" smtClean="0"/>
              <a:t>malai</a:t>
            </a:r>
            <a:r>
              <a:rPr lang="en-US" sz="1400" dirty="0" smtClean="0"/>
              <a:t> </a:t>
            </a:r>
            <a:r>
              <a:rPr lang="en-US" sz="1400" dirty="0" err="1" smtClean="0"/>
              <a:t>madat</a:t>
            </a:r>
            <a:r>
              <a:rPr lang="en-US" sz="1400" dirty="0" smtClean="0"/>
              <a:t> </a:t>
            </a:r>
            <a:r>
              <a:rPr lang="en-US" sz="1400" dirty="0" err="1" smtClean="0"/>
              <a:t>ya</a:t>
            </a:r>
            <a:r>
              <a:rPr lang="en-US" sz="1400" dirty="0" smtClean="0"/>
              <a:t> n-</a:t>
            </a:r>
            <a:r>
              <a:rPr lang="en-US" sz="1400" dirty="0" err="1" smtClean="0"/>
              <a:t>na</a:t>
            </a:r>
            <a:r>
              <a:rPr lang="en-US" sz="1400" dirty="0" smtClean="0"/>
              <a:t> </a:t>
            </a:r>
            <a:r>
              <a:rPr lang="en-US" sz="1400" dirty="0" err="1" smtClean="0"/>
              <a:t>gara</a:t>
            </a:r>
            <a:r>
              <a:rPr lang="en-US" sz="1400" dirty="0" smtClean="0"/>
              <a:t> </a:t>
            </a:r>
            <a:r>
              <a:rPr lang="en-US" sz="1400" dirty="0" err="1" smtClean="0"/>
              <a:t>hku</a:t>
            </a:r>
            <a:r>
              <a:rPr lang="en-US" sz="1400" dirty="0" smtClean="0"/>
              <a:t> </a:t>
            </a:r>
            <a:r>
              <a:rPr lang="en-US" sz="1400" dirty="0" err="1" smtClean="0"/>
              <a:t>garum</a:t>
            </a:r>
            <a:r>
              <a:rPr lang="en-US" sz="1400" dirty="0" smtClean="0"/>
              <a:t> </a:t>
            </a:r>
            <a:r>
              <a:rPr lang="en-US" sz="1400" dirty="0" err="1" smtClean="0"/>
              <a:t>ya</a:t>
            </a:r>
            <a:r>
              <a:rPr lang="en-US" sz="1400" dirty="0" smtClean="0"/>
              <a:t> </a:t>
            </a:r>
            <a:r>
              <a:rPr lang="en-US" sz="1400" dirty="0" err="1" smtClean="0"/>
              <a:t>ra</a:t>
            </a:r>
            <a:r>
              <a:rPr lang="en-US" sz="1400" dirty="0" smtClean="0"/>
              <a:t> </a:t>
            </a:r>
            <a:r>
              <a:rPr lang="en-US" sz="1400" dirty="0" err="1" smtClean="0"/>
              <a:t>na</a:t>
            </a:r>
            <a:r>
              <a:rPr lang="en-US" sz="1400" dirty="0" smtClean="0"/>
              <a:t> lam </a:t>
            </a:r>
            <a:r>
              <a:rPr lang="en-US" sz="1400" dirty="0" err="1" smtClean="0"/>
              <a:t>hpe</a:t>
            </a:r>
            <a:r>
              <a:rPr lang="en-US" sz="1400" dirty="0" smtClean="0"/>
              <a:t> san u.</a:t>
            </a:r>
          </a:p>
          <a:p>
            <a:pPr marL="342900" marR="0" lvl="0" indent="-342900" algn="l" rtl="0">
              <a:lnSpc>
                <a:spcPct val="12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Maga</a:t>
            </a:r>
            <a:r>
              <a:rPr lang="en-US" sz="1400" b="0" i="0" u="none" strike="noStrike" cap="none" dirty="0" smtClean="0">
                <a:solidFill>
                  <a:srgbClr val="000000"/>
                </a:solidFill>
                <a:sym typeface="Arial"/>
              </a:rPr>
              <a:t> mi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masha</a:t>
            </a:r>
            <a:r>
              <a:rPr lang="en-US" sz="1400" b="0" i="0" u="none" strike="noStrike" cap="none" dirty="0" smtClean="0">
                <a:solidFill>
                  <a:srgbClr val="000000"/>
                </a:solidFill>
                <a:sym typeface="Arial"/>
              </a:rPr>
              <a:t> a </a:t>
            </a:r>
            <a:r>
              <a:rPr lang="en-US" sz="1400" b="0" i="0" u="none" strike="noStrike" cap="none" dirty="0" err="1" smtClean="0">
                <a:solidFill>
                  <a:srgbClr val="000000"/>
                </a:solidFill>
                <a:sym typeface="Arial"/>
              </a:rPr>
              <a:t>mahkrum</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madup</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hte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kaga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masha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langai</a:t>
            </a:r>
            <a:r>
              <a:rPr lang="en-US" sz="1400" b="0" i="0" u="none" strike="noStrike" cap="none" dirty="0" smtClean="0">
                <a:solidFill>
                  <a:srgbClr val="000000"/>
                </a:solidFill>
                <a:sym typeface="Arial"/>
              </a:rPr>
              <a:t> a </a:t>
            </a:r>
            <a:r>
              <a:rPr lang="en-US" sz="1400" b="0" i="0" u="none" strike="noStrike" cap="none" dirty="0" err="1" smtClean="0">
                <a:solidFill>
                  <a:srgbClr val="000000"/>
                </a:solidFill>
                <a:sym typeface="Arial"/>
              </a:rPr>
              <a:t>byin</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lai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wa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ai</a:t>
            </a:r>
            <a:r>
              <a:rPr lang="en-US" sz="1400" b="0" i="0" u="none" strike="noStrike" cap="none" dirty="0" smtClean="0">
                <a:solidFill>
                  <a:srgbClr val="000000"/>
                </a:solidFill>
                <a:sym typeface="Arial"/>
              </a:rPr>
              <a:t> </a:t>
            </a:r>
            <a:r>
              <a:rPr lang="en-US" sz="1400" dirty="0" smtClean="0"/>
              <a:t>lam </a:t>
            </a:r>
            <a:r>
              <a:rPr lang="en-US" sz="1400" dirty="0" err="1" smtClean="0"/>
              <a:t>ni</a:t>
            </a:r>
            <a:r>
              <a:rPr lang="en-US" sz="1400" dirty="0" smtClean="0"/>
              <a:t> </a:t>
            </a:r>
            <a:r>
              <a:rPr lang="en-US" sz="1400" dirty="0" err="1" smtClean="0"/>
              <a:t>hpe</a:t>
            </a:r>
            <a:r>
              <a:rPr lang="en-US" sz="1400" dirty="0" smtClean="0"/>
              <a:t> </a:t>
            </a:r>
            <a:r>
              <a:rPr lang="en-US" sz="1400" dirty="0" err="1" smtClean="0"/>
              <a:t>nmai</a:t>
            </a:r>
            <a:r>
              <a:rPr lang="en-US" sz="1400" dirty="0" smtClean="0"/>
              <a:t> </a:t>
            </a:r>
            <a:r>
              <a:rPr lang="en-US" sz="1400" dirty="0" err="1" smtClean="0"/>
              <a:t>shadawn</a:t>
            </a:r>
            <a:r>
              <a:rPr lang="en-US" sz="1400" dirty="0" smtClean="0"/>
              <a:t> </a:t>
            </a:r>
            <a:r>
              <a:rPr lang="en-US" sz="1400" dirty="0" err="1" smtClean="0"/>
              <a:t>ai</a:t>
            </a:r>
            <a:r>
              <a:rPr lang="en-US" sz="1400" dirty="0" smtClean="0"/>
              <a:t>. </a:t>
            </a:r>
            <a:r>
              <a:rPr lang="en-US" sz="1400" dirty="0" err="1" smtClean="0"/>
              <a:t>Mabyin</a:t>
            </a:r>
            <a:r>
              <a:rPr lang="en-US" sz="1400" dirty="0" smtClean="0"/>
              <a:t> </a:t>
            </a:r>
            <a:r>
              <a:rPr lang="en-US" sz="1400" dirty="0" err="1" smtClean="0"/>
              <a:t>gaw</a:t>
            </a:r>
            <a:r>
              <a:rPr lang="en-US" sz="1400" dirty="0" smtClean="0"/>
              <a:t> “</a:t>
            </a:r>
            <a:r>
              <a:rPr lang="en-US" sz="1400" dirty="0" err="1" smtClean="0"/>
              <a:t>nhkik</a:t>
            </a:r>
            <a:r>
              <a:rPr lang="en-US" sz="1400" dirty="0" smtClean="0"/>
              <a:t> </a:t>
            </a:r>
            <a:r>
              <a:rPr lang="en-US" sz="1400" dirty="0" err="1" smtClean="0"/>
              <a:t>hkang</a:t>
            </a:r>
            <a:r>
              <a:rPr lang="en-US" sz="1400" dirty="0" smtClean="0"/>
              <a:t> ai lam” (</a:t>
            </a:r>
            <a:r>
              <a:rPr lang="en-US" sz="1400" dirty="0" err="1" smtClean="0"/>
              <a:t>shr</a:t>
            </a:r>
            <a:r>
              <a:rPr lang="en-US" sz="1400" dirty="0" smtClean="0"/>
              <a:t>) “ n </a:t>
            </a:r>
            <a:r>
              <a:rPr lang="en-US" sz="1400" dirty="0" err="1" smtClean="0"/>
              <a:t>ahkyak</a:t>
            </a:r>
            <a:r>
              <a:rPr lang="en-US" sz="1400" dirty="0" smtClean="0"/>
              <a:t> ai” </a:t>
            </a:r>
            <a:r>
              <a:rPr lang="en-US" sz="1400" dirty="0" err="1" smtClean="0"/>
              <a:t>ngu</a:t>
            </a:r>
            <a:r>
              <a:rPr lang="en-US" sz="1400" dirty="0" smtClean="0"/>
              <a:t> n-</a:t>
            </a:r>
            <a:r>
              <a:rPr lang="en-US" sz="1400" dirty="0" err="1" smtClean="0"/>
              <a:t>na</a:t>
            </a:r>
            <a:r>
              <a:rPr lang="en-US" sz="1400" dirty="0" smtClean="0"/>
              <a:t> </a:t>
            </a:r>
            <a:r>
              <a:rPr lang="en-US" sz="1400" dirty="0" err="1" smtClean="0"/>
              <a:t>nmai</a:t>
            </a:r>
            <a:r>
              <a:rPr lang="en-US" sz="1400" dirty="0" smtClean="0"/>
              <a:t> </a:t>
            </a:r>
            <a:r>
              <a:rPr lang="en-US" sz="1400" dirty="0" err="1" smtClean="0"/>
              <a:t>tsun</a:t>
            </a:r>
            <a:r>
              <a:rPr lang="en-US" sz="1400" dirty="0" smtClean="0"/>
              <a:t> ai. </a:t>
            </a:r>
            <a:r>
              <a:rPr lang="en-US" sz="1400" dirty="0" err="1" smtClean="0"/>
              <a:t>Ahkyak</a:t>
            </a:r>
            <a:r>
              <a:rPr lang="en-US" sz="1400" dirty="0" smtClean="0"/>
              <a:t> ai lam </a:t>
            </a:r>
            <a:r>
              <a:rPr lang="en-US" sz="1400" dirty="0" err="1" smtClean="0"/>
              <a:t>gaw</a:t>
            </a:r>
            <a:r>
              <a:rPr lang="en-US" sz="1400" dirty="0" smtClean="0"/>
              <a:t> </a:t>
            </a:r>
            <a:r>
              <a:rPr lang="en-US" sz="1400" dirty="0" err="1" smtClean="0"/>
              <a:t>matut</a:t>
            </a:r>
            <a:r>
              <a:rPr lang="en-US" sz="1400" dirty="0" smtClean="0"/>
              <a:t> </a:t>
            </a:r>
            <a:r>
              <a:rPr lang="en-US" sz="1400" dirty="0" err="1" smtClean="0"/>
              <a:t>na</a:t>
            </a:r>
            <a:r>
              <a:rPr lang="en-US" sz="1400" dirty="0" smtClean="0"/>
              <a:t> </a:t>
            </a:r>
            <a:r>
              <a:rPr lang="en-US" sz="1400" dirty="0" err="1" smtClean="0"/>
              <a:t>sak</a:t>
            </a:r>
            <a:r>
              <a:rPr lang="en-US" sz="1400" dirty="0" smtClean="0"/>
              <a:t> </a:t>
            </a:r>
            <a:r>
              <a:rPr lang="en-US" sz="1400" dirty="0" err="1" smtClean="0"/>
              <a:t>hkrung</a:t>
            </a:r>
            <a:r>
              <a:rPr lang="en-US" sz="1400" dirty="0" smtClean="0"/>
              <a:t> </a:t>
            </a:r>
            <a:r>
              <a:rPr lang="en-US" sz="1400" dirty="0" err="1" smtClean="0"/>
              <a:t>nga</a:t>
            </a:r>
            <a:r>
              <a:rPr lang="en-US" sz="1400" dirty="0" smtClean="0"/>
              <a:t> ai </a:t>
            </a:r>
            <a:r>
              <a:rPr lang="en-US" sz="1400" dirty="0" err="1" smtClean="0"/>
              <a:t>wa</a:t>
            </a:r>
            <a:r>
              <a:rPr lang="en-US" sz="1400" dirty="0" smtClean="0"/>
              <a:t> </a:t>
            </a:r>
            <a:r>
              <a:rPr lang="en-US" sz="1400" dirty="0" err="1" smtClean="0"/>
              <a:t>hku</a:t>
            </a:r>
            <a:r>
              <a:rPr lang="en-US" sz="1400" dirty="0" smtClean="0"/>
              <a:t> </a:t>
            </a:r>
            <a:r>
              <a:rPr lang="en-US" sz="1400" dirty="0" err="1" smtClean="0"/>
              <a:t>na</a:t>
            </a:r>
            <a:r>
              <a:rPr lang="en-US" sz="1400" dirty="0" smtClean="0"/>
              <a:t> </a:t>
            </a:r>
            <a:r>
              <a:rPr lang="en-US" sz="1400" dirty="0" err="1" smtClean="0"/>
              <a:t>shi</a:t>
            </a:r>
            <a:r>
              <a:rPr lang="en-US" sz="1400" dirty="0" smtClean="0"/>
              <a:t> a </a:t>
            </a:r>
            <a:r>
              <a:rPr lang="en-US" sz="1400" dirty="0" err="1" smtClean="0"/>
              <a:t>mahkrum</a:t>
            </a:r>
            <a:r>
              <a:rPr lang="en-US" sz="1400" dirty="0" smtClean="0"/>
              <a:t> </a:t>
            </a:r>
            <a:r>
              <a:rPr lang="en-US" sz="1400" dirty="0" err="1" smtClean="0"/>
              <a:t>madup</a:t>
            </a:r>
            <a:r>
              <a:rPr lang="en-US" sz="1400" dirty="0" smtClean="0"/>
              <a:t> n-</a:t>
            </a:r>
            <a:r>
              <a:rPr lang="en-US" sz="1400" dirty="0" err="1" smtClean="0"/>
              <a:t>tsa</a:t>
            </a:r>
            <a:r>
              <a:rPr lang="en-US" sz="1400" dirty="0" smtClean="0"/>
              <a:t> </a:t>
            </a:r>
            <a:r>
              <a:rPr lang="en-US" sz="1400" dirty="0" err="1" smtClean="0"/>
              <a:t>gara</a:t>
            </a:r>
            <a:r>
              <a:rPr lang="en-US" sz="1400" dirty="0" smtClean="0"/>
              <a:t> </a:t>
            </a:r>
            <a:r>
              <a:rPr lang="en-US" sz="1400" dirty="0" err="1" smtClean="0"/>
              <a:t>hku</a:t>
            </a:r>
            <a:r>
              <a:rPr lang="en-US" sz="1400" dirty="0" smtClean="0"/>
              <a:t> </a:t>
            </a:r>
            <a:r>
              <a:rPr lang="en-US" sz="1400" dirty="0" err="1" smtClean="0"/>
              <a:t>hkam</a:t>
            </a:r>
            <a:r>
              <a:rPr lang="en-US" sz="1400" dirty="0" smtClean="0"/>
              <a:t> </a:t>
            </a:r>
            <a:r>
              <a:rPr lang="en-US" sz="1400" dirty="0" err="1" smtClean="0"/>
              <a:t>sha</a:t>
            </a:r>
            <a:r>
              <a:rPr lang="en-US" sz="1400" dirty="0" smtClean="0"/>
              <a:t> ai lam </a:t>
            </a:r>
            <a:r>
              <a:rPr lang="en-US" sz="1400" dirty="0" err="1" smtClean="0"/>
              <a:t>rai</a:t>
            </a:r>
            <a:r>
              <a:rPr lang="en-US" sz="1400" dirty="0" smtClean="0"/>
              <a:t> </a:t>
            </a:r>
            <a:r>
              <a:rPr lang="en-US" sz="1400" dirty="0" err="1" smtClean="0"/>
              <a:t>nga</a:t>
            </a:r>
            <a:r>
              <a:rPr lang="en-US" sz="1400" dirty="0" smtClean="0"/>
              <a:t> ai.</a:t>
            </a:r>
          </a:p>
          <a:p>
            <a:pPr marL="342900" marR="0" lvl="0" indent="-342900" algn="l" rtl="0">
              <a:lnSpc>
                <a:spcPct val="12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Maga</a:t>
            </a:r>
            <a:r>
              <a:rPr lang="en-US" sz="1400" b="0" i="0" u="none" strike="noStrike" cap="none" dirty="0" smtClean="0">
                <a:solidFill>
                  <a:srgbClr val="000000"/>
                </a:solidFill>
                <a:sym typeface="Arial"/>
              </a:rPr>
              <a:t> mi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masha</a:t>
            </a:r>
            <a:r>
              <a:rPr lang="en-US" sz="1400" b="0" i="0" u="none" strike="noStrike" cap="none" dirty="0" smtClean="0">
                <a:solidFill>
                  <a:srgbClr val="000000"/>
                </a:solidFill>
                <a:sym typeface="Arial"/>
              </a:rPr>
              <a:t> a </a:t>
            </a:r>
            <a:r>
              <a:rPr lang="en-US" sz="1400" b="0" i="0" u="none" strike="noStrike" cap="none" dirty="0" err="1" smtClean="0">
                <a:solidFill>
                  <a:srgbClr val="000000"/>
                </a:solidFill>
                <a:sym typeface="Arial"/>
              </a:rPr>
              <a:t>tsun</a:t>
            </a:r>
            <a:r>
              <a:rPr lang="en-US" sz="1400" b="0" i="0" u="none" strike="noStrike" cap="none" dirty="0" smtClean="0">
                <a:solidFill>
                  <a:srgbClr val="000000"/>
                </a:solidFill>
                <a:sym typeface="Arial"/>
              </a:rPr>
              <a:t> </a:t>
            </a:r>
            <a:r>
              <a:rPr lang="en-US" sz="1400" dirty="0" err="1" smtClean="0"/>
              <a:t>shaga</a:t>
            </a:r>
            <a:r>
              <a:rPr lang="en-US" sz="1400" dirty="0" smtClean="0"/>
              <a:t> lam </a:t>
            </a:r>
            <a:r>
              <a:rPr lang="en-US" sz="1400" dirty="0" err="1" smtClean="0"/>
              <a:t>ni</a:t>
            </a:r>
            <a:r>
              <a:rPr lang="en-US" sz="1400" dirty="0" smtClean="0"/>
              <a:t> </a:t>
            </a:r>
            <a:r>
              <a:rPr lang="en-US" sz="1400" dirty="0" err="1" smtClean="0"/>
              <a:t>hpe</a:t>
            </a:r>
            <a:r>
              <a:rPr lang="en-US" sz="1400" dirty="0" smtClean="0"/>
              <a:t> </a:t>
            </a:r>
            <a:r>
              <a:rPr lang="en-US" sz="1400" dirty="0" err="1" smtClean="0"/>
              <a:t>nrup</a:t>
            </a:r>
            <a:r>
              <a:rPr lang="en-US" sz="1400" dirty="0" smtClean="0"/>
              <a:t> </a:t>
            </a:r>
            <a:r>
              <a:rPr lang="en-US" sz="1400" dirty="0" err="1" smtClean="0"/>
              <a:t>ntsen</a:t>
            </a:r>
            <a:r>
              <a:rPr lang="en-US" sz="1400" dirty="0" smtClean="0"/>
              <a:t> </a:t>
            </a:r>
            <a:r>
              <a:rPr lang="en-US" sz="1400" dirty="0" err="1" smtClean="0"/>
              <a:t>ai</a:t>
            </a:r>
            <a:r>
              <a:rPr lang="en-US" sz="1400" dirty="0" smtClean="0"/>
              <a:t> lam, </a:t>
            </a:r>
            <a:r>
              <a:rPr lang="en-US" sz="1400" dirty="0" err="1" smtClean="0"/>
              <a:t>ninghkap</a:t>
            </a:r>
            <a:r>
              <a:rPr lang="en-US" sz="1400" dirty="0" smtClean="0"/>
              <a:t> </a:t>
            </a:r>
            <a:r>
              <a:rPr lang="en-US" sz="1400" dirty="0" err="1" smtClean="0"/>
              <a:t>tsun</a:t>
            </a:r>
            <a:r>
              <a:rPr lang="en-US" sz="1400" dirty="0" smtClean="0"/>
              <a:t> </a:t>
            </a:r>
            <a:r>
              <a:rPr lang="en-US" sz="1400" dirty="0" err="1" smtClean="0"/>
              <a:t>shaga</a:t>
            </a:r>
            <a:r>
              <a:rPr lang="en-US" sz="1400" dirty="0" smtClean="0"/>
              <a:t> </a:t>
            </a:r>
            <a:r>
              <a:rPr lang="en-US" sz="1400" dirty="0" err="1" smtClean="0"/>
              <a:t>ai</a:t>
            </a:r>
            <a:r>
              <a:rPr lang="en-US" sz="1400" dirty="0" smtClean="0"/>
              <a:t> lam </a:t>
            </a:r>
            <a:r>
              <a:rPr lang="en-US" sz="1400" dirty="0" err="1" smtClean="0"/>
              <a:t>ni</a:t>
            </a:r>
            <a:r>
              <a:rPr lang="en-US" sz="1400" dirty="0" smtClean="0"/>
              <a:t> </a:t>
            </a:r>
            <a:r>
              <a:rPr lang="en-US" sz="1400" dirty="0" err="1" smtClean="0"/>
              <a:t>nmai</a:t>
            </a:r>
            <a:r>
              <a:rPr lang="en-US" sz="1400" dirty="0" smtClean="0"/>
              <a:t> </a:t>
            </a:r>
            <a:r>
              <a:rPr lang="en-US" sz="1400" dirty="0" err="1" smtClean="0"/>
              <a:t>galaw</a:t>
            </a:r>
            <a:r>
              <a:rPr lang="en-US" sz="1400" dirty="0" smtClean="0"/>
              <a:t> </a:t>
            </a:r>
            <a:r>
              <a:rPr lang="en-US" sz="1400" dirty="0" err="1" smtClean="0"/>
              <a:t>ai</a:t>
            </a:r>
            <a:r>
              <a:rPr lang="en-US" sz="1400" dirty="0" smtClean="0"/>
              <a:t>. </a:t>
            </a:r>
            <a:r>
              <a:rPr lang="en-US" sz="1400" dirty="0" err="1" smtClean="0"/>
              <a:t>Tinang</a:t>
            </a:r>
            <a:r>
              <a:rPr lang="en-US" sz="1400" dirty="0" smtClean="0"/>
              <a:t> a </a:t>
            </a:r>
            <a:r>
              <a:rPr lang="en-US" sz="1400" dirty="0" err="1" smtClean="0"/>
              <a:t>bungli</a:t>
            </a:r>
            <a:r>
              <a:rPr lang="en-US" sz="1400" dirty="0" smtClean="0"/>
              <a:t> </a:t>
            </a:r>
            <a:r>
              <a:rPr lang="en-US" sz="1400" dirty="0" err="1" smtClean="0"/>
              <a:t>dawsang</a:t>
            </a:r>
            <a:r>
              <a:rPr lang="en-US" sz="1400" dirty="0" smtClean="0"/>
              <a:t> </a:t>
            </a:r>
            <a:r>
              <a:rPr lang="en-US" sz="1400" dirty="0" err="1" smtClean="0"/>
              <a:t>gaw</a:t>
            </a:r>
            <a:r>
              <a:rPr lang="en-US" sz="1400" dirty="0" smtClean="0"/>
              <a:t> </a:t>
            </a:r>
            <a:r>
              <a:rPr lang="en-US" sz="1400" dirty="0" err="1" smtClean="0"/>
              <a:t>dinglu</a:t>
            </a:r>
            <a:r>
              <a:rPr lang="en-US" sz="1400" dirty="0" smtClean="0"/>
              <a:t> </a:t>
            </a:r>
            <a:r>
              <a:rPr lang="en-US" sz="1400" dirty="0" err="1" smtClean="0"/>
              <a:t>dawdan</a:t>
            </a:r>
            <a:r>
              <a:rPr lang="en-US" sz="1400" dirty="0" smtClean="0"/>
              <a:t> ai lam </a:t>
            </a:r>
            <a:r>
              <a:rPr lang="en-US" sz="1400" dirty="0" err="1" smtClean="0"/>
              <a:t>ngalaw</a:t>
            </a:r>
            <a:r>
              <a:rPr lang="en-US" sz="1400" dirty="0" smtClean="0"/>
              <a:t> ai </a:t>
            </a:r>
            <a:r>
              <a:rPr lang="en-US" sz="1400" dirty="0" err="1" smtClean="0"/>
              <a:t>sha</a:t>
            </a:r>
            <a:r>
              <a:rPr lang="en-US" sz="1400" dirty="0" smtClean="0"/>
              <a:t> </a:t>
            </a:r>
            <a:r>
              <a:rPr lang="en-US" sz="1400" dirty="0" err="1" smtClean="0"/>
              <a:t>madat</a:t>
            </a:r>
            <a:r>
              <a:rPr lang="en-US" sz="1400" dirty="0" smtClean="0"/>
              <a:t> </a:t>
            </a:r>
            <a:r>
              <a:rPr lang="en-US" sz="1400" dirty="0" err="1" smtClean="0"/>
              <a:t>ya</a:t>
            </a:r>
            <a:r>
              <a:rPr lang="en-US" sz="1400" dirty="0" smtClean="0"/>
              <a:t> </a:t>
            </a:r>
            <a:r>
              <a:rPr lang="en-US" sz="1400" dirty="0" err="1" smtClean="0"/>
              <a:t>na</a:t>
            </a:r>
            <a:r>
              <a:rPr lang="en-US" sz="1400" dirty="0" smtClean="0"/>
              <a:t> lam </a:t>
            </a:r>
            <a:r>
              <a:rPr lang="en-US" sz="1400" dirty="0" err="1" smtClean="0"/>
              <a:t>hte</a:t>
            </a:r>
            <a:r>
              <a:rPr lang="en-US" sz="1400" dirty="0" smtClean="0"/>
              <a:t> </a:t>
            </a:r>
            <a:r>
              <a:rPr lang="en-US" sz="1400" dirty="0" err="1" smtClean="0"/>
              <a:t>lu</a:t>
            </a:r>
            <a:r>
              <a:rPr lang="en-US" sz="1400" dirty="0" smtClean="0"/>
              <a:t> </a:t>
            </a:r>
            <a:r>
              <a:rPr lang="en-US" sz="1400" dirty="0" err="1" smtClean="0"/>
              <a:t>mai</a:t>
            </a:r>
            <a:r>
              <a:rPr lang="en-US" sz="1400" dirty="0" smtClean="0"/>
              <a:t> </a:t>
            </a:r>
            <a:r>
              <a:rPr lang="en-US" sz="1400" dirty="0" err="1" smtClean="0"/>
              <a:t>na</a:t>
            </a:r>
            <a:r>
              <a:rPr lang="en-US" sz="1400" dirty="0" smtClean="0"/>
              <a:t> </a:t>
            </a:r>
            <a:r>
              <a:rPr lang="en-US" sz="1400" dirty="0" err="1" smtClean="0"/>
              <a:t>garum</a:t>
            </a:r>
            <a:r>
              <a:rPr lang="en-US" sz="1400" dirty="0" smtClean="0"/>
              <a:t> </a:t>
            </a:r>
            <a:r>
              <a:rPr lang="en-US" sz="1400" dirty="0" err="1" smtClean="0"/>
              <a:t>shingtau</a:t>
            </a:r>
            <a:r>
              <a:rPr lang="en-US" sz="1400" dirty="0" smtClean="0"/>
              <a:t> lam a </a:t>
            </a:r>
            <a:r>
              <a:rPr lang="en-US" sz="1400" dirty="0" err="1" smtClean="0"/>
              <a:t>shiga</a:t>
            </a:r>
            <a:r>
              <a:rPr lang="en-US" sz="1400" dirty="0" smtClean="0"/>
              <a:t> </a:t>
            </a:r>
            <a:r>
              <a:rPr lang="en-US" sz="1400" dirty="0" err="1" smtClean="0"/>
              <a:t>lamang</a:t>
            </a:r>
            <a:r>
              <a:rPr lang="en-US" sz="1400" dirty="0" smtClean="0"/>
              <a:t> </a:t>
            </a:r>
            <a:r>
              <a:rPr lang="en-US" sz="1400" dirty="0" err="1" smtClean="0"/>
              <a:t>ni</a:t>
            </a:r>
            <a:r>
              <a:rPr lang="en-US" sz="1400" dirty="0" smtClean="0"/>
              <a:t> </a:t>
            </a:r>
            <a:r>
              <a:rPr lang="en-US" sz="1400" dirty="0" err="1" smtClean="0"/>
              <a:t>hpe</a:t>
            </a:r>
            <a:r>
              <a:rPr lang="en-US" sz="1400" dirty="0" smtClean="0"/>
              <a:t> jaw </a:t>
            </a:r>
            <a:r>
              <a:rPr lang="en-US" sz="1400" dirty="0" err="1" smtClean="0"/>
              <a:t>ya</a:t>
            </a:r>
            <a:r>
              <a:rPr lang="en-US" sz="1400" dirty="0" smtClean="0"/>
              <a:t> </a:t>
            </a:r>
            <a:r>
              <a:rPr lang="en-US" sz="1400" dirty="0" err="1" smtClean="0"/>
              <a:t>na</a:t>
            </a:r>
            <a:r>
              <a:rPr lang="en-US" sz="1400" dirty="0" smtClean="0"/>
              <a:t> </a:t>
            </a:r>
            <a:r>
              <a:rPr lang="en-US" sz="1400" dirty="0" err="1" smtClean="0"/>
              <a:t>matu</a:t>
            </a:r>
            <a:r>
              <a:rPr lang="en-US" sz="1400" dirty="0" smtClean="0"/>
              <a:t> </a:t>
            </a:r>
            <a:r>
              <a:rPr lang="en-US" sz="1400" dirty="0" err="1" smtClean="0"/>
              <a:t>rai</a:t>
            </a:r>
            <a:r>
              <a:rPr lang="en-US" sz="1400" dirty="0" smtClean="0"/>
              <a:t> ai </a:t>
            </a:r>
            <a:r>
              <a:rPr lang="en-US" sz="1400" dirty="0" err="1" smtClean="0"/>
              <a:t>hpe</a:t>
            </a:r>
            <a:r>
              <a:rPr lang="en-US" sz="1400" dirty="0" smtClean="0"/>
              <a:t> </a:t>
            </a:r>
            <a:r>
              <a:rPr lang="en-US" sz="1400" dirty="0" err="1" smtClean="0"/>
              <a:t>dum</a:t>
            </a:r>
            <a:r>
              <a:rPr lang="en-US" sz="1400" dirty="0" smtClean="0"/>
              <a:t> </a:t>
            </a:r>
            <a:r>
              <a:rPr lang="en-US" sz="1400" dirty="0" err="1" smtClean="0"/>
              <a:t>nga</a:t>
            </a:r>
            <a:r>
              <a:rPr lang="en-US" sz="1400" dirty="0" smtClean="0"/>
              <a:t> u.</a:t>
            </a:r>
            <a:endParaRPr lang="en-US" sz="1400" b="0" i="0" u="none" strike="noStrike" cap="none" dirty="0" smtClean="0">
              <a:solidFill>
                <a:srgbClr val="000000"/>
              </a:solidFill>
              <a:sym typeface="Arial"/>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653" name="Google Shape;6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err="1" smtClean="0"/>
              <a:t>Tsun</a:t>
            </a:r>
            <a:r>
              <a:rPr lang="en-US" dirty="0" smtClean="0"/>
              <a:t> </a:t>
            </a:r>
            <a:r>
              <a:rPr lang="en-US" dirty="0" err="1" smtClean="0"/>
              <a:t>shaga</a:t>
            </a:r>
            <a:r>
              <a:rPr lang="en-US" dirty="0" smtClean="0"/>
              <a:t> </a:t>
            </a:r>
            <a:r>
              <a:rPr lang="en-US" dirty="0" err="1" smtClean="0"/>
              <a:t>na</a:t>
            </a:r>
            <a:r>
              <a:rPr lang="en-US" dirty="0" smtClean="0"/>
              <a:t> </a:t>
            </a:r>
            <a:r>
              <a:rPr lang="en-US" dirty="0" err="1" smtClean="0"/>
              <a:t>matu</a:t>
            </a:r>
            <a:r>
              <a:rPr lang="en-US" dirty="0" smtClean="0"/>
              <a:t> </a:t>
            </a:r>
            <a:r>
              <a:rPr lang="en-US" dirty="0" err="1" smtClean="0"/>
              <a:t>ga</a:t>
            </a:r>
            <a:r>
              <a:rPr lang="en-US" dirty="0" smtClean="0"/>
              <a:t> </a:t>
            </a:r>
            <a:r>
              <a:rPr lang="en-US" dirty="0" err="1" smtClean="0"/>
              <a:t>shadawn</a:t>
            </a:r>
            <a:r>
              <a:rPr lang="en-US" dirty="0" smtClean="0"/>
              <a:t> </a:t>
            </a:r>
            <a:r>
              <a:rPr lang="en-US" dirty="0" err="1" smtClean="0"/>
              <a:t>ni</a:t>
            </a:r>
            <a:endParaRPr lang="en-US" dirty="0" smtClean="0"/>
          </a:p>
          <a:p>
            <a:pPr marL="0" lvl="0" indent="0" algn="l" rtl="0">
              <a:lnSpc>
                <a:spcPct val="100000"/>
              </a:lnSpc>
              <a:spcBef>
                <a:spcPts val="0"/>
              </a:spcBef>
              <a:spcAft>
                <a:spcPts val="0"/>
              </a:spcAft>
              <a:buClr>
                <a:schemeClr val="dk1"/>
              </a:buClr>
              <a:buSzPts val="1200"/>
              <a:buFont typeface="Arial"/>
              <a:buNone/>
            </a:pPr>
            <a:endParaRPr lang="en-US" sz="1200" b="0" i="0" u="none" strike="noStrike" cap="none" dirty="0" smtClean="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US" sz="1200" b="0" i="0" u="none" strike="noStrike" cap="none" dirty="0" smtClean="0">
                <a:solidFill>
                  <a:srgbClr val="000000"/>
                </a:solidFill>
                <a:latin typeface="Arial"/>
                <a:ea typeface="Arial"/>
                <a:cs typeface="Arial"/>
                <a:sym typeface="Arial"/>
              </a:rPr>
              <a:t>“</a:t>
            </a:r>
            <a:r>
              <a:rPr lang="en-US" sz="1200" dirty="0" err="1" smtClean="0"/>
              <a:t>N</a:t>
            </a:r>
            <a:r>
              <a:rPr lang="en-US" sz="1200" b="0" i="0" u="none" strike="noStrike" cap="none" dirty="0" err="1" smtClean="0">
                <a:solidFill>
                  <a:srgbClr val="000000"/>
                </a:solidFill>
                <a:latin typeface="Arial"/>
                <a:ea typeface="Arial"/>
                <a:cs typeface="Arial"/>
                <a:sym typeface="Arial"/>
              </a:rPr>
              <a:t>gai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hpe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ganing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hku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garum</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ya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ra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rai</a:t>
            </a:r>
            <a:r>
              <a:rPr lang="en-US" sz="1200" b="0" i="0" u="none" strike="noStrike" cap="none" dirty="0" smtClean="0">
                <a:solidFill>
                  <a:srgbClr val="000000"/>
                </a:solidFill>
                <a:latin typeface="Arial"/>
                <a:ea typeface="Arial"/>
                <a:cs typeface="Arial"/>
                <a:sym typeface="Arial"/>
              </a:rPr>
              <a:t>?” </a:t>
            </a:r>
          </a:p>
          <a:p>
            <a:pPr marL="342900" marR="0" lvl="0" indent="-342900" algn="l" rtl="0">
              <a:lnSpc>
                <a:spcPct val="150000"/>
              </a:lnSpc>
              <a:spcBef>
                <a:spcPts val="0"/>
              </a:spcBef>
              <a:spcAft>
                <a:spcPts val="0"/>
              </a:spcAft>
              <a:buClr>
                <a:srgbClr val="000000"/>
              </a:buClr>
              <a:buSzPts val="1800"/>
              <a:buFont typeface="Arial" pitchFamily="34" charset="0"/>
              <a:buChar char="•"/>
            </a:pP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Anhte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rau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tsun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shaga</a:t>
            </a:r>
            <a:r>
              <a:rPr lang="en-US" sz="1200" b="0" i="0" u="none" strike="noStrike" cap="none" dirty="0" smtClean="0">
                <a:solidFill>
                  <a:srgbClr val="000000"/>
                </a:solidFill>
                <a:latin typeface="Arial"/>
                <a:ea typeface="Arial"/>
                <a:cs typeface="Arial"/>
                <a:sym typeface="Arial"/>
              </a:rPr>
              <a:t> </a:t>
            </a:r>
            <a:r>
              <a:rPr lang="en-US" sz="1200" dirty="0" err="1" smtClean="0"/>
              <a:t>wa</a:t>
            </a:r>
            <a:r>
              <a:rPr lang="en-US" sz="1200" dirty="0" smtClean="0"/>
              <a:t> </a:t>
            </a:r>
            <a:r>
              <a:rPr lang="en-US" sz="1200" dirty="0" err="1" smtClean="0"/>
              <a:t>ai</a:t>
            </a:r>
            <a:r>
              <a:rPr lang="en-US" sz="1200" dirty="0" smtClean="0"/>
              <a:t> </a:t>
            </a:r>
            <a:r>
              <a:rPr lang="en-US" sz="1200" dirty="0" err="1" smtClean="0"/>
              <a:t>ni</a:t>
            </a:r>
            <a:r>
              <a:rPr lang="en-US" sz="1200" dirty="0" smtClean="0"/>
              <a:t> </a:t>
            </a:r>
            <a:r>
              <a:rPr lang="en-US" sz="1200" dirty="0" err="1" smtClean="0"/>
              <a:t>gaw</a:t>
            </a:r>
            <a:r>
              <a:rPr lang="en-US" sz="1200" dirty="0" smtClean="0"/>
              <a:t> an </a:t>
            </a:r>
            <a:r>
              <a:rPr lang="en-US" sz="1200" dirty="0" err="1" smtClean="0"/>
              <a:t>lahkawng</a:t>
            </a:r>
            <a:r>
              <a:rPr lang="en-US" sz="1200" dirty="0" smtClean="0"/>
              <a:t> a </a:t>
            </a:r>
            <a:r>
              <a:rPr lang="en-US" sz="1200" dirty="0" err="1" smtClean="0"/>
              <a:t>lapran</a:t>
            </a:r>
            <a:r>
              <a:rPr lang="en-US" sz="1200" dirty="0" smtClean="0"/>
              <a:t> </a:t>
            </a:r>
            <a:r>
              <a:rPr lang="en-US" sz="1200" dirty="0" err="1" smtClean="0"/>
              <a:t>kaw</a:t>
            </a:r>
            <a:r>
              <a:rPr lang="en-US" sz="1200" dirty="0" smtClean="0"/>
              <a:t> </a:t>
            </a:r>
            <a:r>
              <a:rPr lang="en-US" sz="1200" dirty="0" err="1" smtClean="0"/>
              <a:t>sha</a:t>
            </a:r>
            <a:r>
              <a:rPr lang="en-US" sz="1200" dirty="0" smtClean="0"/>
              <a:t> </a:t>
            </a:r>
            <a:r>
              <a:rPr lang="en-US" sz="1200" dirty="0" err="1" smtClean="0"/>
              <a:t>nga</a:t>
            </a:r>
            <a:r>
              <a:rPr lang="en-US" sz="1200" dirty="0" smtClean="0"/>
              <a:t> </a:t>
            </a:r>
            <a:r>
              <a:rPr lang="en-US" sz="1200" dirty="0" err="1" smtClean="0"/>
              <a:t>nga</a:t>
            </a:r>
            <a:r>
              <a:rPr lang="en-US" sz="1200" dirty="0" smtClean="0"/>
              <a:t> </a:t>
            </a:r>
            <a:r>
              <a:rPr lang="en-US" sz="1200" dirty="0" err="1" smtClean="0"/>
              <a:t>na</a:t>
            </a:r>
            <a:r>
              <a:rPr lang="en-US" sz="1200" dirty="0" smtClean="0"/>
              <a:t> re </a:t>
            </a:r>
            <a:r>
              <a:rPr lang="en-US" sz="1200" dirty="0" err="1" smtClean="0"/>
              <a:t>ai</a:t>
            </a:r>
            <a:r>
              <a:rPr lang="en-US" sz="1200" dirty="0" smtClean="0"/>
              <a:t>. Nang </a:t>
            </a:r>
            <a:r>
              <a:rPr lang="en-US" sz="1200" dirty="0" err="1" smtClean="0"/>
              <a:t>ahkang</a:t>
            </a:r>
            <a:r>
              <a:rPr lang="en-US" sz="1200" dirty="0" smtClean="0"/>
              <a:t> </a:t>
            </a:r>
            <a:r>
              <a:rPr lang="en-US" sz="1200" dirty="0" err="1" smtClean="0"/>
              <a:t>njaw</a:t>
            </a:r>
            <a:r>
              <a:rPr lang="en-US" sz="1200" dirty="0" smtClean="0"/>
              <a:t> yang </a:t>
            </a:r>
            <a:r>
              <a:rPr lang="en-US" sz="1200" dirty="0" err="1" smtClean="0"/>
              <a:t>hpa</a:t>
            </a:r>
            <a:r>
              <a:rPr lang="en-US" sz="1200" dirty="0" smtClean="0"/>
              <a:t> </a:t>
            </a:r>
            <a:r>
              <a:rPr lang="en-US" sz="1200" dirty="0" err="1" smtClean="0"/>
              <a:t>hpe</a:t>
            </a:r>
            <a:r>
              <a:rPr lang="en-US" sz="1200" dirty="0" smtClean="0"/>
              <a:t> </a:t>
            </a:r>
            <a:r>
              <a:rPr lang="en-US" sz="1200" dirty="0" err="1" smtClean="0"/>
              <a:t>mung</a:t>
            </a:r>
            <a:r>
              <a:rPr lang="en-US" sz="1200" dirty="0" smtClean="0"/>
              <a:t> </a:t>
            </a:r>
            <a:r>
              <a:rPr lang="en-US" sz="1200" dirty="0" err="1" smtClean="0"/>
              <a:t>shinggan</a:t>
            </a:r>
            <a:r>
              <a:rPr lang="en-US" sz="1200" dirty="0" smtClean="0"/>
              <a:t> de </a:t>
            </a:r>
            <a:r>
              <a:rPr lang="en-US" sz="1200" dirty="0" err="1" smtClean="0"/>
              <a:t>tsun</a:t>
            </a:r>
            <a:r>
              <a:rPr lang="en-US" sz="1200" dirty="0" smtClean="0"/>
              <a:t> </a:t>
            </a:r>
            <a:r>
              <a:rPr lang="en-US" sz="1200" dirty="0" err="1" smtClean="0"/>
              <a:t>shapraw</a:t>
            </a:r>
            <a:r>
              <a:rPr lang="en-US" sz="1200" dirty="0" smtClean="0"/>
              <a:t> </a:t>
            </a:r>
            <a:r>
              <a:rPr lang="en-US" sz="1200" dirty="0" err="1" smtClean="0"/>
              <a:t>na</a:t>
            </a:r>
            <a:r>
              <a:rPr lang="en-US" sz="1200" dirty="0" smtClean="0"/>
              <a:t> </a:t>
            </a:r>
            <a:r>
              <a:rPr lang="en-US" sz="1200" dirty="0" err="1" smtClean="0"/>
              <a:t>nrai</a:t>
            </a:r>
            <a:r>
              <a:rPr lang="en-US" sz="1200" dirty="0" smtClean="0"/>
              <a:t> </a:t>
            </a:r>
            <a:r>
              <a:rPr lang="en-US" sz="1200" dirty="0" err="1" smtClean="0"/>
              <a:t>ai</a:t>
            </a:r>
            <a:r>
              <a:rPr lang="en-US" sz="1200" dirty="0" smtClean="0"/>
              <a:t>.”</a:t>
            </a:r>
            <a:endParaRPr lang="en-US" sz="1200" b="0" i="0" u="none" strike="noStrike" cap="none" dirty="0" smtClean="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pitchFamily="34" charset="0"/>
              <a:buChar char="•"/>
            </a:pPr>
            <a:r>
              <a:rPr lang="en-US" sz="1200" b="0" i="0" u="none" strike="noStrike" cap="none" dirty="0" smtClean="0">
                <a:solidFill>
                  <a:srgbClr val="000000"/>
                </a:solidFill>
                <a:latin typeface="Arial"/>
                <a:ea typeface="Arial"/>
                <a:cs typeface="Arial"/>
                <a:sym typeface="Arial"/>
              </a:rPr>
              <a:t>“</a:t>
            </a:r>
            <a:r>
              <a:rPr lang="en-US" sz="1200" dirty="0" smtClean="0"/>
              <a:t> </a:t>
            </a:r>
            <a:r>
              <a:rPr lang="en-US" sz="1200" dirty="0" err="1" smtClean="0"/>
              <a:t>Ngai</a:t>
            </a:r>
            <a:r>
              <a:rPr lang="en-US" sz="1200" dirty="0" smtClean="0"/>
              <a:t> dang di </a:t>
            </a:r>
            <a:r>
              <a:rPr lang="en-US" sz="1200" dirty="0" err="1" smtClean="0"/>
              <a:t>daram</a:t>
            </a:r>
            <a:r>
              <a:rPr lang="en-US" sz="1200" dirty="0" smtClean="0"/>
              <a:t> </a:t>
            </a:r>
            <a:r>
              <a:rPr lang="en-US" sz="1200" dirty="0" err="1" smtClean="0"/>
              <a:t>garum</a:t>
            </a:r>
            <a:r>
              <a:rPr lang="en-US" sz="1200" dirty="0" smtClean="0"/>
              <a:t> </a:t>
            </a:r>
            <a:r>
              <a:rPr lang="en-US" sz="1200" dirty="0" err="1" smtClean="0"/>
              <a:t>shingtau</a:t>
            </a:r>
            <a:r>
              <a:rPr lang="en-US" sz="1200" dirty="0" smtClean="0"/>
              <a:t> </a:t>
            </a:r>
            <a:r>
              <a:rPr lang="en-US" sz="1200" dirty="0" err="1" smtClean="0"/>
              <a:t>ya</a:t>
            </a:r>
            <a:r>
              <a:rPr lang="en-US" sz="1200" dirty="0" smtClean="0"/>
              <a:t> </a:t>
            </a:r>
            <a:r>
              <a:rPr lang="en-US" sz="1200" dirty="0" err="1" smtClean="0"/>
              <a:t>na.</a:t>
            </a:r>
            <a:r>
              <a:rPr lang="en-US" sz="1200" dirty="0" smtClean="0"/>
              <a:t> </a:t>
            </a:r>
            <a:r>
              <a:rPr lang="en-US" sz="1200" dirty="0" err="1" smtClean="0"/>
              <a:t>Rai</a:t>
            </a:r>
            <a:r>
              <a:rPr lang="en-US" sz="1200" dirty="0" smtClean="0"/>
              <a:t> </a:t>
            </a:r>
            <a:r>
              <a:rPr lang="en-US" sz="1200" dirty="0" err="1" smtClean="0"/>
              <a:t>tim</a:t>
            </a:r>
            <a:r>
              <a:rPr lang="en-US" sz="1200" dirty="0" smtClean="0"/>
              <a:t> </a:t>
            </a:r>
            <a:r>
              <a:rPr lang="en-US" sz="1200" dirty="0" err="1" smtClean="0"/>
              <a:t>ngai</a:t>
            </a:r>
            <a:r>
              <a:rPr lang="en-US" sz="1200" dirty="0" smtClean="0"/>
              <a:t> </a:t>
            </a:r>
            <a:r>
              <a:rPr lang="en-US" sz="1200" dirty="0" err="1" smtClean="0"/>
              <a:t>gaw</a:t>
            </a:r>
            <a:r>
              <a:rPr lang="en-US" sz="1200" dirty="0" smtClean="0"/>
              <a:t> </a:t>
            </a:r>
            <a:r>
              <a:rPr lang="en-US" sz="1200" dirty="0" err="1" smtClean="0"/>
              <a:t>myit</a:t>
            </a:r>
            <a:r>
              <a:rPr lang="en-US" sz="1200" dirty="0" smtClean="0"/>
              <a:t> </a:t>
            </a:r>
            <a:r>
              <a:rPr lang="en-US" sz="1200" dirty="0" err="1" smtClean="0"/>
              <a:t>shalan</a:t>
            </a:r>
            <a:r>
              <a:rPr lang="en-US" sz="1200" dirty="0" smtClean="0"/>
              <a:t> </a:t>
            </a:r>
            <a:r>
              <a:rPr lang="en-US" sz="1200" dirty="0" err="1" smtClean="0"/>
              <a:t>bawng</a:t>
            </a:r>
            <a:r>
              <a:rPr lang="en-US" sz="1200" dirty="0" smtClean="0"/>
              <a:t> ban </a:t>
            </a:r>
            <a:r>
              <a:rPr lang="en-US" sz="1200" dirty="0" err="1" smtClean="0"/>
              <a:t>ya</a:t>
            </a:r>
            <a:r>
              <a:rPr lang="en-US" sz="1200" dirty="0" smtClean="0"/>
              <a:t> </a:t>
            </a:r>
            <a:r>
              <a:rPr lang="en-US" sz="1200" dirty="0" err="1" smtClean="0"/>
              <a:t>ai</a:t>
            </a:r>
            <a:r>
              <a:rPr lang="en-US" sz="1200" dirty="0" smtClean="0"/>
              <a:t> </a:t>
            </a:r>
            <a:r>
              <a:rPr lang="en-US" sz="1200" dirty="0" err="1" smtClean="0"/>
              <a:t>wa</a:t>
            </a:r>
            <a:r>
              <a:rPr lang="en-US" sz="1200" dirty="0" smtClean="0"/>
              <a:t> </a:t>
            </a:r>
            <a:r>
              <a:rPr lang="en-US" sz="1200" dirty="0" err="1" smtClean="0"/>
              <a:t>nre</a:t>
            </a:r>
            <a:r>
              <a:rPr lang="en-US" sz="1200" dirty="0" smtClean="0"/>
              <a:t> </a:t>
            </a:r>
            <a:r>
              <a:rPr lang="en-US" sz="1200" dirty="0" err="1" smtClean="0"/>
              <a:t>ai</a:t>
            </a:r>
            <a:r>
              <a:rPr lang="en-US" sz="1200" dirty="0" smtClean="0"/>
              <a:t>. Nang </a:t>
            </a:r>
            <a:r>
              <a:rPr lang="en-US" sz="1200" dirty="0" err="1" smtClean="0"/>
              <a:t>na</a:t>
            </a:r>
            <a:r>
              <a:rPr lang="en-US" sz="1200" dirty="0" smtClean="0"/>
              <a:t> </a:t>
            </a:r>
            <a:r>
              <a:rPr lang="en-US" sz="1200" dirty="0" err="1" smtClean="0"/>
              <a:t>matu</a:t>
            </a:r>
            <a:r>
              <a:rPr lang="en-US" sz="1200" dirty="0" smtClean="0"/>
              <a:t> </a:t>
            </a:r>
            <a:r>
              <a:rPr lang="en-US" sz="1200" dirty="0" err="1" smtClean="0"/>
              <a:t>lu</a:t>
            </a:r>
            <a:r>
              <a:rPr lang="en-US" sz="1200" dirty="0" smtClean="0"/>
              <a:t> </a:t>
            </a:r>
            <a:r>
              <a:rPr lang="en-US" sz="1200" dirty="0" err="1" smtClean="0"/>
              <a:t>mai</a:t>
            </a:r>
            <a:r>
              <a:rPr lang="en-US" sz="1200" dirty="0" smtClean="0"/>
              <a:t> </a:t>
            </a:r>
            <a:r>
              <a:rPr lang="en-US" sz="1200" dirty="0" err="1" smtClean="0"/>
              <a:t>na</a:t>
            </a:r>
            <a:r>
              <a:rPr lang="en-US" sz="1200" dirty="0" smtClean="0"/>
              <a:t> </a:t>
            </a:r>
            <a:r>
              <a:rPr lang="en-US" sz="1200" dirty="0" err="1" smtClean="0"/>
              <a:t>garum</a:t>
            </a:r>
            <a:r>
              <a:rPr lang="en-US" sz="1200" dirty="0" smtClean="0"/>
              <a:t> </a:t>
            </a:r>
            <a:r>
              <a:rPr lang="en-US" sz="1200" dirty="0" err="1" smtClean="0"/>
              <a:t>shingtau</a:t>
            </a:r>
            <a:r>
              <a:rPr lang="en-US" sz="1200" dirty="0" smtClean="0"/>
              <a:t> </a:t>
            </a:r>
            <a:r>
              <a:rPr lang="en-US" sz="1200" dirty="0" err="1" smtClean="0"/>
              <a:t>hte</a:t>
            </a:r>
            <a:r>
              <a:rPr lang="en-US" sz="1200" dirty="0" smtClean="0"/>
              <a:t> </a:t>
            </a:r>
            <a:r>
              <a:rPr lang="en-US" sz="1200" dirty="0" err="1" smtClean="0"/>
              <a:t>seng</a:t>
            </a:r>
            <a:r>
              <a:rPr lang="en-US" sz="1200" dirty="0" smtClean="0"/>
              <a:t> n-</a:t>
            </a:r>
            <a:r>
              <a:rPr lang="en-US" sz="1200" dirty="0" err="1" smtClean="0"/>
              <a:t>na</a:t>
            </a:r>
            <a:r>
              <a:rPr lang="en-US" sz="1200" dirty="0" smtClean="0"/>
              <a:t> </a:t>
            </a:r>
            <a:r>
              <a:rPr lang="en-US" sz="1200" dirty="0" err="1" smtClean="0"/>
              <a:t>ngai</a:t>
            </a:r>
            <a:r>
              <a:rPr lang="en-US" sz="1200" dirty="0" smtClean="0"/>
              <a:t> </a:t>
            </a:r>
            <a:r>
              <a:rPr lang="en-US" sz="1200" dirty="0" err="1" smtClean="0"/>
              <a:t>kaw</a:t>
            </a:r>
            <a:r>
              <a:rPr lang="en-US" sz="1200" dirty="0" smtClean="0"/>
              <a:t> </a:t>
            </a:r>
            <a:r>
              <a:rPr lang="en-US" sz="1200" dirty="0" err="1" smtClean="0"/>
              <a:t>nga</a:t>
            </a:r>
            <a:r>
              <a:rPr lang="en-US" sz="1200" dirty="0" smtClean="0"/>
              <a:t> </a:t>
            </a:r>
            <a:r>
              <a:rPr lang="en-US" sz="1200" dirty="0" err="1" smtClean="0"/>
              <a:t>ai</a:t>
            </a:r>
            <a:r>
              <a:rPr lang="en-US" sz="1200" dirty="0" smtClean="0"/>
              <a:t> </a:t>
            </a:r>
            <a:r>
              <a:rPr lang="en-US" sz="1200" dirty="0" err="1" smtClean="0"/>
              <a:t>shiga</a:t>
            </a:r>
            <a:r>
              <a:rPr lang="en-US" sz="1200" dirty="0" smtClean="0"/>
              <a:t> </a:t>
            </a:r>
            <a:r>
              <a:rPr lang="en-US" sz="1200" dirty="0" err="1" smtClean="0"/>
              <a:t>lamang</a:t>
            </a:r>
            <a:r>
              <a:rPr lang="en-US" sz="1200" dirty="0" smtClean="0"/>
              <a:t> </a:t>
            </a:r>
            <a:r>
              <a:rPr lang="en-US" sz="1200" dirty="0" err="1" smtClean="0"/>
              <a:t>ni</a:t>
            </a:r>
            <a:r>
              <a:rPr lang="en-US" sz="1200" dirty="0" smtClean="0"/>
              <a:t> </a:t>
            </a:r>
            <a:r>
              <a:rPr lang="en-US" sz="1200" dirty="0" err="1" smtClean="0"/>
              <a:t>hpe</a:t>
            </a:r>
            <a:r>
              <a:rPr lang="en-US" sz="1200" dirty="0" smtClean="0"/>
              <a:t> </a:t>
            </a:r>
            <a:r>
              <a:rPr lang="en-US" sz="1200" dirty="0" err="1" smtClean="0"/>
              <a:t>tsun</a:t>
            </a:r>
            <a:r>
              <a:rPr lang="en-US" sz="1200" dirty="0" smtClean="0"/>
              <a:t> </a:t>
            </a:r>
            <a:r>
              <a:rPr lang="en-US" sz="1200" dirty="0" err="1" smtClean="0"/>
              <a:t>dan</a:t>
            </a:r>
            <a:r>
              <a:rPr lang="en-US" sz="1200" dirty="0" smtClean="0"/>
              <a:t> </a:t>
            </a:r>
            <a:r>
              <a:rPr lang="en-US" sz="1200" dirty="0" err="1" smtClean="0"/>
              <a:t>ya</a:t>
            </a:r>
            <a:r>
              <a:rPr lang="en-US" sz="1200" dirty="0" smtClean="0"/>
              <a:t> </a:t>
            </a:r>
            <a:r>
              <a:rPr lang="en-US" sz="1200" dirty="0" err="1" smtClean="0"/>
              <a:t>lu</a:t>
            </a:r>
            <a:r>
              <a:rPr lang="en-US" sz="1200" dirty="0" smtClean="0"/>
              <a:t> </a:t>
            </a:r>
            <a:r>
              <a:rPr lang="en-US" sz="1200" dirty="0" err="1" smtClean="0"/>
              <a:t>ai</a:t>
            </a:r>
            <a:r>
              <a:rPr lang="en-US" sz="1200" dirty="0" smtClean="0"/>
              <a:t>.”</a:t>
            </a:r>
          </a:p>
          <a:p>
            <a:pPr marL="342900" marR="0" lvl="0" indent="-342900" algn="l" rtl="0">
              <a:lnSpc>
                <a:spcPct val="150000"/>
              </a:lnSpc>
              <a:spcBef>
                <a:spcPts val="0"/>
              </a:spcBef>
              <a:spcAft>
                <a:spcPts val="0"/>
              </a:spcAft>
              <a:buClr>
                <a:srgbClr val="000000"/>
              </a:buClr>
              <a:buSzPts val="1800"/>
              <a:buFont typeface="Arial" pitchFamily="34" charset="0"/>
              <a:buChar char="•"/>
            </a:pPr>
            <a:r>
              <a:rPr lang="en-US" sz="1200" b="0" i="0" u="none" strike="noStrike" cap="none" dirty="0" smtClean="0">
                <a:solidFill>
                  <a:srgbClr val="000000"/>
                </a:solidFill>
                <a:latin typeface="Arial"/>
                <a:ea typeface="Arial"/>
                <a:cs typeface="Arial"/>
                <a:sym typeface="Arial"/>
              </a:rPr>
              <a:t> “ </a:t>
            </a:r>
            <a:r>
              <a:rPr lang="en-US" sz="1200" dirty="0" err="1" smtClean="0"/>
              <a:t>Tsun</a:t>
            </a:r>
            <a:r>
              <a:rPr lang="en-US" sz="1200" dirty="0" smtClean="0"/>
              <a:t> </a:t>
            </a:r>
            <a:r>
              <a:rPr lang="en-US" sz="1200" dirty="0" err="1" smtClean="0"/>
              <a:t>dan</a:t>
            </a:r>
            <a:r>
              <a:rPr lang="en-US" sz="1200" dirty="0" smtClean="0"/>
              <a:t> </a:t>
            </a:r>
            <a:r>
              <a:rPr lang="en-US" sz="1200" dirty="0" err="1" smtClean="0"/>
              <a:t>mayu</a:t>
            </a:r>
            <a:r>
              <a:rPr lang="en-US" sz="1200" dirty="0" smtClean="0"/>
              <a:t> ai </a:t>
            </a:r>
            <a:r>
              <a:rPr lang="en-US" sz="1200" dirty="0" err="1" smtClean="0"/>
              <a:t>daram</a:t>
            </a:r>
            <a:r>
              <a:rPr lang="en-US" sz="1200" dirty="0" smtClean="0"/>
              <a:t> </a:t>
            </a:r>
            <a:r>
              <a:rPr lang="en-US" sz="1200" dirty="0" err="1" smtClean="0"/>
              <a:t>ngai</a:t>
            </a:r>
            <a:r>
              <a:rPr lang="en-US" sz="1200" dirty="0" smtClean="0"/>
              <a:t> </a:t>
            </a:r>
            <a:r>
              <a:rPr lang="en-US" sz="1200" dirty="0" err="1" smtClean="0"/>
              <a:t>hpe</a:t>
            </a:r>
            <a:r>
              <a:rPr lang="en-US" sz="1200" dirty="0" smtClean="0"/>
              <a:t> </a:t>
            </a:r>
            <a:r>
              <a:rPr lang="en-US" sz="1200" dirty="0" err="1" smtClean="0"/>
              <a:t>tsun</a:t>
            </a:r>
            <a:r>
              <a:rPr lang="en-US" sz="1200" dirty="0" smtClean="0"/>
              <a:t> </a:t>
            </a:r>
            <a:r>
              <a:rPr lang="en-US" sz="1200" dirty="0" err="1" smtClean="0"/>
              <a:t>dan</a:t>
            </a:r>
            <a:r>
              <a:rPr lang="en-US" sz="1200" dirty="0" smtClean="0"/>
              <a:t> </a:t>
            </a:r>
            <a:r>
              <a:rPr lang="en-US" sz="1200" dirty="0" err="1" smtClean="0"/>
              <a:t>mai</a:t>
            </a:r>
            <a:r>
              <a:rPr lang="en-US" sz="1200" dirty="0" smtClean="0"/>
              <a:t> ai. Nang </a:t>
            </a:r>
            <a:r>
              <a:rPr lang="en-US" sz="1200" dirty="0" err="1" smtClean="0"/>
              <a:t>lu</a:t>
            </a:r>
            <a:r>
              <a:rPr lang="en-US" sz="1200" dirty="0" smtClean="0"/>
              <a:t> </a:t>
            </a:r>
            <a:r>
              <a:rPr lang="en-US" sz="1200" dirty="0" err="1" smtClean="0"/>
              <a:t>mai</a:t>
            </a:r>
            <a:r>
              <a:rPr lang="en-US" sz="1200" dirty="0" smtClean="0"/>
              <a:t> </a:t>
            </a:r>
            <a:r>
              <a:rPr lang="en-US" sz="1200" dirty="0" err="1" smtClean="0"/>
              <a:t>na</a:t>
            </a:r>
            <a:r>
              <a:rPr lang="en-US" sz="1200" dirty="0" smtClean="0"/>
              <a:t> </a:t>
            </a:r>
            <a:r>
              <a:rPr lang="en-US" sz="1200" dirty="0" err="1" smtClean="0"/>
              <a:t>garum</a:t>
            </a:r>
            <a:r>
              <a:rPr lang="en-US" sz="1200" dirty="0" smtClean="0"/>
              <a:t> </a:t>
            </a:r>
            <a:r>
              <a:rPr lang="en-US" sz="1200" dirty="0" err="1" smtClean="0"/>
              <a:t>lajang</a:t>
            </a:r>
            <a:r>
              <a:rPr lang="en-US" sz="1200" dirty="0" smtClean="0"/>
              <a:t> lam </a:t>
            </a:r>
            <a:r>
              <a:rPr lang="en-US" sz="1200" dirty="0" err="1" smtClean="0"/>
              <a:t>hpe</a:t>
            </a:r>
            <a:r>
              <a:rPr lang="en-US" sz="1200" dirty="0" smtClean="0"/>
              <a:t> </a:t>
            </a:r>
            <a:r>
              <a:rPr lang="en-US" sz="1200" dirty="0" err="1" smtClean="0"/>
              <a:t>ngai</a:t>
            </a:r>
            <a:r>
              <a:rPr lang="en-US" sz="1200" dirty="0" smtClean="0"/>
              <a:t> </a:t>
            </a:r>
            <a:r>
              <a:rPr lang="en-US" sz="1200" dirty="0" err="1" smtClean="0"/>
              <a:t>tsun</a:t>
            </a:r>
            <a:r>
              <a:rPr lang="en-US" sz="1200" dirty="0" smtClean="0"/>
              <a:t> </a:t>
            </a:r>
            <a:r>
              <a:rPr lang="en-US" sz="1200" dirty="0" err="1" smtClean="0"/>
              <a:t>dan</a:t>
            </a:r>
            <a:r>
              <a:rPr lang="en-US" sz="1200" dirty="0" smtClean="0"/>
              <a:t> </a:t>
            </a:r>
            <a:r>
              <a:rPr lang="en-US" sz="1200" dirty="0" err="1" smtClean="0"/>
              <a:t>ya</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nang</a:t>
            </a:r>
            <a:r>
              <a:rPr lang="en-US" sz="1200" dirty="0" smtClean="0"/>
              <a:t> </a:t>
            </a:r>
            <a:r>
              <a:rPr lang="en-US" sz="1200" dirty="0" err="1" smtClean="0"/>
              <a:t>na</a:t>
            </a:r>
            <a:r>
              <a:rPr lang="en-US" sz="1200" dirty="0" smtClean="0"/>
              <a:t> </a:t>
            </a:r>
            <a:r>
              <a:rPr lang="en-US" sz="1200" dirty="0" err="1" smtClean="0"/>
              <a:t>mahkrum</a:t>
            </a:r>
            <a:r>
              <a:rPr lang="en-US" sz="1200" dirty="0" smtClean="0"/>
              <a:t> </a:t>
            </a:r>
            <a:r>
              <a:rPr lang="en-US" sz="1200" dirty="0" err="1" smtClean="0"/>
              <a:t>madup</a:t>
            </a:r>
            <a:r>
              <a:rPr lang="en-US" sz="1200" dirty="0" smtClean="0"/>
              <a:t> </a:t>
            </a:r>
            <a:r>
              <a:rPr lang="en-US" sz="1200" dirty="0" err="1" smtClean="0"/>
              <a:t>ni</a:t>
            </a:r>
            <a:r>
              <a:rPr lang="en-US" sz="1200" dirty="0" smtClean="0"/>
              <a:t> </a:t>
            </a:r>
            <a:r>
              <a:rPr lang="en-US" sz="1200" dirty="0" err="1" smtClean="0"/>
              <a:t>hpe</a:t>
            </a:r>
            <a:r>
              <a:rPr lang="en-US" sz="1200" dirty="0" smtClean="0"/>
              <a:t> </a:t>
            </a:r>
            <a:r>
              <a:rPr lang="en-US" sz="1200" dirty="0" err="1" smtClean="0"/>
              <a:t>tsun</a:t>
            </a:r>
            <a:r>
              <a:rPr lang="en-US" sz="1200" dirty="0" smtClean="0"/>
              <a:t> </a:t>
            </a:r>
            <a:r>
              <a:rPr lang="en-US" sz="1200" dirty="0" err="1" smtClean="0"/>
              <a:t>dan</a:t>
            </a:r>
            <a:r>
              <a:rPr lang="en-US" sz="1200" dirty="0" smtClean="0"/>
              <a:t> </a:t>
            </a:r>
            <a:r>
              <a:rPr lang="en-US" sz="1200" dirty="0" err="1" smtClean="0"/>
              <a:t>nra</a:t>
            </a:r>
            <a:r>
              <a:rPr lang="en-US" sz="1200" dirty="0" smtClean="0"/>
              <a:t> </a:t>
            </a:r>
            <a:r>
              <a:rPr lang="en-US" sz="1200" dirty="0" err="1" smtClean="0"/>
              <a:t>ai</a:t>
            </a:r>
            <a:r>
              <a:rPr lang="en-US" sz="1200" dirty="0" smtClean="0"/>
              <a:t>.”</a:t>
            </a:r>
          </a:p>
          <a:p>
            <a:pPr marL="342900" marR="0" lvl="0" indent="-342900" algn="l" rtl="0">
              <a:lnSpc>
                <a:spcPct val="150000"/>
              </a:lnSpc>
              <a:spcBef>
                <a:spcPts val="0"/>
              </a:spcBef>
              <a:spcAft>
                <a:spcPts val="0"/>
              </a:spcAft>
              <a:buClr>
                <a:srgbClr val="000000"/>
              </a:buClr>
              <a:buSzPts val="1800"/>
              <a:buFont typeface="Arial" pitchFamily="34" charset="0"/>
              <a:buChar char="•"/>
            </a:pP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ndai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zawn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byim</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wa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majaw</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ngai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grai</a:t>
            </a:r>
            <a:r>
              <a:rPr lang="en-US" sz="1200" dirty="0" smtClean="0"/>
              <a:t> </a:t>
            </a:r>
            <a:r>
              <a:rPr lang="en-US" sz="1200" dirty="0" err="1" smtClean="0"/>
              <a:t>na</a:t>
            </a:r>
            <a:r>
              <a:rPr lang="en-US" sz="1200" dirty="0" smtClean="0"/>
              <a:t> </a:t>
            </a:r>
            <a:r>
              <a:rPr lang="en-US" sz="1200" dirty="0" err="1" smtClean="0"/>
              <a:t>myuit</a:t>
            </a:r>
            <a:r>
              <a:rPr lang="en-US" sz="1200" dirty="0" smtClean="0"/>
              <a:t> </a:t>
            </a:r>
            <a:r>
              <a:rPr lang="en-US" sz="1200" dirty="0" err="1" smtClean="0"/>
              <a:t>npyaw</a:t>
            </a:r>
            <a:r>
              <a:rPr lang="en-US" sz="1200" dirty="0" smtClean="0"/>
              <a:t> </a:t>
            </a:r>
            <a:r>
              <a:rPr lang="en-US" sz="1200" dirty="0" err="1" smtClean="0"/>
              <a:t>ai</a:t>
            </a:r>
            <a:r>
              <a:rPr lang="en-US" sz="1200" dirty="0" smtClean="0"/>
              <a:t>.”</a:t>
            </a:r>
            <a:r>
              <a:rPr lang="en-US" sz="1200" b="0" i="0" u="none" strike="noStrike" cap="none" dirty="0" smtClean="0">
                <a:solidFill>
                  <a:srgbClr val="000000"/>
                </a:solidFill>
                <a:latin typeface="Arial"/>
                <a:ea typeface="Arial"/>
                <a:cs typeface="Arial"/>
                <a:sym typeface="Arial"/>
              </a:rPr>
              <a:t> </a:t>
            </a:r>
          </a:p>
          <a:p>
            <a:pPr marL="342900" marR="0" lvl="0" indent="-342900" algn="l" rtl="0">
              <a:lnSpc>
                <a:spcPct val="150000"/>
              </a:lnSpc>
              <a:spcBef>
                <a:spcPts val="0"/>
              </a:spcBef>
              <a:spcAft>
                <a:spcPts val="0"/>
              </a:spcAft>
              <a:buClr>
                <a:srgbClr val="000000"/>
              </a:buClr>
              <a:buSzPts val="1800"/>
              <a:buFont typeface="Arial" pitchFamily="34" charset="0"/>
              <a:buChar char="•"/>
            </a:pPr>
            <a:r>
              <a:rPr lang="en-US" sz="1200" b="0" i="0" u="none" strike="noStrike" cap="none" dirty="0" smtClean="0">
                <a:solidFill>
                  <a:srgbClr val="000000"/>
                </a:solidFill>
                <a:latin typeface="Arial"/>
                <a:ea typeface="Arial"/>
                <a:cs typeface="Arial"/>
                <a:sym typeface="Arial"/>
              </a:rPr>
              <a:t>“</a:t>
            </a:r>
            <a:r>
              <a:rPr lang="en-US" sz="1200" dirty="0" err="1" smtClean="0"/>
              <a:t>B</a:t>
            </a:r>
            <a:r>
              <a:rPr lang="en-US" sz="1200" b="0" i="0" u="none" strike="noStrike" cap="none" dirty="0" err="1" smtClean="0">
                <a:solidFill>
                  <a:srgbClr val="000000"/>
                </a:solidFill>
                <a:sym typeface="Arial"/>
              </a:rPr>
              <a:t>yin</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lai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wa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sai</a:t>
            </a:r>
            <a:r>
              <a:rPr lang="en-US" sz="1200" b="0" i="0" u="none" strike="noStrike" cap="none" dirty="0" smtClean="0">
                <a:solidFill>
                  <a:srgbClr val="000000"/>
                </a:solidFill>
                <a:sym typeface="Arial"/>
              </a:rPr>
              <a:t> lam </a:t>
            </a:r>
            <a:r>
              <a:rPr lang="en-US" sz="1200" b="0" i="0" u="none" strike="noStrike" cap="none" dirty="0" err="1" smtClean="0">
                <a:solidFill>
                  <a:srgbClr val="000000"/>
                </a:solidFill>
                <a:sym typeface="Arial"/>
              </a:rPr>
              <a:t>ni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gaw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nang</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mara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majaw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nrai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ai</a:t>
            </a:r>
            <a:r>
              <a:rPr lang="en-US" sz="1200" b="0" i="0" u="none" strike="noStrike" cap="none" dirty="0" smtClean="0">
                <a:solidFill>
                  <a:srgbClr val="000000"/>
                </a:solidFill>
                <a:sym typeface="Arial"/>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660" name="Google Shape;66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1800"/>
              <a:buFont typeface="Arial"/>
              <a:buChar char="•"/>
            </a:pPr>
            <a:r>
              <a:rPr lang="en-US" sz="1200" b="0" i="0" u="none" strike="noStrike" cap="none" dirty="0" err="1" smtClean="0">
                <a:solidFill>
                  <a:srgbClr val="000000"/>
                </a:solidFill>
                <a:latin typeface="Arial"/>
                <a:ea typeface="Arial"/>
                <a:cs typeface="Arial"/>
                <a:sym typeface="Arial"/>
              </a:rPr>
              <a:t>Matut</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sak</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hkrung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nga</a:t>
            </a:r>
            <a:r>
              <a:rPr lang="en-US" sz="1200" b="0" i="0" u="none" strike="noStrike" cap="none" dirty="0" smtClean="0">
                <a:solidFill>
                  <a:srgbClr val="000000"/>
                </a:solidFill>
                <a:latin typeface="Arial"/>
                <a:ea typeface="Arial"/>
                <a:cs typeface="Arial"/>
                <a:sym typeface="Arial"/>
              </a:rPr>
              <a:t> ai </a:t>
            </a:r>
            <a:r>
              <a:rPr lang="en-US" sz="1200" b="0" i="0" u="none" strike="noStrike" cap="none" dirty="0" err="1" smtClean="0">
                <a:solidFill>
                  <a:srgbClr val="000000"/>
                </a:solidFill>
                <a:latin typeface="Arial"/>
                <a:ea typeface="Arial"/>
                <a:cs typeface="Arial"/>
                <a:sym typeface="Arial"/>
              </a:rPr>
              <a:t>wa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hku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madu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daw</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dan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ahkaw</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ahkang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nga</a:t>
            </a:r>
            <a:r>
              <a:rPr lang="en-US" sz="1200" b="0" i="0" u="none" strike="noStrike" cap="none" dirty="0" smtClean="0">
                <a:solidFill>
                  <a:srgbClr val="000000"/>
                </a:solidFill>
                <a:latin typeface="Arial"/>
                <a:ea typeface="Arial"/>
                <a:cs typeface="Arial"/>
                <a:sym typeface="Arial"/>
              </a:rPr>
              <a:t> ai lam </a:t>
            </a:r>
            <a:r>
              <a:rPr lang="en-US" sz="1200" b="0" i="0" u="none" strike="noStrike" cap="none" dirty="0" err="1" smtClean="0">
                <a:solidFill>
                  <a:srgbClr val="000000"/>
                </a:solidFill>
                <a:latin typeface="Arial"/>
                <a:ea typeface="Arial"/>
                <a:cs typeface="Arial"/>
                <a:sym typeface="Arial"/>
              </a:rPr>
              <a:t>hpe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hkung</a:t>
            </a:r>
            <a:r>
              <a:rPr lang="en-US" sz="1200" dirty="0" err="1" smtClean="0"/>
              <a:t>ga</a:t>
            </a:r>
            <a:r>
              <a:rPr lang="en-US" sz="1200" dirty="0" smtClean="0"/>
              <a:t> u.</a:t>
            </a:r>
            <a:r>
              <a:rPr lang="en-US" sz="1200" b="0" i="0" u="none" strike="noStrike" cap="none" dirty="0" smtClean="0">
                <a:solidFill>
                  <a:srgbClr val="000000"/>
                </a:solidFill>
                <a:latin typeface="Arial"/>
                <a:ea typeface="Arial"/>
                <a:cs typeface="Arial"/>
                <a:sym typeface="Arial"/>
              </a:rPr>
              <a:t> </a:t>
            </a:r>
          </a:p>
          <a:p>
            <a:pPr marL="342900" marR="0" lvl="0" indent="-342900" algn="l" rtl="0">
              <a:lnSpc>
                <a:spcPct val="150000"/>
              </a:lnSpc>
              <a:spcBef>
                <a:spcPts val="0"/>
              </a:spcBef>
              <a:spcAft>
                <a:spcPts val="0"/>
              </a:spcAft>
              <a:buClr>
                <a:srgbClr val="000000"/>
              </a:buClr>
              <a:buSzPts val="1800"/>
              <a:buFont typeface="Arial"/>
              <a:buChar char="•"/>
            </a:pPr>
            <a:r>
              <a:rPr lang="en-US" sz="1200" dirty="0" smtClean="0"/>
              <a:t>Lu </a:t>
            </a:r>
            <a:r>
              <a:rPr lang="en-US" sz="1200" dirty="0" err="1" smtClean="0"/>
              <a:t>mai</a:t>
            </a:r>
            <a:r>
              <a:rPr lang="en-US" sz="1200" dirty="0" smtClean="0"/>
              <a:t> </a:t>
            </a:r>
            <a:r>
              <a:rPr lang="en-US" sz="1200" dirty="0" err="1" smtClean="0"/>
              <a:t>ai</a:t>
            </a:r>
            <a:r>
              <a:rPr lang="en-US" sz="1200" dirty="0" smtClean="0"/>
              <a:t> </a:t>
            </a:r>
            <a:r>
              <a:rPr lang="en-US" sz="1200" dirty="0" err="1" smtClean="0"/>
              <a:t>garum</a:t>
            </a:r>
            <a:r>
              <a:rPr lang="en-US" sz="1200" dirty="0" smtClean="0"/>
              <a:t> </a:t>
            </a:r>
            <a:r>
              <a:rPr lang="en-US" sz="1200" dirty="0" err="1" smtClean="0"/>
              <a:t>lajang</a:t>
            </a:r>
            <a:r>
              <a:rPr lang="en-US" sz="1200" dirty="0" smtClean="0"/>
              <a:t> lam </a:t>
            </a:r>
            <a:r>
              <a:rPr lang="en-US" sz="1200" dirty="0" err="1" smtClean="0"/>
              <a:t>yawng</a:t>
            </a:r>
            <a:r>
              <a:rPr lang="en-US" sz="1200" dirty="0" smtClean="0"/>
              <a:t> GBV </a:t>
            </a:r>
            <a:r>
              <a:rPr lang="en-US" sz="1200" dirty="0" err="1" smtClean="0"/>
              <a:t>na</a:t>
            </a:r>
            <a:r>
              <a:rPr lang="en-US" sz="1200" dirty="0" smtClean="0"/>
              <a:t> </a:t>
            </a:r>
            <a:r>
              <a:rPr lang="en-US" sz="1200" dirty="0" err="1" smtClean="0"/>
              <a:t>matu</a:t>
            </a:r>
            <a:r>
              <a:rPr lang="en-US" sz="1200" dirty="0" smtClean="0"/>
              <a:t> </a:t>
            </a:r>
            <a:r>
              <a:rPr lang="en-US" sz="1200" dirty="0" err="1" smtClean="0"/>
              <a:t>laksan</a:t>
            </a:r>
            <a:r>
              <a:rPr lang="en-US" sz="1200" dirty="0" smtClean="0"/>
              <a:t> </a:t>
            </a:r>
            <a:r>
              <a:rPr lang="en-US" sz="1200" dirty="0" err="1" smtClean="0"/>
              <a:t>nrai</a:t>
            </a:r>
            <a:r>
              <a:rPr lang="en-US" sz="1200" dirty="0" smtClean="0"/>
              <a:t> </a:t>
            </a:r>
            <a:r>
              <a:rPr lang="en-US" sz="1200" dirty="0" err="1" smtClean="0"/>
              <a:t>shi</a:t>
            </a:r>
            <a:r>
              <a:rPr lang="en-US" sz="1200" dirty="0" smtClean="0"/>
              <a:t> </a:t>
            </a:r>
            <a:r>
              <a:rPr lang="en-US" sz="1200" dirty="0" err="1" smtClean="0"/>
              <a:t>ai</a:t>
            </a:r>
            <a:r>
              <a:rPr lang="en-US" sz="1200" dirty="0" smtClean="0"/>
              <a:t> </a:t>
            </a:r>
            <a:r>
              <a:rPr lang="en-US" sz="1200" dirty="0" err="1" smtClean="0"/>
              <a:t>aten</a:t>
            </a:r>
            <a:r>
              <a:rPr lang="en-US" sz="1200" dirty="0" smtClean="0"/>
              <a:t> du </a:t>
            </a:r>
            <a:r>
              <a:rPr lang="en-US" sz="1200" dirty="0" err="1" smtClean="0"/>
              <a:t>hkra</a:t>
            </a:r>
            <a:r>
              <a:rPr lang="en-US" sz="1200" dirty="0" smtClean="0"/>
              <a:t> </a:t>
            </a:r>
            <a:r>
              <a:rPr lang="en-US" sz="1200" dirty="0" err="1" smtClean="0"/>
              <a:t>shiga</a:t>
            </a:r>
            <a:r>
              <a:rPr lang="en-US" sz="1200" dirty="0" smtClean="0"/>
              <a:t> </a:t>
            </a:r>
            <a:r>
              <a:rPr lang="en-US" sz="1200" dirty="0" err="1" smtClean="0"/>
              <a:t>lamang</a:t>
            </a:r>
            <a:r>
              <a:rPr lang="en-US" sz="1200" dirty="0" smtClean="0"/>
              <a:t> </a:t>
            </a:r>
            <a:r>
              <a:rPr lang="en-US" sz="1200" dirty="0" err="1" smtClean="0"/>
              <a:t>ni</a:t>
            </a:r>
            <a:r>
              <a:rPr lang="en-US" sz="1200" dirty="0" smtClean="0"/>
              <a:t> jaw </a:t>
            </a:r>
            <a:r>
              <a:rPr lang="en-US" sz="1200" dirty="0" err="1" smtClean="0"/>
              <a:t>ya</a:t>
            </a:r>
            <a:r>
              <a:rPr lang="en-US" sz="1200" dirty="0" smtClean="0"/>
              <a:t> u.</a:t>
            </a:r>
          </a:p>
          <a:p>
            <a:pPr marL="342900" marR="0" lvl="0" indent="-342900" algn="l" rtl="0">
              <a:lnSpc>
                <a:spcPct val="150000"/>
              </a:lnSpc>
              <a:spcBef>
                <a:spcPts val="0"/>
              </a:spcBef>
              <a:spcAft>
                <a:spcPts val="0"/>
              </a:spcAft>
              <a:buClr>
                <a:srgbClr val="000000"/>
              </a:buClr>
              <a:buSzPts val="1800"/>
              <a:buFont typeface="Arial"/>
              <a:buChar char="•"/>
            </a:pPr>
            <a:r>
              <a:rPr lang="en-US" sz="1200" b="0" i="0" u="none" strike="noStrike" cap="none" dirty="0" err="1" smtClean="0">
                <a:solidFill>
                  <a:srgbClr val="000000"/>
                </a:solidFill>
                <a:latin typeface="Arial"/>
                <a:ea typeface="Arial"/>
                <a:cs typeface="Arial"/>
                <a:sym typeface="Arial"/>
              </a:rPr>
              <a:t>Matut</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na</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sak</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hkrung</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nga</a:t>
            </a:r>
            <a:r>
              <a:rPr lang="en-US" sz="1200" b="0" i="0" u="none" strike="noStrike" cap="none" dirty="0" smtClean="0">
                <a:solidFill>
                  <a:srgbClr val="000000"/>
                </a:solidFill>
                <a:latin typeface="Arial"/>
                <a:ea typeface="Arial"/>
                <a:cs typeface="Arial"/>
                <a:sym typeface="Arial"/>
              </a:rPr>
              <a:t> ai </a:t>
            </a:r>
            <a:r>
              <a:rPr lang="en-US" sz="1200" dirty="0" err="1" smtClean="0"/>
              <a:t>wa</a:t>
            </a:r>
            <a:r>
              <a:rPr lang="en-US" sz="1200" dirty="0" smtClean="0"/>
              <a:t> </a:t>
            </a:r>
            <a:r>
              <a:rPr lang="en-US" sz="1200" dirty="0" err="1" smtClean="0"/>
              <a:t>hku</a:t>
            </a:r>
            <a:r>
              <a:rPr lang="en-US" sz="1200" dirty="0" smtClean="0"/>
              <a:t> </a:t>
            </a:r>
            <a:r>
              <a:rPr lang="en-US" sz="1200" dirty="0" err="1" smtClean="0"/>
              <a:t>na</a:t>
            </a:r>
            <a:r>
              <a:rPr lang="en-US" sz="1200" dirty="0" smtClean="0"/>
              <a:t> </a:t>
            </a:r>
            <a:r>
              <a:rPr lang="en-US" sz="1200" dirty="0" err="1" smtClean="0"/>
              <a:t>hkyak</a:t>
            </a:r>
            <a:r>
              <a:rPr lang="en-US" sz="1200" dirty="0" smtClean="0"/>
              <a:t> </a:t>
            </a:r>
            <a:r>
              <a:rPr lang="en-US" sz="1200" dirty="0" err="1" smtClean="0"/>
              <a:t>hkyak</a:t>
            </a:r>
            <a:r>
              <a:rPr lang="en-US" sz="1200" dirty="0" smtClean="0"/>
              <a:t> </a:t>
            </a:r>
            <a:r>
              <a:rPr lang="en-US" sz="1200" dirty="0" err="1" smtClean="0"/>
              <a:t>ndaw</a:t>
            </a:r>
            <a:r>
              <a:rPr lang="en-US" sz="1200" dirty="0" smtClean="0"/>
              <a:t> </a:t>
            </a:r>
            <a:r>
              <a:rPr lang="en-US" sz="1200" dirty="0" err="1" smtClean="0"/>
              <a:t>dan</a:t>
            </a:r>
            <a:r>
              <a:rPr lang="en-US" sz="1200" dirty="0" smtClean="0"/>
              <a:t> </a:t>
            </a:r>
            <a:r>
              <a:rPr lang="en-US" sz="1200" dirty="0" err="1" smtClean="0"/>
              <a:t>ra</a:t>
            </a:r>
            <a:r>
              <a:rPr lang="en-US" sz="1200" dirty="0" smtClean="0"/>
              <a:t> ai lam </a:t>
            </a:r>
            <a:r>
              <a:rPr lang="en-US" sz="1200" dirty="0" err="1" smtClean="0"/>
              <a:t>hpe</a:t>
            </a:r>
            <a:r>
              <a:rPr lang="en-US" sz="1200" dirty="0" smtClean="0"/>
              <a:t> </a:t>
            </a:r>
            <a:r>
              <a:rPr lang="en-US" sz="1200" dirty="0" err="1" smtClean="0"/>
              <a:t>tsun</a:t>
            </a:r>
            <a:r>
              <a:rPr lang="en-US" sz="1200" dirty="0" smtClean="0"/>
              <a:t> </a:t>
            </a:r>
            <a:r>
              <a:rPr lang="en-US" sz="1200" dirty="0" err="1" smtClean="0"/>
              <a:t>dan</a:t>
            </a:r>
            <a:r>
              <a:rPr lang="en-US" sz="1200" dirty="0" smtClean="0"/>
              <a:t> u. </a:t>
            </a:r>
            <a:r>
              <a:rPr lang="en-US" sz="1200" dirty="0" err="1" smtClean="0"/>
              <a:t>Shanhte</a:t>
            </a:r>
            <a:r>
              <a:rPr lang="en-US" sz="1200" dirty="0" smtClean="0"/>
              <a:t> </a:t>
            </a:r>
            <a:r>
              <a:rPr lang="en-US" sz="1200" dirty="0" err="1" smtClean="0"/>
              <a:t>hku</a:t>
            </a:r>
            <a:r>
              <a:rPr lang="en-US" sz="1200" dirty="0" smtClean="0"/>
              <a:t> </a:t>
            </a:r>
            <a:r>
              <a:rPr lang="en-US" sz="1200" dirty="0" err="1" smtClean="0"/>
              <a:t>na</a:t>
            </a:r>
            <a:r>
              <a:rPr lang="en-US" sz="1200" dirty="0" smtClean="0"/>
              <a:t> </a:t>
            </a:r>
            <a:r>
              <a:rPr lang="en-US" sz="1200" dirty="0" err="1" smtClean="0"/>
              <a:t>myit</a:t>
            </a:r>
            <a:r>
              <a:rPr lang="en-US" sz="1200" dirty="0" smtClean="0"/>
              <a:t> </a:t>
            </a:r>
            <a:r>
              <a:rPr lang="en-US" sz="1200" dirty="0" err="1" smtClean="0"/>
              <a:t>galai</a:t>
            </a:r>
            <a:r>
              <a:rPr lang="en-US" sz="1200" dirty="0" smtClean="0"/>
              <a:t> </a:t>
            </a:r>
            <a:r>
              <a:rPr lang="en-US" sz="1200" dirty="0" err="1" smtClean="0"/>
              <a:t>mai</a:t>
            </a:r>
            <a:r>
              <a:rPr lang="en-US" sz="1200" dirty="0" smtClean="0"/>
              <a:t> ai </a:t>
            </a:r>
            <a:r>
              <a:rPr lang="en-US" sz="1200" dirty="0" err="1" smtClean="0"/>
              <a:t>ahkaw</a:t>
            </a:r>
            <a:r>
              <a:rPr lang="en-US" sz="1200" dirty="0" smtClean="0"/>
              <a:t> </a:t>
            </a:r>
            <a:r>
              <a:rPr lang="en-US" sz="1200" dirty="0" err="1" smtClean="0"/>
              <a:t>ahkang</a:t>
            </a:r>
            <a:r>
              <a:rPr lang="en-US" sz="1200" dirty="0" smtClean="0"/>
              <a:t> </a:t>
            </a:r>
            <a:r>
              <a:rPr lang="en-US" sz="1200" dirty="0" err="1" smtClean="0"/>
              <a:t>nga</a:t>
            </a:r>
            <a:r>
              <a:rPr lang="en-US" sz="1200" dirty="0" smtClean="0"/>
              <a:t> n-</a:t>
            </a:r>
            <a:r>
              <a:rPr lang="en-US" sz="1200" dirty="0" err="1" smtClean="0"/>
              <a:t>na</a:t>
            </a:r>
            <a:r>
              <a:rPr lang="en-US" sz="1200" dirty="0" smtClean="0"/>
              <a:t> </a:t>
            </a:r>
            <a:r>
              <a:rPr lang="en-US" sz="1200" dirty="0" err="1" smtClean="0"/>
              <a:t>dai</a:t>
            </a:r>
            <a:r>
              <a:rPr lang="en-US" sz="1200" dirty="0" smtClean="0"/>
              <a:t> </a:t>
            </a:r>
            <a:r>
              <a:rPr lang="en-US" sz="1200" dirty="0" err="1" smtClean="0"/>
              <a:t>garum</a:t>
            </a:r>
            <a:r>
              <a:rPr lang="en-US" sz="1200" dirty="0" smtClean="0"/>
              <a:t> </a:t>
            </a:r>
            <a:r>
              <a:rPr lang="en-US" sz="1200" dirty="0" err="1" smtClean="0"/>
              <a:t>lajang</a:t>
            </a:r>
            <a:r>
              <a:rPr lang="en-US" sz="1200" dirty="0" smtClean="0"/>
              <a:t> lam </a:t>
            </a:r>
            <a:r>
              <a:rPr lang="en-US" sz="1200" dirty="0" err="1" smtClean="0"/>
              <a:t>hpe</a:t>
            </a:r>
            <a:r>
              <a:rPr lang="en-US" sz="1200" dirty="0" smtClean="0"/>
              <a:t> </a:t>
            </a:r>
            <a:r>
              <a:rPr lang="en-US" sz="1200" dirty="0" err="1" smtClean="0"/>
              <a:t>hpang</a:t>
            </a:r>
            <a:r>
              <a:rPr lang="en-US" sz="1200" dirty="0" smtClean="0"/>
              <a:t> </a:t>
            </a:r>
            <a:r>
              <a:rPr lang="en-US" sz="1200" dirty="0" err="1" smtClean="0"/>
              <a:t>kalang</a:t>
            </a:r>
            <a:r>
              <a:rPr lang="en-US" sz="1200" dirty="0" smtClean="0"/>
              <a:t> she la </a:t>
            </a:r>
            <a:r>
              <a:rPr lang="en-US" sz="1200" dirty="0" err="1" smtClean="0"/>
              <a:t>mayu</a:t>
            </a:r>
            <a:r>
              <a:rPr lang="en-US" sz="1200" dirty="0" smtClean="0"/>
              <a:t> </a:t>
            </a:r>
            <a:r>
              <a:rPr lang="en-US" sz="1200" dirty="0" err="1" smtClean="0"/>
              <a:t>tim</a:t>
            </a:r>
            <a:r>
              <a:rPr lang="en-US" sz="1200" dirty="0" smtClean="0"/>
              <a:t> </a:t>
            </a:r>
            <a:r>
              <a:rPr lang="en-US" sz="1200" dirty="0" err="1" smtClean="0"/>
              <a:t>mai</a:t>
            </a:r>
            <a:r>
              <a:rPr lang="en-US" sz="1200" dirty="0" smtClean="0"/>
              <a:t> ai lam </a:t>
            </a:r>
            <a:r>
              <a:rPr lang="en-US" sz="1200" dirty="0" err="1" smtClean="0"/>
              <a:t>hpe</a:t>
            </a:r>
            <a:r>
              <a:rPr lang="en-US" sz="1200" dirty="0" smtClean="0"/>
              <a:t> </a:t>
            </a:r>
            <a:r>
              <a:rPr lang="en-US" sz="1200" dirty="0" err="1" smtClean="0"/>
              <a:t>tsun</a:t>
            </a:r>
            <a:r>
              <a:rPr lang="en-US" sz="1200" dirty="0" smtClean="0"/>
              <a:t> </a:t>
            </a:r>
            <a:r>
              <a:rPr lang="en-US" sz="1200" dirty="0" err="1" smtClean="0"/>
              <a:t>dan</a:t>
            </a:r>
            <a:r>
              <a:rPr lang="en-US" sz="1200" dirty="0" smtClean="0"/>
              <a:t> u.</a:t>
            </a:r>
            <a:endParaRPr lang="en-US" sz="900" b="0" i="0" u="none" strike="noStrike" cap="none" dirty="0" smtClean="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667" name="Google Shape;66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1800"/>
              <a:buFont typeface="Arial"/>
              <a:buChar char="•"/>
            </a:pPr>
            <a:r>
              <a:rPr lang="en-US" sz="1200" b="0" i="0" u="none" strike="noStrike" cap="none" dirty="0" err="1" smtClean="0">
                <a:solidFill>
                  <a:srgbClr val="000000"/>
                </a:solidFill>
                <a:sym typeface="Arial"/>
              </a:rPr>
              <a:t>Matut</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sak</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hkrung</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nga</a:t>
            </a:r>
            <a:r>
              <a:rPr lang="en-US" sz="1200" b="0" i="0" u="none" strike="noStrike" cap="none" dirty="0" smtClean="0">
                <a:solidFill>
                  <a:srgbClr val="000000"/>
                </a:solidFill>
                <a:sym typeface="Arial"/>
              </a:rPr>
              <a:t> ai </a:t>
            </a:r>
            <a:r>
              <a:rPr lang="en-US" sz="1200" b="0" i="0" u="none" strike="noStrike" cap="none" dirty="0" err="1" smtClean="0">
                <a:solidFill>
                  <a:srgbClr val="000000"/>
                </a:solidFill>
                <a:sym typeface="Arial"/>
              </a:rPr>
              <a:t>wa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hta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garum</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shingtau</a:t>
            </a:r>
            <a:r>
              <a:rPr lang="en-US" sz="1200" b="0" i="0" u="none" strike="noStrike" cap="none" dirty="0" smtClean="0">
                <a:solidFill>
                  <a:srgbClr val="000000"/>
                </a:solidFill>
                <a:sym typeface="Arial"/>
              </a:rPr>
              <a:t> lam </a:t>
            </a:r>
            <a:r>
              <a:rPr lang="en-US" sz="1200" b="0" i="0" u="none" strike="noStrike" cap="none" dirty="0" err="1" smtClean="0">
                <a:solidFill>
                  <a:srgbClr val="000000"/>
                </a:solidFill>
                <a:sym typeface="Arial"/>
              </a:rPr>
              <a:t>lu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matu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rau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sa</a:t>
            </a:r>
            <a:r>
              <a:rPr lang="en-US" sz="1200" b="0" i="0" u="none" strike="noStrike" cap="none" dirty="0" smtClean="0">
                <a:solidFill>
                  <a:srgbClr val="000000"/>
                </a:solidFill>
                <a:sym typeface="Arial"/>
              </a:rPr>
              <a:t> </a:t>
            </a:r>
            <a:r>
              <a:rPr lang="en-US" sz="1200" dirty="0" err="1" smtClean="0"/>
              <a:t>ya</a:t>
            </a:r>
            <a:r>
              <a:rPr lang="en-US" sz="1200" dirty="0" smtClean="0"/>
              <a:t> </a:t>
            </a:r>
            <a:r>
              <a:rPr lang="en-US" sz="1200" dirty="0" err="1" smtClean="0"/>
              <a:t>lu</a:t>
            </a:r>
            <a:r>
              <a:rPr lang="en-US" sz="1200" dirty="0" smtClean="0"/>
              <a:t> ai </a:t>
            </a:r>
            <a:r>
              <a:rPr lang="en-US" sz="1200" dirty="0" err="1" smtClean="0"/>
              <a:t>manaw</a:t>
            </a:r>
            <a:r>
              <a:rPr lang="en-US" sz="1200" dirty="0" smtClean="0"/>
              <a:t> </a:t>
            </a:r>
            <a:r>
              <a:rPr lang="en-US" sz="1200" dirty="0" err="1" smtClean="0"/>
              <a:t>manang</a:t>
            </a:r>
            <a:r>
              <a:rPr lang="en-US" sz="1200" dirty="0" smtClean="0"/>
              <a:t>, </a:t>
            </a:r>
            <a:r>
              <a:rPr lang="en-US" sz="1200" dirty="0" err="1" smtClean="0"/>
              <a:t>dinghku</a:t>
            </a:r>
            <a:r>
              <a:rPr lang="en-US" sz="1200" dirty="0" smtClean="0"/>
              <a:t> </a:t>
            </a:r>
            <a:r>
              <a:rPr lang="en-US" sz="1200" dirty="0" err="1" smtClean="0"/>
              <a:t>masha</a:t>
            </a:r>
            <a:r>
              <a:rPr lang="en-US" sz="1200" dirty="0" smtClean="0"/>
              <a:t>, </a:t>
            </a:r>
            <a:r>
              <a:rPr lang="en-US" sz="1200" dirty="0" err="1" smtClean="0"/>
              <a:t>lanu</a:t>
            </a:r>
            <a:r>
              <a:rPr lang="en-US" sz="1200" dirty="0" smtClean="0"/>
              <a:t> </a:t>
            </a:r>
            <a:r>
              <a:rPr lang="en-US" sz="1200" dirty="0" err="1" smtClean="0"/>
              <a:t>lahku</a:t>
            </a:r>
            <a:r>
              <a:rPr lang="en-US" sz="1200" dirty="0" smtClean="0"/>
              <a:t> </a:t>
            </a:r>
            <a:r>
              <a:rPr lang="en-US" sz="1200" dirty="0" err="1" smtClean="0"/>
              <a:t>ya</a:t>
            </a:r>
            <a:r>
              <a:rPr lang="en-US" sz="1200" dirty="0" smtClean="0"/>
              <a:t> ai </a:t>
            </a:r>
            <a:r>
              <a:rPr lang="en-US" sz="1200" dirty="0" err="1" smtClean="0"/>
              <a:t>ni</a:t>
            </a:r>
            <a:r>
              <a:rPr lang="en-US" sz="1200" dirty="0" smtClean="0"/>
              <a:t> </a:t>
            </a:r>
            <a:r>
              <a:rPr lang="en-US" sz="1200" dirty="0" err="1" smtClean="0"/>
              <a:t>zawn</a:t>
            </a:r>
            <a:r>
              <a:rPr lang="en-US" sz="1200" dirty="0" smtClean="0"/>
              <a:t> re </a:t>
            </a:r>
            <a:r>
              <a:rPr lang="en-US" sz="1200" dirty="0" err="1" smtClean="0"/>
              <a:t>kam</a:t>
            </a:r>
            <a:r>
              <a:rPr lang="en-US" sz="1200" dirty="0" smtClean="0"/>
              <a:t> </a:t>
            </a:r>
            <a:r>
              <a:rPr lang="en-US" sz="1200" dirty="0" err="1" smtClean="0"/>
              <a:t>mai</a:t>
            </a:r>
            <a:r>
              <a:rPr lang="en-US" sz="1200" dirty="0" smtClean="0"/>
              <a:t> ai </a:t>
            </a:r>
            <a:r>
              <a:rPr lang="en-US" sz="1200" dirty="0" err="1" smtClean="0"/>
              <a:t>masha</a:t>
            </a:r>
            <a:r>
              <a:rPr lang="en-US" sz="1200" dirty="0" smtClean="0"/>
              <a:t> </a:t>
            </a:r>
            <a:r>
              <a:rPr lang="en-US" sz="1200" dirty="0" err="1" smtClean="0"/>
              <a:t>langai</a:t>
            </a:r>
            <a:r>
              <a:rPr lang="en-US" sz="1200" dirty="0" smtClean="0"/>
              <a:t> </a:t>
            </a:r>
            <a:r>
              <a:rPr lang="en-US" sz="1200" dirty="0" err="1" smtClean="0"/>
              <a:t>ngai</a:t>
            </a:r>
            <a:r>
              <a:rPr lang="en-US" sz="1200" dirty="0" smtClean="0"/>
              <a:t> </a:t>
            </a:r>
            <a:r>
              <a:rPr lang="en-US" sz="1200" dirty="0" err="1" smtClean="0"/>
              <a:t>nga</a:t>
            </a:r>
            <a:r>
              <a:rPr lang="en-US" sz="1200" dirty="0" smtClean="0"/>
              <a:t>/ n-</a:t>
            </a:r>
            <a:r>
              <a:rPr lang="en-US" sz="1200" dirty="0" err="1" smtClean="0"/>
              <a:t>nga</a:t>
            </a:r>
            <a:r>
              <a:rPr lang="en-US" sz="1200" dirty="0" smtClean="0"/>
              <a:t> san u.</a:t>
            </a:r>
          </a:p>
          <a:p>
            <a:pPr marL="342900" marR="0" lvl="0" indent="-342900" algn="l" rtl="0">
              <a:lnSpc>
                <a:spcPct val="150000"/>
              </a:lnSpc>
              <a:spcBef>
                <a:spcPts val="0"/>
              </a:spcBef>
              <a:spcAft>
                <a:spcPts val="0"/>
              </a:spcAft>
              <a:buClr>
                <a:srgbClr val="000000"/>
              </a:buClr>
              <a:buSzPts val="1800"/>
              <a:buFont typeface="Arial"/>
              <a:buChar char="•"/>
            </a:pPr>
            <a:r>
              <a:rPr lang="en-US" sz="1200" b="0" i="0" u="none" strike="noStrike" cap="none" dirty="0" err="1" smtClean="0">
                <a:solidFill>
                  <a:srgbClr val="000000"/>
                </a:solidFill>
                <a:sym typeface="Arial"/>
              </a:rPr>
              <a:t>Tinang</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hku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shim </a:t>
            </a:r>
            <a:r>
              <a:rPr lang="en-US" sz="1200" b="0" i="0" u="none" strike="noStrike" cap="none" dirty="0" err="1" smtClean="0">
                <a:solidFill>
                  <a:srgbClr val="000000"/>
                </a:solidFill>
                <a:sym typeface="Arial"/>
              </a:rPr>
              <a:t>lum</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ngu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hkam</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sha</a:t>
            </a:r>
            <a:r>
              <a:rPr lang="en-US" sz="1200" b="0" i="0" u="none" strike="noStrike" cap="none" dirty="0" smtClean="0">
                <a:solidFill>
                  <a:srgbClr val="000000"/>
                </a:solidFill>
                <a:sym typeface="Arial"/>
              </a:rPr>
              <a:t> yang </a:t>
            </a:r>
            <a:r>
              <a:rPr lang="en-US" sz="1200" b="0" i="0" u="none" strike="noStrike" cap="none" dirty="0" err="1" smtClean="0">
                <a:solidFill>
                  <a:srgbClr val="000000"/>
                </a:solidFill>
                <a:sym typeface="Arial"/>
              </a:rPr>
              <a:t>matut</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sak</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hkrung</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nga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wa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kaw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kam</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masha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langai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ngai</a:t>
            </a:r>
            <a:r>
              <a:rPr lang="en-US" sz="1200" dirty="0" smtClean="0"/>
              <a:t> de </a:t>
            </a:r>
            <a:r>
              <a:rPr lang="en-US" sz="1200" dirty="0" err="1" smtClean="0"/>
              <a:t>matut</a:t>
            </a:r>
            <a:r>
              <a:rPr lang="en-US" sz="1200" dirty="0" smtClean="0"/>
              <a:t> </a:t>
            </a:r>
            <a:r>
              <a:rPr lang="en-US" sz="1200" dirty="0" err="1" smtClean="0"/>
              <a:t>mahkai</a:t>
            </a:r>
            <a:r>
              <a:rPr lang="en-US" sz="1200" dirty="0" smtClean="0"/>
              <a:t> </a:t>
            </a:r>
            <a:r>
              <a:rPr lang="en-US" sz="1200" dirty="0" err="1" smtClean="0"/>
              <a:t>lu</a:t>
            </a:r>
            <a:r>
              <a:rPr lang="en-US" sz="1200" dirty="0" smtClean="0"/>
              <a:t> </a:t>
            </a:r>
            <a:r>
              <a:rPr lang="en-US" sz="1200" dirty="0" err="1" smtClean="0"/>
              <a:t>na</a:t>
            </a:r>
            <a:r>
              <a:rPr lang="en-US" sz="1200" dirty="0" smtClean="0"/>
              <a:t> phone (</a:t>
            </a:r>
            <a:r>
              <a:rPr lang="en-US" sz="1200" dirty="0" err="1" smtClean="0"/>
              <a:t>shr</a:t>
            </a:r>
            <a:r>
              <a:rPr lang="en-US" sz="1200" dirty="0" smtClean="0"/>
              <a:t>) </a:t>
            </a:r>
            <a:r>
              <a:rPr lang="en-US" sz="1200" dirty="0" err="1" smtClean="0"/>
              <a:t>matut</a:t>
            </a:r>
            <a:r>
              <a:rPr lang="en-US" sz="1200" dirty="0" smtClean="0"/>
              <a:t> </a:t>
            </a:r>
            <a:r>
              <a:rPr lang="en-US" sz="1200" dirty="0" err="1" smtClean="0"/>
              <a:t>mahkai</a:t>
            </a:r>
            <a:r>
              <a:rPr lang="en-US" sz="1200" dirty="0" smtClean="0"/>
              <a:t> </a:t>
            </a:r>
            <a:r>
              <a:rPr lang="en-US" sz="1200" dirty="0" err="1" smtClean="0"/>
              <a:t>lu</a:t>
            </a:r>
            <a:r>
              <a:rPr lang="en-US" sz="1200" dirty="0" smtClean="0"/>
              <a:t> </a:t>
            </a:r>
            <a:r>
              <a:rPr lang="en-US" sz="1200" dirty="0" err="1" smtClean="0"/>
              <a:t>na</a:t>
            </a:r>
            <a:r>
              <a:rPr lang="en-US" sz="1200" dirty="0" smtClean="0"/>
              <a:t> </a:t>
            </a:r>
            <a:r>
              <a:rPr lang="en-US" sz="1200" dirty="0" err="1" smtClean="0"/>
              <a:t>jak</a:t>
            </a:r>
            <a:r>
              <a:rPr lang="en-US" sz="1200" dirty="0" smtClean="0"/>
              <a:t> </a:t>
            </a:r>
            <a:r>
              <a:rPr lang="en-US" sz="1200" dirty="0" err="1" smtClean="0"/>
              <a:t>hpe</a:t>
            </a:r>
            <a:r>
              <a:rPr lang="en-US" sz="1200" dirty="0" smtClean="0"/>
              <a:t> </a:t>
            </a:r>
            <a:r>
              <a:rPr lang="en-US" sz="1200" dirty="0" err="1" smtClean="0"/>
              <a:t>shap</a:t>
            </a:r>
            <a:r>
              <a:rPr lang="en-US" sz="1200" dirty="0" smtClean="0"/>
              <a:t> </a:t>
            </a:r>
            <a:r>
              <a:rPr lang="en-US" sz="1200" dirty="0" err="1" smtClean="0"/>
              <a:t>ya</a:t>
            </a:r>
            <a:r>
              <a:rPr lang="en-US" sz="1200" dirty="0" smtClean="0"/>
              <a:t> u.</a:t>
            </a:r>
            <a:endParaRPr lang="en-US" sz="1200" b="0" i="0" u="none" strike="noStrike" cap="none" dirty="0" smtClean="0">
              <a:solidFill>
                <a:srgbClr val="000000"/>
              </a:solidFil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sym typeface="Arial"/>
              </a:rPr>
              <a:t>Lama ma </a:t>
            </a:r>
            <a:r>
              <a:rPr lang="en-US" sz="1200" b="0" i="0" u="none" strike="noStrike" cap="none" dirty="0" err="1" smtClean="0">
                <a:solidFill>
                  <a:srgbClr val="000000"/>
                </a:solidFill>
                <a:sym typeface="Arial"/>
              </a:rPr>
              <a:t>ngalaw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shi</a:t>
            </a:r>
            <a:r>
              <a:rPr lang="en-US" sz="1200" b="0" i="0" u="none" strike="noStrike" cap="none" dirty="0" smtClean="0">
                <a:solidFill>
                  <a:srgbClr val="000000"/>
                </a:solidFill>
                <a:sym typeface="Arial"/>
              </a:rPr>
              <a:t> yang </a:t>
            </a:r>
            <a:r>
              <a:rPr lang="en-US" sz="1200" b="0" i="0" u="none" strike="noStrike" cap="none" dirty="0" err="1" smtClean="0">
                <a:solidFill>
                  <a:srgbClr val="000000"/>
                </a:solidFill>
                <a:sym typeface="Arial"/>
              </a:rPr>
              <a:t>matut</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sak</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hkrung</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nga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wa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kaw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myit</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hkrum</a:t>
            </a:r>
            <a:r>
              <a:rPr lang="en-US" sz="1200" b="0" i="0" u="none" strike="noStrike" cap="none" dirty="0" smtClean="0">
                <a:solidFill>
                  <a:srgbClr val="000000"/>
                </a:solidFill>
                <a:sym typeface="Arial"/>
              </a:rPr>
              <a:t> lam la u.</a:t>
            </a:r>
          </a:p>
          <a:p>
            <a:pPr marL="342900" marR="0" lvl="0" indent="-342900" algn="l" rtl="0">
              <a:lnSpc>
                <a:spcPct val="150000"/>
              </a:lnSpc>
              <a:spcBef>
                <a:spcPts val="0"/>
              </a:spcBef>
              <a:spcAft>
                <a:spcPts val="0"/>
              </a:spcAft>
              <a:buClr>
                <a:srgbClr val="000000"/>
              </a:buClr>
              <a:buSzPts val="1800"/>
              <a:buFont typeface="Arial"/>
              <a:buChar char="•"/>
            </a:pPr>
            <a:r>
              <a:rPr lang="en-US" sz="1200" dirty="0" err="1" smtClean="0"/>
              <a:t>Tsun</a:t>
            </a:r>
            <a:r>
              <a:rPr lang="en-US" sz="1200" dirty="0" smtClean="0"/>
              <a:t> </a:t>
            </a:r>
            <a:r>
              <a:rPr lang="en-US" sz="1200" dirty="0" err="1" smtClean="0"/>
              <a:t>shaga</a:t>
            </a:r>
            <a:r>
              <a:rPr lang="en-US" sz="1200" dirty="0" smtClean="0"/>
              <a:t> </a:t>
            </a:r>
            <a:r>
              <a:rPr lang="en-US" sz="1200" dirty="0" err="1" smtClean="0"/>
              <a:t>ai</a:t>
            </a:r>
            <a:r>
              <a:rPr lang="en-US" sz="1200" dirty="0" smtClean="0"/>
              <a:t> lam </a:t>
            </a:r>
            <a:r>
              <a:rPr lang="en-US" sz="1200" dirty="0" err="1" smtClean="0"/>
              <a:t>hta</a:t>
            </a:r>
            <a:r>
              <a:rPr lang="en-US" sz="1200" dirty="0" smtClean="0"/>
              <a:t> </a:t>
            </a:r>
            <a:r>
              <a:rPr lang="en-US" sz="1200" dirty="0" err="1" smtClean="0"/>
              <a:t>garum</a:t>
            </a:r>
            <a:r>
              <a:rPr lang="en-US" sz="1200" dirty="0" smtClean="0"/>
              <a:t> </a:t>
            </a:r>
            <a:r>
              <a:rPr lang="en-US" sz="1200" dirty="0" err="1" smtClean="0"/>
              <a:t>shingtau</a:t>
            </a:r>
            <a:r>
              <a:rPr lang="en-US" sz="1200" dirty="0" smtClean="0"/>
              <a:t> lam </a:t>
            </a:r>
            <a:r>
              <a:rPr lang="en-US" sz="1200" dirty="0" err="1" smtClean="0"/>
              <a:t>byin</a:t>
            </a:r>
            <a:r>
              <a:rPr lang="en-US" sz="1200" dirty="0" smtClean="0"/>
              <a:t> </a:t>
            </a:r>
            <a:r>
              <a:rPr lang="en-US" sz="1200" dirty="0" err="1" smtClean="0"/>
              <a:t>ya</a:t>
            </a:r>
            <a:r>
              <a:rPr lang="en-US" sz="1200" dirty="0" smtClean="0"/>
              <a:t> </a:t>
            </a:r>
            <a:r>
              <a:rPr lang="en-US" sz="1200" dirty="0" err="1" smtClean="0"/>
              <a:t>ai</a:t>
            </a:r>
            <a:r>
              <a:rPr lang="en-US" sz="1200" dirty="0" smtClean="0"/>
              <a:t> </a:t>
            </a:r>
            <a:r>
              <a:rPr lang="en-US" sz="1200" dirty="0" err="1" smtClean="0"/>
              <a:t>ga</a:t>
            </a:r>
            <a:r>
              <a:rPr lang="en-US" sz="1200" dirty="0" smtClean="0"/>
              <a:t> </a:t>
            </a:r>
            <a:r>
              <a:rPr lang="en-US" sz="1200" dirty="0" err="1" smtClean="0"/>
              <a:t>si</a:t>
            </a:r>
            <a:r>
              <a:rPr lang="en-US" sz="1200" dirty="0" smtClean="0"/>
              <a:t> </a:t>
            </a:r>
            <a:r>
              <a:rPr lang="en-US" sz="1200" dirty="0" err="1" smtClean="0"/>
              <a:t>hte</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tsun</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shakre</a:t>
            </a:r>
            <a:r>
              <a:rPr lang="en-US" sz="1200" b="0" i="0" u="none" strike="noStrike" cap="none" dirty="0" smtClean="0">
                <a:solidFill>
                  <a:srgbClr val="000000"/>
                </a:solidFill>
                <a:sym typeface="Arial"/>
              </a:rPr>
              <a:t> u.</a:t>
            </a: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674" name="Google Shape;67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Tinang</a:t>
            </a:r>
            <a:r>
              <a:rPr lang="en-US" sz="1400" b="0" i="0" u="none" strike="noStrike" cap="none" dirty="0" smtClean="0">
                <a:solidFill>
                  <a:srgbClr val="000000"/>
                </a:solidFill>
                <a:sym typeface="Arial"/>
              </a:rPr>
              <a:t> a kung </a:t>
            </a:r>
            <a:r>
              <a:rPr lang="en-US" sz="1400" b="0" i="0" u="none" strike="noStrike" cap="none" dirty="0" err="1" smtClean="0">
                <a:solidFill>
                  <a:srgbClr val="000000"/>
                </a:solidFill>
                <a:sym typeface="Arial"/>
              </a:rPr>
              <a:t>kyang</a:t>
            </a:r>
            <a:r>
              <a:rPr lang="en-US" sz="1400" b="0" i="0" u="none" strike="noStrike" cap="none" dirty="0" smtClean="0">
                <a:solidFill>
                  <a:srgbClr val="000000"/>
                </a:solidFill>
                <a:sym typeface="Arial"/>
              </a:rPr>
              <a:t> lam a n-</a:t>
            </a:r>
            <a:r>
              <a:rPr lang="en-US" sz="1400" b="0" i="0" u="none" strike="noStrike" cap="none" dirty="0" err="1" smtClean="0">
                <a:solidFill>
                  <a:srgbClr val="000000"/>
                </a:solidFill>
                <a:sym typeface="Arial"/>
              </a:rPr>
              <a:t>tsa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lai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jat</a:t>
            </a:r>
            <a:r>
              <a:rPr lang="en-US" sz="1400" b="0" i="0" u="none" strike="noStrike" cap="none" dirty="0" smtClean="0">
                <a:solidFill>
                  <a:srgbClr val="000000"/>
                </a:solidFill>
                <a:sym typeface="Arial"/>
              </a:rPr>
              <a:t> n-</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nmai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tsun</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Ngalaw</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ya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lu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sadi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shiga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lamang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ningshut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ni</a:t>
            </a:r>
            <a:r>
              <a:rPr lang="en-US" sz="1400" b="0" i="0" u="none" strike="noStrike" cap="none" dirty="0" smtClean="0">
                <a:solidFill>
                  <a:srgbClr val="000000"/>
                </a:solidFill>
                <a:sym typeface="Arial"/>
              </a:rPr>
              <a:t> </a:t>
            </a:r>
            <a:r>
              <a:rPr lang="en-US" sz="1400" dirty="0" err="1" smtClean="0"/>
              <a:t>nmai</a:t>
            </a:r>
            <a:r>
              <a:rPr lang="en-US" sz="1400" dirty="0" smtClean="0"/>
              <a:t> jaw </a:t>
            </a:r>
            <a:r>
              <a:rPr lang="en-US" sz="1400" dirty="0" err="1" smtClean="0"/>
              <a:t>ai</a:t>
            </a:r>
            <a:r>
              <a:rPr lang="en-US" sz="1400" dirty="0" smtClean="0"/>
              <a:t>.</a:t>
            </a:r>
            <a:endParaRPr lang="en-US" sz="1400" b="0" i="0" u="none" strike="noStrike" cap="none" dirty="0" smtClean="0">
              <a:solidFill>
                <a:srgbClr val="000000"/>
              </a:solidFil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Galaw</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ra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lam </a:t>
            </a:r>
            <a:r>
              <a:rPr lang="en-US" sz="1400" b="0" i="0" u="none" strike="noStrike" cap="none" dirty="0" err="1" smtClean="0">
                <a:solidFill>
                  <a:srgbClr val="000000"/>
                </a:solidFill>
                <a:sym typeface="Arial"/>
              </a:rPr>
              <a:t>ni</a:t>
            </a:r>
            <a:r>
              <a:rPr lang="en-US" sz="1400" b="0" i="0" u="none" strike="noStrike" cap="none" dirty="0" smtClean="0">
                <a:solidFill>
                  <a:srgbClr val="000000"/>
                </a:solidFill>
                <a:sym typeface="Arial"/>
              </a:rPr>
              <a:t> a </a:t>
            </a:r>
            <a:r>
              <a:rPr lang="en-US" sz="1400" b="0" i="0" u="none" strike="noStrike" cap="none" dirty="0" err="1" smtClean="0">
                <a:solidFill>
                  <a:srgbClr val="000000"/>
                </a:solidFill>
                <a:sym typeface="Arial"/>
              </a:rPr>
              <a:t>matu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shr</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hpang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madang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langai</a:t>
            </a:r>
            <a:r>
              <a:rPr lang="en-US" sz="1400" b="0" i="0" u="none" strike="noStrike" cap="none" dirty="0" smtClean="0">
                <a:solidFill>
                  <a:srgbClr val="000000"/>
                </a:solidFill>
                <a:sym typeface="Arial"/>
              </a:rPr>
              <a:t> a </a:t>
            </a:r>
            <a:r>
              <a:rPr lang="en-US" sz="1400" b="0" i="0" u="none" strike="noStrike" cap="none" dirty="0" err="1" smtClean="0">
                <a:solidFill>
                  <a:srgbClr val="000000"/>
                </a:solidFill>
                <a:sym typeface="Arial"/>
              </a:rPr>
              <a:t>matu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tinang</a:t>
            </a:r>
            <a:r>
              <a:rPr lang="en-US" sz="1400" b="0" i="0" u="none" strike="noStrike" cap="none" dirty="0" smtClean="0">
                <a:solidFill>
                  <a:srgbClr val="000000"/>
                </a:solidFill>
                <a:sym typeface="Arial"/>
              </a:rPr>
              <a:t> a </a:t>
            </a:r>
            <a:r>
              <a:rPr lang="en-US" sz="1400" b="0" i="0" u="none" strike="noStrike" cap="none" dirty="0" err="1" smtClean="0">
                <a:solidFill>
                  <a:srgbClr val="000000"/>
                </a:solidFill>
                <a:sym typeface="Arial"/>
              </a:rPr>
              <a:t>madu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myit</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hte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hpaji</a:t>
            </a:r>
            <a:r>
              <a:rPr lang="en-US" sz="1400" b="0" i="0" u="none" strike="noStrike" cap="none" dirty="0" smtClean="0">
                <a:solidFill>
                  <a:srgbClr val="000000"/>
                </a:solidFill>
                <a:sym typeface="Arial"/>
              </a:rPr>
              <a:t> jaw </a:t>
            </a:r>
            <a:r>
              <a:rPr lang="en-US" sz="1400" b="0" i="0" u="none" strike="noStrike" cap="none" dirty="0" err="1" smtClean="0">
                <a:solidFill>
                  <a:srgbClr val="000000"/>
                </a:solidFill>
                <a:sym typeface="Arial"/>
              </a:rPr>
              <a:t>ai</a:t>
            </a:r>
            <a:r>
              <a:rPr lang="en-US" sz="1400" b="0" i="0" u="none" strike="noStrike" cap="none" dirty="0" smtClean="0">
                <a:solidFill>
                  <a:srgbClr val="000000"/>
                </a:solidFill>
                <a:sym typeface="Arial"/>
              </a:rPr>
              <a:t> lam </a:t>
            </a:r>
            <a:r>
              <a:rPr lang="en-US" sz="1400" dirty="0" err="1" smtClean="0"/>
              <a:t>nmai</a:t>
            </a:r>
            <a:r>
              <a:rPr lang="en-US" sz="1400" dirty="0" smtClean="0"/>
              <a:t> </a:t>
            </a:r>
            <a:r>
              <a:rPr lang="en-US" sz="1400" dirty="0" err="1" smtClean="0"/>
              <a:t>galaw</a:t>
            </a:r>
            <a:r>
              <a:rPr lang="en-US" sz="1400" dirty="0" smtClean="0"/>
              <a:t> </a:t>
            </a:r>
            <a:r>
              <a:rPr lang="en-US" sz="1400" dirty="0" err="1" smtClean="0"/>
              <a:t>ai</a:t>
            </a:r>
            <a:r>
              <a:rPr lang="en-US" sz="1400" dirty="0" smtClean="0"/>
              <a:t>.</a:t>
            </a: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Maga</a:t>
            </a:r>
            <a:r>
              <a:rPr lang="en-US" sz="1400" b="0" i="0" u="none" strike="noStrike" cap="none" dirty="0" smtClean="0">
                <a:solidFill>
                  <a:srgbClr val="000000"/>
                </a:solidFill>
                <a:sym typeface="Arial"/>
              </a:rPr>
              <a:t> mi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masha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gaw</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ra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sharawng</a:t>
            </a:r>
            <a:r>
              <a:rPr lang="en-US" sz="1400" b="0" i="0" u="none" strike="noStrike" cap="none" dirty="0" smtClean="0">
                <a:solidFill>
                  <a:srgbClr val="000000"/>
                </a:solidFill>
                <a:sym typeface="Arial"/>
              </a:rPr>
              <a:t> ai lam, </a:t>
            </a:r>
            <a:r>
              <a:rPr lang="en-US" sz="1400" b="0" i="0" u="none" strike="noStrike" cap="none" dirty="0" err="1" smtClean="0">
                <a:solidFill>
                  <a:srgbClr val="000000"/>
                </a:solidFill>
                <a:sym typeface="Arial"/>
              </a:rPr>
              <a:t>ra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ahkyak</a:t>
            </a:r>
            <a:r>
              <a:rPr lang="en-US" sz="1400" b="0" i="0" u="none" strike="noStrike" cap="none" dirty="0" smtClean="0">
                <a:solidFill>
                  <a:srgbClr val="000000"/>
                </a:solidFill>
                <a:sym typeface="Arial"/>
              </a:rPr>
              <a:t> ai lam </a:t>
            </a:r>
            <a:r>
              <a:rPr lang="en-US" sz="1400" b="0" i="0" u="none" strike="noStrike" cap="none" dirty="0" err="1" smtClean="0">
                <a:solidFill>
                  <a:srgbClr val="000000"/>
                </a:solidFill>
                <a:sym typeface="Arial"/>
              </a:rPr>
              <a:t>ni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hpe</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tinang</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chye</a:t>
            </a:r>
            <a:r>
              <a:rPr lang="en-US" sz="1400" b="0" i="0" u="none" strike="noStrike" cap="none" dirty="0" smtClean="0">
                <a:solidFill>
                  <a:srgbClr val="000000"/>
                </a:solidFill>
                <a:sym typeface="Arial"/>
              </a:rPr>
              <a:t> ai </a:t>
            </a:r>
            <a:r>
              <a:rPr lang="en-US" sz="1400" b="0" i="0" u="none" strike="noStrike" cap="none" dirty="0" err="1" smtClean="0">
                <a:solidFill>
                  <a:srgbClr val="000000"/>
                </a:solidFill>
                <a:sym typeface="Arial"/>
              </a:rPr>
              <a:t>ngu</a:t>
            </a:r>
            <a:r>
              <a:rPr lang="en-US" sz="1400" b="0" i="0" u="none" strike="noStrike" cap="none" dirty="0" smtClean="0">
                <a:solidFill>
                  <a:srgbClr val="000000"/>
                </a:solidFill>
                <a:sym typeface="Arial"/>
              </a:rPr>
              <a:t> n-</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nmai</a:t>
            </a:r>
            <a:r>
              <a:rPr lang="en-US" sz="1400" dirty="0" smtClean="0"/>
              <a:t> sawn la ai. </a:t>
            </a:r>
            <a:r>
              <a:rPr lang="en-US" sz="1400" dirty="0" err="1" smtClean="0"/>
              <a:t>Galaw</a:t>
            </a:r>
            <a:r>
              <a:rPr lang="en-US" sz="1400" dirty="0" smtClean="0"/>
              <a:t> </a:t>
            </a:r>
            <a:r>
              <a:rPr lang="en-US" sz="1400" dirty="0" err="1" smtClean="0"/>
              <a:t>ya</a:t>
            </a:r>
            <a:r>
              <a:rPr lang="en-US" sz="1400" dirty="0" smtClean="0"/>
              <a:t> ai lam </a:t>
            </a:r>
            <a:r>
              <a:rPr lang="en-US" sz="1400" dirty="0" err="1" smtClean="0"/>
              <a:t>nkau</a:t>
            </a:r>
            <a:r>
              <a:rPr lang="en-US" sz="1400" dirty="0" smtClean="0"/>
              <a:t> mi </a:t>
            </a:r>
            <a:r>
              <a:rPr lang="en-US" sz="1400" dirty="0" err="1" smtClean="0"/>
              <a:t>gaw</a:t>
            </a:r>
            <a:r>
              <a:rPr lang="en-US" sz="1400" dirty="0" smtClean="0"/>
              <a:t> </a:t>
            </a:r>
            <a:r>
              <a:rPr lang="en-US" sz="1400" dirty="0" err="1" smtClean="0"/>
              <a:t>kaga</a:t>
            </a:r>
            <a:r>
              <a:rPr lang="en-US" sz="1400" dirty="0" smtClean="0"/>
              <a:t> </a:t>
            </a:r>
            <a:r>
              <a:rPr lang="en-US" sz="1400" dirty="0" err="1" smtClean="0"/>
              <a:t>masha</a:t>
            </a:r>
            <a:r>
              <a:rPr lang="en-US" sz="1400" dirty="0" smtClean="0"/>
              <a:t> a n-</a:t>
            </a:r>
            <a:r>
              <a:rPr lang="en-US" sz="1400" dirty="0" err="1" smtClean="0"/>
              <a:t>tsa</a:t>
            </a:r>
            <a:r>
              <a:rPr lang="en-US" sz="1400" dirty="0" smtClean="0"/>
              <a:t> </a:t>
            </a:r>
            <a:r>
              <a:rPr lang="en-US" sz="1400" dirty="0" err="1" smtClean="0"/>
              <a:t>dinglun</a:t>
            </a:r>
            <a:r>
              <a:rPr lang="en-US" sz="1400" dirty="0" smtClean="0"/>
              <a:t> </a:t>
            </a:r>
            <a:r>
              <a:rPr lang="en-US" sz="1400" dirty="0" smtClean="0"/>
              <a:t>n-</a:t>
            </a:r>
            <a:r>
              <a:rPr lang="en-US" sz="1400" dirty="0" err="1" smtClean="0"/>
              <a:t>na</a:t>
            </a:r>
            <a:r>
              <a:rPr lang="en-US" sz="1400" dirty="0" smtClean="0"/>
              <a:t> </a:t>
            </a:r>
            <a:r>
              <a:rPr lang="en-US" sz="1400" dirty="0" err="1" smtClean="0"/>
              <a:t>ahpyak</a:t>
            </a:r>
            <a:r>
              <a:rPr lang="en-US" sz="1400" dirty="0" smtClean="0"/>
              <a:t> ai lam, </a:t>
            </a:r>
            <a:r>
              <a:rPr lang="en-US" sz="1400" dirty="0" err="1" smtClean="0"/>
              <a:t>ginhtang</a:t>
            </a:r>
            <a:r>
              <a:rPr lang="en-US" sz="1400" dirty="0" smtClean="0"/>
              <a:t> ai lam (</a:t>
            </a:r>
            <a:r>
              <a:rPr lang="en-US" sz="1400" dirty="0" err="1" smtClean="0"/>
              <a:t>shr</a:t>
            </a:r>
            <a:r>
              <a:rPr lang="en-US" sz="1400" dirty="0" smtClean="0"/>
              <a:t>) </a:t>
            </a:r>
            <a:r>
              <a:rPr lang="en-US" sz="1400" dirty="0" err="1" smtClean="0"/>
              <a:t>hkrit</a:t>
            </a:r>
            <a:r>
              <a:rPr lang="en-US" sz="1400" dirty="0" smtClean="0"/>
              <a:t> </a:t>
            </a:r>
            <a:r>
              <a:rPr lang="en-US" sz="1400" dirty="0" err="1" smtClean="0"/>
              <a:t>tsang</a:t>
            </a:r>
            <a:r>
              <a:rPr lang="en-US" sz="1400" dirty="0" smtClean="0"/>
              <a:t> lam </a:t>
            </a:r>
            <a:r>
              <a:rPr lang="en-US" sz="1400" dirty="0" err="1" smtClean="0"/>
              <a:t>ni</a:t>
            </a:r>
            <a:r>
              <a:rPr lang="en-US" sz="1400" dirty="0" smtClean="0"/>
              <a:t> </a:t>
            </a:r>
            <a:r>
              <a:rPr lang="en-US" sz="1400" dirty="0" err="1" smtClean="0"/>
              <a:t>kahtap</a:t>
            </a:r>
            <a:r>
              <a:rPr lang="en-US" sz="1400" dirty="0" smtClean="0"/>
              <a:t> n-</a:t>
            </a:r>
            <a:r>
              <a:rPr lang="en-US" sz="1400" dirty="0" err="1" smtClean="0"/>
              <a:t>na</a:t>
            </a:r>
            <a:r>
              <a:rPr lang="en-US" sz="1400" dirty="0" smtClean="0"/>
              <a:t> </a:t>
            </a:r>
            <a:r>
              <a:rPr lang="en-US" sz="1400" dirty="0" err="1" smtClean="0"/>
              <a:t>byin</a:t>
            </a:r>
            <a:r>
              <a:rPr lang="en-US" sz="1400" dirty="0" smtClean="0"/>
              <a:t> </a:t>
            </a:r>
            <a:r>
              <a:rPr lang="en-US" sz="1400" dirty="0" err="1" smtClean="0"/>
              <a:t>mai</a:t>
            </a:r>
            <a:r>
              <a:rPr lang="en-US" sz="1400" dirty="0" smtClean="0"/>
              <a:t> </a:t>
            </a:r>
            <a:r>
              <a:rPr lang="en-US" sz="1400" dirty="0" err="1" smtClean="0"/>
              <a:t>na</a:t>
            </a:r>
            <a:r>
              <a:rPr lang="en-US" sz="1400" dirty="0" smtClean="0"/>
              <a:t> </a:t>
            </a:r>
            <a:r>
              <a:rPr lang="en-US" sz="1400" dirty="0" err="1" smtClean="0"/>
              <a:t>masa</a:t>
            </a:r>
            <a:r>
              <a:rPr lang="en-US" sz="1400" dirty="0" smtClean="0"/>
              <a:t> </a:t>
            </a:r>
            <a:r>
              <a:rPr lang="en-US" sz="1400" dirty="0" err="1" smtClean="0"/>
              <a:t>nga</a:t>
            </a:r>
            <a:r>
              <a:rPr lang="en-US" sz="1400" dirty="0" smtClean="0"/>
              <a:t> </a:t>
            </a:r>
            <a:r>
              <a:rPr lang="en-US" sz="1400" dirty="0" err="1" smtClean="0"/>
              <a:t>chye</a:t>
            </a:r>
            <a:r>
              <a:rPr lang="en-US" sz="1400" dirty="0" smtClean="0"/>
              <a:t> ai.</a:t>
            </a: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sym typeface="Arial"/>
              </a:rPr>
              <a:t>Maga</a:t>
            </a:r>
            <a:r>
              <a:rPr lang="en-US" sz="1400" b="0" i="0" u="none" strike="noStrike" cap="none" dirty="0" smtClean="0">
                <a:solidFill>
                  <a:srgbClr val="000000"/>
                </a:solidFill>
                <a:sym typeface="Arial"/>
              </a:rPr>
              <a:t> mi </a:t>
            </a:r>
            <a:r>
              <a:rPr lang="en-US" sz="1400" b="0" i="0" u="none" strike="noStrike" cap="none" dirty="0" err="1" smtClean="0">
                <a:solidFill>
                  <a:srgbClr val="000000"/>
                </a:solidFill>
                <a:sym typeface="Arial"/>
              </a:rPr>
              <a:t>na</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masha</a:t>
            </a:r>
            <a:r>
              <a:rPr lang="en-US" sz="1400" b="0" i="0" u="none" strike="noStrike" cap="none" dirty="0" smtClean="0">
                <a:solidFill>
                  <a:srgbClr val="000000"/>
                </a:solidFill>
                <a:sym typeface="Arial"/>
              </a:rPr>
              <a:t> </a:t>
            </a:r>
            <a:r>
              <a:rPr lang="en-US" sz="1400" b="0" i="0" u="none" strike="noStrike" cap="none" dirty="0" smtClean="0">
                <a:solidFill>
                  <a:srgbClr val="000000"/>
                </a:solidFill>
                <a:sym typeface="Arial"/>
              </a:rPr>
              <a:t>(</a:t>
            </a:r>
            <a:r>
              <a:rPr lang="en-US" sz="1400" b="0" i="0" u="none" strike="noStrike" cap="none" dirty="0" err="1" smtClean="0">
                <a:solidFill>
                  <a:srgbClr val="000000"/>
                </a:solidFill>
                <a:sym typeface="Arial"/>
              </a:rPr>
              <a:t>shr</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shanhte</a:t>
            </a:r>
            <a:r>
              <a:rPr lang="en-US" sz="1400" b="0" i="0" u="none" strike="noStrike" cap="none" dirty="0" smtClean="0">
                <a:solidFill>
                  <a:srgbClr val="000000"/>
                </a:solidFill>
                <a:sym typeface="Arial"/>
              </a:rPr>
              <a:t> a </a:t>
            </a:r>
            <a:r>
              <a:rPr lang="en-US" sz="1400" b="0" i="0" u="none" strike="noStrike" cap="none" dirty="0" err="1" smtClean="0">
                <a:solidFill>
                  <a:srgbClr val="000000"/>
                </a:solidFill>
                <a:sym typeface="Arial"/>
              </a:rPr>
              <a:t>mahkrum</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madup</a:t>
            </a:r>
            <a:r>
              <a:rPr lang="en-US" sz="1400" b="0" i="0" u="none" strike="noStrike" cap="none" dirty="0" smtClean="0">
                <a:solidFill>
                  <a:srgbClr val="000000"/>
                </a:solidFill>
                <a:sym typeface="Arial"/>
              </a:rPr>
              <a:t> n-</a:t>
            </a:r>
            <a:r>
              <a:rPr lang="en-US" sz="1400" b="0" i="0" u="none" strike="noStrike" cap="none" dirty="0" err="1" smtClean="0">
                <a:solidFill>
                  <a:srgbClr val="000000"/>
                </a:solidFill>
                <a:sym typeface="Arial"/>
              </a:rPr>
              <a:t>tsa</a:t>
            </a:r>
            <a:r>
              <a:rPr lang="en-US" sz="1400" b="0" i="0" u="none" strike="noStrike" cap="none" dirty="0" smtClean="0">
                <a:solidFill>
                  <a:srgbClr val="000000"/>
                </a:solidFill>
                <a:sym typeface="Arial"/>
              </a:rPr>
              <a:t> sawn </a:t>
            </a:r>
            <a:r>
              <a:rPr lang="en-US" sz="1400" b="0" i="0" u="none" strike="noStrike" cap="none" dirty="0" err="1" smtClean="0">
                <a:solidFill>
                  <a:srgbClr val="000000"/>
                </a:solidFill>
                <a:sym typeface="Arial"/>
              </a:rPr>
              <a:t>maram</a:t>
            </a:r>
            <a:r>
              <a:rPr lang="en-US" sz="1400" b="0" i="0" u="none" strike="noStrike" cap="none" dirty="0" smtClean="0">
                <a:solidFill>
                  <a:srgbClr val="000000"/>
                </a:solidFill>
                <a:sym typeface="Arial"/>
              </a:rPr>
              <a:t> ai lam </a:t>
            </a:r>
            <a:r>
              <a:rPr lang="en-US" sz="1400" b="0" i="0" u="none" strike="noStrike" cap="none" dirty="0" err="1" smtClean="0">
                <a:solidFill>
                  <a:srgbClr val="000000"/>
                </a:solidFill>
                <a:sym typeface="Arial"/>
              </a:rPr>
              <a:t>nmai</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galaw</a:t>
            </a:r>
            <a:r>
              <a:rPr lang="en-US" sz="1400" b="0" i="0" u="none" strike="noStrike" cap="none" dirty="0" smtClean="0">
                <a:solidFill>
                  <a:srgbClr val="000000"/>
                </a:solidFill>
                <a:sym typeface="Arial"/>
              </a:rPr>
              <a:t> ai. </a:t>
            </a:r>
            <a:r>
              <a:rPr lang="en-US" sz="1400" b="0" i="0" u="none" strike="noStrike" cap="none" dirty="0" err="1" smtClean="0">
                <a:solidFill>
                  <a:srgbClr val="000000"/>
                </a:solidFill>
                <a:sym typeface="Arial"/>
              </a:rPr>
              <a:t>Asak</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dinghku</a:t>
            </a:r>
            <a:r>
              <a:rPr lang="en-US" sz="1400" b="0" i="0" u="none" strike="noStrike" cap="none" dirty="0" smtClean="0">
                <a:solidFill>
                  <a:srgbClr val="000000"/>
                </a:solidFill>
                <a:sym typeface="Arial"/>
              </a:rPr>
              <a:t> </a:t>
            </a:r>
            <a:r>
              <a:rPr lang="en-US" sz="1400" b="0" i="0" u="none" strike="noStrike" cap="none" dirty="0" err="1" smtClean="0">
                <a:solidFill>
                  <a:srgbClr val="000000"/>
                </a:solidFill>
                <a:sym typeface="Arial"/>
              </a:rPr>
              <a:t>masa</a:t>
            </a:r>
            <a:r>
              <a:rPr lang="en-US" sz="1400" dirty="0" smtClean="0"/>
              <a:t>, </a:t>
            </a:r>
            <a:r>
              <a:rPr lang="en-US" sz="1400" dirty="0" err="1" smtClean="0"/>
              <a:t>nchyawn</a:t>
            </a:r>
            <a:r>
              <a:rPr lang="en-US" sz="1400" dirty="0" smtClean="0"/>
              <a:t> </a:t>
            </a:r>
            <a:r>
              <a:rPr lang="en-US" sz="1400" dirty="0" err="1" smtClean="0"/>
              <a:t>nbyen</a:t>
            </a:r>
            <a:r>
              <a:rPr lang="en-US" sz="1400" dirty="0" smtClean="0"/>
              <a:t> lam, </a:t>
            </a:r>
            <a:r>
              <a:rPr lang="en-US" sz="1400" dirty="0" err="1" smtClean="0"/>
              <a:t>makam</a:t>
            </a:r>
            <a:r>
              <a:rPr lang="en-US" sz="1400" dirty="0" smtClean="0"/>
              <a:t> </a:t>
            </a:r>
            <a:r>
              <a:rPr lang="en-US" sz="1400" dirty="0" err="1" smtClean="0"/>
              <a:t>masham</a:t>
            </a:r>
            <a:r>
              <a:rPr lang="en-US" sz="1400" dirty="0" smtClean="0"/>
              <a:t>, </a:t>
            </a:r>
            <a:r>
              <a:rPr lang="en-US" sz="1400" dirty="0" err="1" smtClean="0"/>
              <a:t>amyu</a:t>
            </a:r>
            <a:r>
              <a:rPr lang="en-US" sz="1400" dirty="0" smtClean="0"/>
              <a:t> </a:t>
            </a:r>
            <a:r>
              <a:rPr lang="en-US" sz="1400" dirty="0" err="1" smtClean="0"/>
              <a:t>lakying</a:t>
            </a:r>
            <a:r>
              <a:rPr lang="en-US" sz="1400" dirty="0" smtClean="0"/>
              <a:t>, </a:t>
            </a:r>
            <a:r>
              <a:rPr lang="en-US" sz="1400" dirty="0" err="1" smtClean="0"/>
              <a:t>shinggyim</a:t>
            </a:r>
            <a:r>
              <a:rPr lang="en-US" sz="1400" dirty="0" smtClean="0"/>
              <a:t> </a:t>
            </a:r>
            <a:r>
              <a:rPr lang="en-US" sz="1400" dirty="0" err="1" smtClean="0"/>
              <a:t>madang</a:t>
            </a:r>
            <a:r>
              <a:rPr lang="en-US" sz="1400" dirty="0" smtClean="0"/>
              <a:t>, </a:t>
            </a:r>
            <a:r>
              <a:rPr lang="en-US" sz="1400" dirty="0" err="1" smtClean="0"/>
              <a:t>ngang</a:t>
            </a:r>
            <a:r>
              <a:rPr lang="en-US" sz="1400" dirty="0" smtClean="0"/>
              <a:t> </a:t>
            </a:r>
            <a:r>
              <a:rPr lang="en-US" sz="1400" dirty="0" err="1" smtClean="0"/>
              <a:t>myit</a:t>
            </a:r>
            <a:r>
              <a:rPr lang="en-US" sz="1400" dirty="0" smtClean="0"/>
              <a:t> </a:t>
            </a:r>
            <a:r>
              <a:rPr lang="en-US" sz="1400" dirty="0" err="1" smtClean="0"/>
              <a:t>shamawn</a:t>
            </a:r>
            <a:r>
              <a:rPr lang="en-US" sz="1400" dirty="0" smtClean="0"/>
              <a:t> lam, </a:t>
            </a:r>
            <a:r>
              <a:rPr lang="en-US" sz="1400" dirty="0" err="1" smtClean="0"/>
              <a:t>num,la</a:t>
            </a:r>
            <a:r>
              <a:rPr lang="en-US" sz="1400" dirty="0" smtClean="0"/>
              <a:t> lam </a:t>
            </a:r>
            <a:r>
              <a:rPr lang="en-US" sz="1400" dirty="0" err="1" smtClean="0"/>
              <a:t>masat</a:t>
            </a:r>
            <a:r>
              <a:rPr lang="en-US" sz="1400" dirty="0" smtClean="0"/>
              <a:t> </a:t>
            </a:r>
            <a:r>
              <a:rPr lang="en-US" sz="1400" dirty="0" err="1" smtClean="0"/>
              <a:t>tawn</a:t>
            </a:r>
            <a:r>
              <a:rPr lang="en-US" sz="1400" dirty="0" smtClean="0"/>
              <a:t> </a:t>
            </a:r>
            <a:r>
              <a:rPr lang="en-US" sz="1400" dirty="0" err="1" smtClean="0"/>
              <a:t>ai</a:t>
            </a:r>
            <a:r>
              <a:rPr lang="en-US" sz="1400" dirty="0" smtClean="0"/>
              <a:t> lam, </a:t>
            </a:r>
            <a:r>
              <a:rPr lang="en-US" sz="1400" dirty="0" err="1" smtClean="0"/>
              <a:t>tara</a:t>
            </a:r>
            <a:r>
              <a:rPr lang="en-US" sz="1400" dirty="0" smtClean="0"/>
              <a:t> </a:t>
            </a:r>
            <a:r>
              <a:rPr lang="en-US" sz="1400" dirty="0" err="1" smtClean="0"/>
              <a:t>tawt</a:t>
            </a:r>
            <a:r>
              <a:rPr lang="en-US" sz="1400" dirty="0" smtClean="0"/>
              <a:t> </a:t>
            </a:r>
            <a:r>
              <a:rPr lang="en-US" sz="1400" dirty="0" err="1" smtClean="0"/>
              <a:t>lai</a:t>
            </a:r>
            <a:r>
              <a:rPr lang="en-US" sz="1400" dirty="0" smtClean="0"/>
              <a:t> </a:t>
            </a:r>
            <a:r>
              <a:rPr lang="en-US" sz="1400" dirty="0" err="1" smtClean="0"/>
              <a:t>ai</a:t>
            </a:r>
            <a:r>
              <a:rPr lang="en-US" sz="1400" dirty="0" smtClean="0"/>
              <a:t> </a:t>
            </a:r>
            <a:r>
              <a:rPr lang="en-US" sz="1400" dirty="0" err="1" smtClean="0"/>
              <a:t>wa</a:t>
            </a:r>
            <a:r>
              <a:rPr lang="en-US" sz="1400" dirty="0" smtClean="0"/>
              <a:t> </a:t>
            </a:r>
            <a:r>
              <a:rPr lang="en-US" sz="1400" dirty="0" err="1" smtClean="0"/>
              <a:t>hku</a:t>
            </a:r>
            <a:r>
              <a:rPr lang="en-US" sz="1400" dirty="0" smtClean="0"/>
              <a:t> </a:t>
            </a:r>
            <a:r>
              <a:rPr lang="en-US" sz="1400" dirty="0" err="1" smtClean="0"/>
              <a:t>na</a:t>
            </a:r>
            <a:r>
              <a:rPr lang="en-US" sz="1400" dirty="0" smtClean="0"/>
              <a:t> </a:t>
            </a:r>
            <a:r>
              <a:rPr lang="en-US" sz="1400" dirty="0" err="1" smtClean="0"/>
              <a:t>masat</a:t>
            </a:r>
            <a:r>
              <a:rPr lang="en-US" sz="1400" dirty="0" smtClean="0"/>
              <a:t> </a:t>
            </a:r>
            <a:r>
              <a:rPr lang="en-US" sz="1400" dirty="0" err="1" smtClean="0"/>
              <a:t>tawn</a:t>
            </a:r>
            <a:r>
              <a:rPr lang="en-US" sz="1400" dirty="0" smtClean="0"/>
              <a:t> </a:t>
            </a:r>
            <a:r>
              <a:rPr lang="en-US" sz="1400" dirty="0" err="1" smtClean="0"/>
              <a:t>ai</a:t>
            </a:r>
            <a:r>
              <a:rPr lang="en-US" sz="1400" dirty="0" smtClean="0"/>
              <a:t> lam </a:t>
            </a:r>
            <a:r>
              <a:rPr lang="en-US" sz="1400" dirty="0" err="1" smtClean="0"/>
              <a:t>zawn</a:t>
            </a:r>
            <a:r>
              <a:rPr lang="en-US" sz="1400" dirty="0" smtClean="0"/>
              <a:t> re </a:t>
            </a:r>
            <a:r>
              <a:rPr lang="en-US" sz="1400" dirty="0" err="1" smtClean="0"/>
              <a:t>gara</a:t>
            </a:r>
            <a:r>
              <a:rPr lang="en-US" sz="1400" dirty="0" smtClean="0"/>
              <a:t> lam </a:t>
            </a:r>
            <a:r>
              <a:rPr lang="en-US" sz="1400" dirty="0" err="1" smtClean="0"/>
              <a:t>ni</a:t>
            </a:r>
            <a:r>
              <a:rPr lang="en-US" sz="1400" dirty="0" smtClean="0"/>
              <a:t> a </a:t>
            </a:r>
            <a:r>
              <a:rPr lang="en-US" sz="1400" dirty="0" err="1" smtClean="0"/>
              <a:t>majaw</a:t>
            </a:r>
            <a:r>
              <a:rPr lang="en-US" sz="1400" dirty="0" smtClean="0"/>
              <a:t> </a:t>
            </a:r>
            <a:r>
              <a:rPr lang="en-US" sz="1400" dirty="0" err="1" smtClean="0"/>
              <a:t>mung</a:t>
            </a:r>
            <a:r>
              <a:rPr lang="en-US" sz="1400" dirty="0" smtClean="0"/>
              <a:t> </a:t>
            </a:r>
            <a:r>
              <a:rPr lang="en-US" sz="1400" dirty="0" err="1" smtClean="0"/>
              <a:t>ging</a:t>
            </a:r>
            <a:r>
              <a:rPr lang="en-US" sz="1400" dirty="0" smtClean="0"/>
              <a:t> </a:t>
            </a:r>
            <a:r>
              <a:rPr lang="en-US" sz="1400" dirty="0" err="1" smtClean="0"/>
              <a:t>hka</a:t>
            </a:r>
            <a:r>
              <a:rPr lang="en-US" sz="1400" dirty="0" smtClean="0"/>
              <a:t> </a:t>
            </a:r>
            <a:r>
              <a:rPr lang="en-US" sz="1400" dirty="0" err="1" smtClean="0"/>
              <a:t>ganawn</a:t>
            </a:r>
            <a:r>
              <a:rPr lang="en-US" sz="1400" dirty="0" smtClean="0"/>
              <a:t> </a:t>
            </a:r>
            <a:r>
              <a:rPr lang="en-US" sz="1400" dirty="0" err="1" smtClean="0"/>
              <a:t>mazum</a:t>
            </a:r>
            <a:r>
              <a:rPr lang="en-US" sz="1400" dirty="0" smtClean="0"/>
              <a:t> </a:t>
            </a:r>
            <a:r>
              <a:rPr lang="en-US" sz="1400" dirty="0" err="1" smtClean="0"/>
              <a:t>ai</a:t>
            </a:r>
            <a:r>
              <a:rPr lang="en-US" sz="1400" dirty="0" smtClean="0"/>
              <a:t> lam </a:t>
            </a:r>
            <a:r>
              <a:rPr lang="en-US" sz="1400" dirty="0" err="1" smtClean="0"/>
              <a:t>nmai</a:t>
            </a:r>
            <a:r>
              <a:rPr lang="en-US" sz="1400" dirty="0" smtClean="0"/>
              <a:t> </a:t>
            </a:r>
            <a:r>
              <a:rPr lang="en-US" sz="1400" dirty="0" err="1" smtClean="0"/>
              <a:t>galaw</a:t>
            </a:r>
            <a:r>
              <a:rPr lang="en-US" sz="1400" dirty="0" smtClean="0"/>
              <a:t> </a:t>
            </a:r>
            <a:r>
              <a:rPr lang="en-US" sz="1400" dirty="0" err="1" smtClean="0"/>
              <a:t>ai</a:t>
            </a:r>
            <a:r>
              <a:rPr lang="en-US" sz="1400" dirty="0" smtClean="0"/>
              <a:t>.</a:t>
            </a:r>
            <a:endParaRPr lang="en-US" sz="1400" b="0" i="0" u="none" strike="noStrike" cap="none" dirty="0" smtClean="0">
              <a:solidFill>
                <a:srgbClr val="000000"/>
              </a:solidFill>
              <a:sym typeface="Arial"/>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681" name="Google Shape;68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smtClean="0">
                <a:solidFill>
                  <a:srgbClr val="000000"/>
                </a:solidFill>
                <a:latin typeface="Arial"/>
                <a:ea typeface="Arial"/>
                <a:cs typeface="Arial"/>
                <a:sym typeface="Arial"/>
              </a:rPr>
              <a:t>GBV </a:t>
            </a:r>
            <a:r>
              <a:rPr lang="en-US" sz="1400" b="0" i="0" u="none" strike="noStrike" cap="none" dirty="0" err="1" smtClean="0">
                <a:solidFill>
                  <a:srgbClr val="000000"/>
                </a:solidFill>
                <a:latin typeface="Arial"/>
                <a:ea typeface="Arial"/>
                <a:cs typeface="Arial"/>
                <a:sym typeface="Arial"/>
              </a:rPr>
              <a:t>hkrum</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hkra</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wa</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ai</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wa</a:t>
            </a:r>
            <a:r>
              <a:rPr lang="en-US" sz="1400" b="0" i="0" u="none" strike="noStrike" cap="none" dirty="0" smtClean="0">
                <a:solidFill>
                  <a:srgbClr val="000000"/>
                </a:solidFill>
                <a:latin typeface="Arial"/>
                <a:ea typeface="Arial"/>
                <a:cs typeface="Arial"/>
                <a:sym typeface="Arial"/>
              </a:rPr>
              <a:t> </a:t>
            </a:r>
            <a:r>
              <a:rPr lang="en-US" sz="1400" dirty="0" err="1" smtClean="0"/>
              <a:t>hte</a:t>
            </a:r>
            <a:r>
              <a:rPr lang="en-US" sz="1400" dirty="0" smtClean="0"/>
              <a:t>  </a:t>
            </a:r>
            <a:r>
              <a:rPr lang="en-US" sz="1400" dirty="0" err="1" smtClean="0"/>
              <a:t>kaga</a:t>
            </a:r>
            <a:r>
              <a:rPr lang="en-US" sz="1400" dirty="0" smtClean="0"/>
              <a:t> </a:t>
            </a:r>
            <a:r>
              <a:rPr lang="en-US" sz="1400" dirty="0" err="1" smtClean="0"/>
              <a:t>masha</a:t>
            </a:r>
            <a:r>
              <a:rPr lang="en-US" sz="1400" dirty="0" smtClean="0"/>
              <a:t> </a:t>
            </a:r>
            <a:r>
              <a:rPr lang="en-US" sz="1400" dirty="0" err="1" smtClean="0"/>
              <a:t>langai</a:t>
            </a:r>
            <a:r>
              <a:rPr lang="en-US" sz="1400" dirty="0" smtClean="0"/>
              <a:t> ( </a:t>
            </a:r>
            <a:r>
              <a:rPr lang="en-US" sz="1400" dirty="0" err="1" smtClean="0"/>
              <a:t>ga</a:t>
            </a:r>
            <a:r>
              <a:rPr lang="en-US" sz="1400" dirty="0" smtClean="0"/>
              <a:t> </a:t>
            </a:r>
            <a:r>
              <a:rPr lang="en-US" sz="1400" dirty="0" err="1" smtClean="0"/>
              <a:t>shadawn</a:t>
            </a:r>
            <a:r>
              <a:rPr lang="en-US" sz="1400" dirty="0" smtClean="0"/>
              <a:t>- </a:t>
            </a:r>
            <a:r>
              <a:rPr lang="en-US" sz="1400" dirty="0" err="1" smtClean="0"/>
              <a:t>tara</a:t>
            </a:r>
            <a:r>
              <a:rPr lang="en-US" sz="1400" dirty="0" smtClean="0"/>
              <a:t> </a:t>
            </a:r>
            <a:r>
              <a:rPr lang="en-US" sz="1400" dirty="0" err="1" smtClean="0"/>
              <a:t>tawt</a:t>
            </a:r>
            <a:r>
              <a:rPr lang="en-US" sz="1400" dirty="0" smtClean="0"/>
              <a:t> </a:t>
            </a:r>
            <a:r>
              <a:rPr lang="en-US" sz="1400" dirty="0" err="1" smtClean="0"/>
              <a:t>lai</a:t>
            </a:r>
            <a:r>
              <a:rPr lang="en-US" sz="1400" dirty="0" smtClean="0"/>
              <a:t> </a:t>
            </a:r>
            <a:r>
              <a:rPr lang="en-US" sz="1400" dirty="0" err="1" smtClean="0"/>
              <a:t>ai</a:t>
            </a:r>
            <a:r>
              <a:rPr lang="en-US" sz="1400" dirty="0" smtClean="0"/>
              <a:t> </a:t>
            </a:r>
            <a:r>
              <a:rPr lang="en-US" sz="1400" dirty="0" err="1" smtClean="0"/>
              <a:t>wa</a:t>
            </a:r>
            <a:r>
              <a:rPr lang="en-US" sz="1400" dirty="0" smtClean="0"/>
              <a:t>, (</a:t>
            </a:r>
            <a:r>
              <a:rPr lang="en-US" sz="1400" dirty="0" err="1" smtClean="0"/>
              <a:t>shr</a:t>
            </a:r>
            <a:r>
              <a:rPr lang="en-US" sz="1400" dirty="0" smtClean="0"/>
              <a:t>) </a:t>
            </a:r>
            <a:r>
              <a:rPr lang="en-US" sz="1400" dirty="0" err="1" smtClean="0"/>
              <a:t>dinghku</a:t>
            </a:r>
            <a:r>
              <a:rPr lang="en-US" sz="1400" dirty="0" smtClean="0"/>
              <a:t> </a:t>
            </a:r>
            <a:r>
              <a:rPr lang="en-US" sz="1400" dirty="0" err="1" smtClean="0"/>
              <a:t>masha</a:t>
            </a:r>
            <a:r>
              <a:rPr lang="en-US" sz="1400" dirty="0" smtClean="0"/>
              <a:t>, </a:t>
            </a:r>
            <a:r>
              <a:rPr lang="en-US" sz="1400" dirty="0" err="1" smtClean="0"/>
              <a:t>shawa</a:t>
            </a:r>
            <a:r>
              <a:rPr lang="en-US" sz="1400" dirty="0" smtClean="0"/>
              <a:t> </a:t>
            </a:r>
            <a:r>
              <a:rPr lang="en-US" sz="1400" dirty="0" err="1" smtClean="0"/>
              <a:t>komati</a:t>
            </a:r>
            <a:r>
              <a:rPr lang="en-US" sz="1400" dirty="0" smtClean="0"/>
              <a:t> </a:t>
            </a:r>
            <a:r>
              <a:rPr lang="en-US" sz="1400" dirty="0" err="1" smtClean="0"/>
              <a:t>hpung</a:t>
            </a:r>
            <a:r>
              <a:rPr lang="en-US" sz="1400" dirty="0" smtClean="0"/>
              <a:t> </a:t>
            </a:r>
            <a:r>
              <a:rPr lang="en-US" sz="1400" dirty="0" err="1" smtClean="0"/>
              <a:t>masha</a:t>
            </a:r>
            <a:r>
              <a:rPr lang="en-US" sz="1400" dirty="0" smtClean="0"/>
              <a:t>, </a:t>
            </a:r>
            <a:r>
              <a:rPr lang="en-US" sz="1400" dirty="0" err="1" smtClean="0"/>
              <a:t>shawa</a:t>
            </a:r>
            <a:r>
              <a:rPr lang="en-US" sz="1400" dirty="0" smtClean="0"/>
              <a:t> </a:t>
            </a:r>
            <a:r>
              <a:rPr lang="en-US" sz="1400" dirty="0" err="1" smtClean="0"/>
              <a:t>ningbaw</a:t>
            </a:r>
            <a:r>
              <a:rPr lang="en-US" sz="1400" dirty="0" smtClean="0"/>
              <a:t> </a:t>
            </a:r>
            <a:r>
              <a:rPr lang="en-US" sz="1400" dirty="0" err="1" smtClean="0"/>
              <a:t>zawn</a:t>
            </a:r>
            <a:r>
              <a:rPr lang="en-US" sz="1400" dirty="0" smtClean="0"/>
              <a:t> re </a:t>
            </a:r>
            <a:r>
              <a:rPr lang="en-US" sz="1400" dirty="0" err="1" smtClean="0"/>
              <a:t>ai</a:t>
            </a:r>
            <a:r>
              <a:rPr lang="en-US" sz="1400" dirty="0" smtClean="0"/>
              <a:t> </a:t>
            </a:r>
            <a:r>
              <a:rPr lang="en-US" sz="1400" dirty="0" err="1" smtClean="0"/>
              <a:t>masun</a:t>
            </a:r>
            <a:r>
              <a:rPr lang="en-US" sz="1400" dirty="0" smtClean="0"/>
              <a:t> </a:t>
            </a:r>
            <a:r>
              <a:rPr lang="en-US" sz="1400" dirty="0" err="1" smtClean="0"/>
              <a:t>ngu</a:t>
            </a:r>
            <a:r>
              <a:rPr lang="en-US" sz="1400" dirty="0" smtClean="0"/>
              <a:t> </a:t>
            </a:r>
            <a:r>
              <a:rPr lang="en-US" sz="1400" dirty="0" err="1" smtClean="0"/>
              <a:t>na</a:t>
            </a:r>
            <a:r>
              <a:rPr lang="en-US" sz="1400" dirty="0" smtClean="0"/>
              <a:t> </a:t>
            </a:r>
            <a:r>
              <a:rPr lang="en-US" sz="1400" dirty="0" err="1" smtClean="0"/>
              <a:t>masha</a:t>
            </a:r>
            <a:r>
              <a:rPr lang="en-US" sz="1400" dirty="0" smtClean="0"/>
              <a:t>) </a:t>
            </a:r>
            <a:r>
              <a:rPr lang="en-US" sz="1400" dirty="0" err="1" smtClean="0"/>
              <a:t>lapran</a:t>
            </a:r>
            <a:r>
              <a:rPr lang="en-US" sz="1400" dirty="0" smtClean="0"/>
              <a:t> </a:t>
            </a:r>
            <a:r>
              <a:rPr lang="en-US" sz="1400" dirty="0" err="1" smtClean="0"/>
              <a:t>sim</a:t>
            </a:r>
            <a:r>
              <a:rPr lang="en-US" sz="1400" dirty="0" smtClean="0"/>
              <a:t> </a:t>
            </a:r>
            <a:r>
              <a:rPr lang="en-US" sz="1400" dirty="0" err="1" smtClean="0"/>
              <a:t>sa</a:t>
            </a:r>
            <a:r>
              <a:rPr lang="en-US" sz="1400" dirty="0" smtClean="0"/>
              <a:t> lam, </a:t>
            </a:r>
            <a:r>
              <a:rPr lang="en-US" sz="1400" dirty="0" err="1" smtClean="0"/>
              <a:t>bai</a:t>
            </a:r>
            <a:r>
              <a:rPr lang="en-US" sz="1400" dirty="0" smtClean="0"/>
              <a:t> </a:t>
            </a:r>
            <a:r>
              <a:rPr lang="en-US" sz="1400" dirty="0" err="1" smtClean="0"/>
              <a:t>myit</a:t>
            </a:r>
            <a:r>
              <a:rPr lang="en-US" sz="1400" dirty="0" smtClean="0"/>
              <a:t> rum </a:t>
            </a:r>
            <a:r>
              <a:rPr lang="en-US" sz="1400" dirty="0" err="1" smtClean="0"/>
              <a:t>na</a:t>
            </a:r>
            <a:r>
              <a:rPr lang="en-US" sz="1400" dirty="0" smtClean="0"/>
              <a:t> lam (</a:t>
            </a:r>
            <a:r>
              <a:rPr lang="en-US" sz="1400" dirty="0" err="1" smtClean="0"/>
              <a:t>shr</a:t>
            </a:r>
            <a:r>
              <a:rPr lang="en-US" sz="1400" dirty="0" smtClean="0"/>
              <a:t>) </a:t>
            </a:r>
            <a:r>
              <a:rPr lang="en-US" sz="1400" dirty="0" err="1" smtClean="0"/>
              <a:t>mabyin</a:t>
            </a:r>
            <a:r>
              <a:rPr lang="en-US" sz="1400" dirty="0" smtClean="0"/>
              <a:t> </a:t>
            </a:r>
            <a:r>
              <a:rPr lang="en-US" sz="1400" dirty="0" err="1" smtClean="0"/>
              <a:t>masa</a:t>
            </a:r>
            <a:r>
              <a:rPr lang="en-US" sz="1400" dirty="0" smtClean="0"/>
              <a:t> </a:t>
            </a:r>
            <a:r>
              <a:rPr lang="en-US" sz="1400" dirty="0" err="1" smtClean="0"/>
              <a:t>hpran</a:t>
            </a:r>
            <a:r>
              <a:rPr lang="en-US" sz="1400" dirty="0" smtClean="0"/>
              <a:t> lam </a:t>
            </a:r>
            <a:r>
              <a:rPr lang="en-US" sz="1400" dirty="0" err="1" smtClean="0"/>
              <a:t>ni</a:t>
            </a:r>
            <a:r>
              <a:rPr lang="en-US" sz="1400" dirty="0" smtClean="0"/>
              <a:t> </a:t>
            </a:r>
            <a:r>
              <a:rPr lang="en-US" sz="1400" dirty="0" err="1" smtClean="0"/>
              <a:t>hpe</a:t>
            </a:r>
            <a:r>
              <a:rPr lang="en-US" sz="1400" dirty="0" smtClean="0"/>
              <a:t> </a:t>
            </a:r>
            <a:r>
              <a:rPr lang="en-US" sz="1400" dirty="0" err="1" smtClean="0"/>
              <a:t>galaw</a:t>
            </a:r>
            <a:r>
              <a:rPr lang="en-US" sz="1400" dirty="0" smtClean="0"/>
              <a:t> </a:t>
            </a:r>
            <a:r>
              <a:rPr lang="en-US" sz="1400" dirty="0" err="1" smtClean="0"/>
              <a:t>na</a:t>
            </a:r>
            <a:r>
              <a:rPr lang="en-US" sz="1400" dirty="0" smtClean="0"/>
              <a:t> </a:t>
            </a:r>
            <a:r>
              <a:rPr lang="en-US" sz="1400" dirty="0" err="1" smtClean="0"/>
              <a:t>matu</a:t>
            </a:r>
            <a:r>
              <a:rPr lang="en-US" sz="1400" dirty="0" smtClean="0"/>
              <a:t> </a:t>
            </a:r>
            <a:r>
              <a:rPr lang="en-US" sz="1400" dirty="0" err="1" smtClean="0"/>
              <a:t>nmai</a:t>
            </a:r>
            <a:r>
              <a:rPr lang="en-US" sz="1400" dirty="0" smtClean="0"/>
              <a:t> </a:t>
            </a:r>
            <a:r>
              <a:rPr lang="en-US" sz="1400" dirty="0" err="1" smtClean="0"/>
              <a:t>shakuk</a:t>
            </a:r>
            <a:r>
              <a:rPr lang="en-US" sz="1400" dirty="0" smtClean="0"/>
              <a:t> </a:t>
            </a:r>
            <a:r>
              <a:rPr lang="en-US" sz="1400" dirty="0" err="1" smtClean="0"/>
              <a:t>ai</a:t>
            </a:r>
            <a:r>
              <a:rPr lang="en-US" sz="1400" dirty="0" smtClean="0"/>
              <a:t>.</a:t>
            </a:r>
          </a:p>
          <a:p>
            <a:pPr marL="342900" marR="0" lvl="0" indent="-342900" algn="l" rtl="0">
              <a:lnSpc>
                <a:spcPct val="150000"/>
              </a:lnSpc>
              <a:spcBef>
                <a:spcPts val="0"/>
              </a:spcBef>
              <a:spcAft>
                <a:spcPts val="0"/>
              </a:spcAft>
              <a:buClr>
                <a:srgbClr val="000000"/>
              </a:buClr>
              <a:buSzPts val="1800"/>
              <a:buFont typeface="Arial"/>
              <a:buChar char="•"/>
            </a:pPr>
            <a:r>
              <a:rPr lang="en-US" sz="1400" b="0" i="0" u="none" strike="noStrike" cap="none" dirty="0" err="1" smtClean="0">
                <a:solidFill>
                  <a:srgbClr val="000000"/>
                </a:solidFill>
                <a:latin typeface="Arial"/>
                <a:ea typeface="Arial"/>
                <a:cs typeface="Arial"/>
                <a:sym typeface="Arial"/>
              </a:rPr>
              <a:t>Mabyin</a:t>
            </a:r>
            <a:r>
              <a:rPr lang="en-US" sz="1400" b="0" i="0" u="none" strike="noStrike" cap="none" dirty="0" smtClean="0">
                <a:solidFill>
                  <a:srgbClr val="000000"/>
                </a:solidFill>
                <a:latin typeface="Arial"/>
                <a:ea typeface="Arial"/>
                <a:cs typeface="Arial"/>
                <a:sym typeface="Arial"/>
              </a:rPr>
              <a:t> a </a:t>
            </a:r>
            <a:r>
              <a:rPr lang="en-US" sz="1400" b="0" i="0" u="none" strike="noStrike" cap="none" dirty="0" err="1" smtClean="0">
                <a:solidFill>
                  <a:srgbClr val="000000"/>
                </a:solidFill>
                <a:latin typeface="Arial"/>
                <a:ea typeface="Arial"/>
                <a:cs typeface="Arial"/>
                <a:sym typeface="Arial"/>
              </a:rPr>
              <a:t>ahkri</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ahkrai</a:t>
            </a:r>
            <a:r>
              <a:rPr lang="en-US" sz="1400" b="0" i="0" u="none" strike="noStrike" cap="none" dirty="0" smtClean="0">
                <a:solidFill>
                  <a:srgbClr val="000000"/>
                </a:solidFill>
                <a:latin typeface="Arial"/>
                <a:ea typeface="Arial"/>
                <a:cs typeface="Arial"/>
                <a:sym typeface="Arial"/>
              </a:rPr>
              <a:t> lam </a:t>
            </a:r>
            <a:r>
              <a:rPr lang="en-US" sz="1400" b="0" i="0" u="none" strike="noStrike" cap="none" dirty="0" err="1" smtClean="0">
                <a:solidFill>
                  <a:srgbClr val="000000"/>
                </a:solidFill>
                <a:latin typeface="Arial"/>
                <a:ea typeface="Arial"/>
                <a:cs typeface="Arial"/>
                <a:sym typeface="Arial"/>
              </a:rPr>
              <a:t>ni</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matut</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na</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sak</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hkrung</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nga</a:t>
            </a:r>
            <a:r>
              <a:rPr lang="en-US" sz="1400" b="0" i="0" u="none" strike="noStrike" cap="none" dirty="0" smtClean="0">
                <a:solidFill>
                  <a:srgbClr val="000000"/>
                </a:solidFill>
                <a:latin typeface="Arial"/>
                <a:ea typeface="Arial"/>
                <a:cs typeface="Arial"/>
                <a:sym typeface="Arial"/>
              </a:rPr>
              <a:t> ai </a:t>
            </a:r>
            <a:r>
              <a:rPr lang="en-US" sz="1400" b="0" i="0" u="none" strike="noStrike" cap="none" dirty="0" err="1" smtClean="0">
                <a:solidFill>
                  <a:srgbClr val="000000"/>
                </a:solidFill>
                <a:latin typeface="Arial"/>
                <a:ea typeface="Arial"/>
                <a:cs typeface="Arial"/>
                <a:sym typeface="Arial"/>
              </a:rPr>
              <a:t>wa</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hpe</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gadai</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rai</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hpa</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rai</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ngu</a:t>
            </a:r>
            <a:r>
              <a:rPr lang="en-US" sz="1400" b="0" i="0" u="none" strike="noStrike" cap="none" dirty="0" smtClean="0">
                <a:solidFill>
                  <a:srgbClr val="000000"/>
                </a:solidFill>
                <a:latin typeface="Arial"/>
                <a:ea typeface="Arial"/>
                <a:cs typeface="Arial"/>
                <a:sym typeface="Arial"/>
              </a:rPr>
              <a:t> ai lam </a:t>
            </a:r>
            <a:r>
              <a:rPr lang="en-US" sz="1400" b="0" i="0" u="none" strike="noStrike" cap="none" dirty="0" err="1" smtClean="0">
                <a:solidFill>
                  <a:srgbClr val="000000"/>
                </a:solidFill>
                <a:latin typeface="Arial"/>
                <a:ea typeface="Arial"/>
                <a:cs typeface="Arial"/>
                <a:sym typeface="Arial"/>
              </a:rPr>
              <a:t>sawk</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shapraw</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lu</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na</a:t>
            </a:r>
            <a:r>
              <a:rPr lang="en-US" sz="1400" b="0" i="0" u="none" strike="noStrike" cap="none" dirty="0" smtClean="0">
                <a:solidFill>
                  <a:srgbClr val="000000"/>
                </a:solidFill>
                <a:latin typeface="Arial"/>
                <a:ea typeface="Arial"/>
                <a:cs typeface="Arial"/>
                <a:sym typeface="Arial"/>
              </a:rPr>
              <a:t> lam </a:t>
            </a:r>
            <a:r>
              <a:rPr lang="en-US" sz="1400" b="0" i="0" u="none" strike="noStrike" cap="none" dirty="0" err="1" smtClean="0">
                <a:solidFill>
                  <a:srgbClr val="000000"/>
                </a:solidFill>
                <a:latin typeface="Arial"/>
                <a:ea typeface="Arial"/>
                <a:cs typeface="Arial"/>
                <a:sym typeface="Arial"/>
              </a:rPr>
              <a:t>ni</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hpe</a:t>
            </a:r>
            <a:r>
              <a:rPr lang="en-US" sz="1400" b="0" i="0" u="none" strike="noStrike" cap="none" dirty="0" smtClean="0">
                <a:solidFill>
                  <a:srgbClr val="000000"/>
                </a:solidFill>
                <a:latin typeface="Arial"/>
                <a:ea typeface="Arial"/>
                <a:cs typeface="Arial"/>
                <a:sym typeface="Arial"/>
              </a:rPr>
              <a:t> </a:t>
            </a:r>
            <a:r>
              <a:rPr lang="en-US" sz="1400" dirty="0" smtClean="0"/>
              <a:t>jaw </a:t>
            </a:r>
            <a:r>
              <a:rPr lang="en-US" sz="1400" dirty="0" err="1" smtClean="0"/>
              <a:t>ya</a:t>
            </a:r>
            <a:r>
              <a:rPr lang="en-US" sz="1400" dirty="0" smtClean="0"/>
              <a:t> / </a:t>
            </a:r>
            <a:r>
              <a:rPr lang="en-US" sz="1400" dirty="0" err="1" smtClean="0"/>
              <a:t>tsun</a:t>
            </a:r>
            <a:r>
              <a:rPr lang="en-US" sz="1400" dirty="0" smtClean="0"/>
              <a:t> </a:t>
            </a:r>
            <a:r>
              <a:rPr lang="en-US" sz="1400" dirty="0" err="1" smtClean="0"/>
              <a:t>dan</a:t>
            </a:r>
            <a:r>
              <a:rPr lang="en-US" sz="1400" dirty="0" smtClean="0"/>
              <a:t> </a:t>
            </a:r>
            <a:r>
              <a:rPr lang="en-US" sz="1400" dirty="0" err="1" smtClean="0"/>
              <a:t>ya</a:t>
            </a:r>
            <a:r>
              <a:rPr lang="en-US" sz="1400" dirty="0" smtClean="0"/>
              <a:t> </a:t>
            </a:r>
            <a:r>
              <a:rPr lang="en-US" sz="1400" dirty="0" err="1" smtClean="0"/>
              <a:t>nmai</a:t>
            </a:r>
            <a:r>
              <a:rPr lang="en-US" sz="1400" dirty="0" smtClean="0"/>
              <a:t> </a:t>
            </a:r>
            <a:r>
              <a:rPr lang="en-US" sz="1400" dirty="0" err="1" smtClean="0"/>
              <a:t>galaw</a:t>
            </a:r>
            <a:r>
              <a:rPr lang="en-US" sz="1400" dirty="0" smtClean="0"/>
              <a:t> ai. </a:t>
            </a:r>
            <a:r>
              <a:rPr lang="en-US" sz="1400" dirty="0" err="1" smtClean="0"/>
              <a:t>Shanhte</a:t>
            </a:r>
            <a:r>
              <a:rPr lang="en-US" sz="1400" dirty="0" smtClean="0"/>
              <a:t> </a:t>
            </a:r>
            <a:r>
              <a:rPr lang="en-US" sz="1400" dirty="0" err="1" smtClean="0"/>
              <a:t>hta</a:t>
            </a:r>
            <a:r>
              <a:rPr lang="en-US" sz="1400" dirty="0" smtClean="0"/>
              <a:t> </a:t>
            </a:r>
            <a:r>
              <a:rPr lang="en-US" sz="1400" dirty="0" err="1" smtClean="0"/>
              <a:t>matut</a:t>
            </a:r>
            <a:r>
              <a:rPr lang="en-US" sz="1400" dirty="0" smtClean="0"/>
              <a:t> </a:t>
            </a:r>
            <a:r>
              <a:rPr lang="en-US" sz="1400" dirty="0" err="1" smtClean="0"/>
              <a:t>na</a:t>
            </a:r>
            <a:r>
              <a:rPr lang="en-US" sz="1400" dirty="0" smtClean="0"/>
              <a:t> </a:t>
            </a:r>
            <a:r>
              <a:rPr lang="en-US" sz="1400" dirty="0" err="1" smtClean="0"/>
              <a:t>sak</a:t>
            </a:r>
            <a:r>
              <a:rPr lang="en-US" sz="1400" dirty="0" smtClean="0"/>
              <a:t> </a:t>
            </a:r>
            <a:r>
              <a:rPr lang="en-US" sz="1400" dirty="0" err="1" smtClean="0"/>
              <a:t>hkrung</a:t>
            </a:r>
            <a:r>
              <a:rPr lang="en-US" sz="1400" dirty="0" smtClean="0"/>
              <a:t> </a:t>
            </a:r>
            <a:r>
              <a:rPr lang="en-US" sz="1400" dirty="0" err="1" smtClean="0"/>
              <a:t>nga</a:t>
            </a:r>
            <a:r>
              <a:rPr lang="en-US" sz="1400" dirty="0" smtClean="0"/>
              <a:t> ai </a:t>
            </a:r>
            <a:r>
              <a:rPr lang="en-US" sz="1400" dirty="0" err="1" smtClean="0"/>
              <a:t>wa</a:t>
            </a:r>
            <a:r>
              <a:rPr lang="en-US" sz="1400" dirty="0" smtClean="0"/>
              <a:t> a </a:t>
            </a:r>
            <a:r>
              <a:rPr lang="en-US" sz="1400" dirty="0" err="1" smtClean="0"/>
              <a:t>dinghku</a:t>
            </a:r>
            <a:r>
              <a:rPr lang="en-US" sz="1400" dirty="0" smtClean="0"/>
              <a:t> </a:t>
            </a:r>
            <a:r>
              <a:rPr lang="en-US" sz="1400" dirty="0" err="1" smtClean="0"/>
              <a:t>masha</a:t>
            </a:r>
            <a:r>
              <a:rPr lang="en-US" sz="1400" dirty="0" smtClean="0"/>
              <a:t> </a:t>
            </a:r>
            <a:r>
              <a:rPr lang="en-US" sz="1400" dirty="0" err="1" smtClean="0"/>
              <a:t>ni</a:t>
            </a:r>
            <a:r>
              <a:rPr lang="en-US" sz="1400" dirty="0" smtClean="0"/>
              <a:t>, </a:t>
            </a:r>
            <a:r>
              <a:rPr lang="en-US" sz="1400" dirty="0" err="1" smtClean="0"/>
              <a:t>balik</a:t>
            </a:r>
            <a:r>
              <a:rPr lang="en-US" sz="1400" dirty="0" smtClean="0"/>
              <a:t>/shim </a:t>
            </a:r>
            <a:r>
              <a:rPr lang="en-US" sz="1400" dirty="0" err="1" smtClean="0"/>
              <a:t>lum</a:t>
            </a:r>
            <a:r>
              <a:rPr lang="en-US" sz="1400" dirty="0" smtClean="0"/>
              <a:t> lam dap </a:t>
            </a:r>
            <a:r>
              <a:rPr lang="en-US" sz="1400" dirty="0" err="1" smtClean="0"/>
              <a:t>ni</a:t>
            </a:r>
            <a:r>
              <a:rPr lang="en-US" sz="1400" dirty="0" smtClean="0"/>
              <a:t>, </a:t>
            </a:r>
            <a:r>
              <a:rPr lang="en-US" sz="1400" dirty="0" err="1" smtClean="0"/>
              <a:t>shawa</a:t>
            </a:r>
            <a:r>
              <a:rPr lang="en-US" sz="1400" dirty="0" smtClean="0"/>
              <a:t> </a:t>
            </a:r>
            <a:r>
              <a:rPr lang="en-US" sz="1400" dirty="0" err="1" smtClean="0"/>
              <a:t>ningbaw</a:t>
            </a:r>
            <a:r>
              <a:rPr lang="en-US" sz="1400" dirty="0" smtClean="0"/>
              <a:t> </a:t>
            </a:r>
            <a:r>
              <a:rPr lang="en-US" sz="1400" dirty="0" err="1" smtClean="0"/>
              <a:t>ni</a:t>
            </a:r>
            <a:r>
              <a:rPr lang="en-US" sz="1400" dirty="0" smtClean="0"/>
              <a:t>, </a:t>
            </a:r>
            <a:r>
              <a:rPr lang="en-US" sz="1400" dirty="0" err="1" smtClean="0"/>
              <a:t>bungli</a:t>
            </a:r>
            <a:r>
              <a:rPr lang="en-US" sz="1400" dirty="0" smtClean="0"/>
              <a:t> </a:t>
            </a:r>
            <a:r>
              <a:rPr lang="en-US" sz="1400" dirty="0" err="1" smtClean="0"/>
              <a:t>masha</a:t>
            </a:r>
            <a:r>
              <a:rPr lang="en-US" sz="1400" dirty="0" smtClean="0"/>
              <a:t> </a:t>
            </a:r>
            <a:r>
              <a:rPr lang="en-US" sz="1400" dirty="0" err="1" smtClean="0"/>
              <a:t>ni</a:t>
            </a:r>
            <a:r>
              <a:rPr lang="en-US" sz="1400" dirty="0" smtClean="0"/>
              <a:t>, </a:t>
            </a:r>
            <a:r>
              <a:rPr lang="en-US" sz="1400" dirty="0" err="1" smtClean="0"/>
              <a:t>hpareng</a:t>
            </a:r>
            <a:r>
              <a:rPr lang="en-US" sz="1400" dirty="0" smtClean="0"/>
              <a:t> ai </a:t>
            </a:r>
            <a:r>
              <a:rPr lang="en-US" sz="1400" dirty="0" err="1" smtClean="0"/>
              <a:t>wa</a:t>
            </a:r>
            <a:r>
              <a:rPr lang="en-US" sz="1400" dirty="0" smtClean="0"/>
              <a:t>  </a:t>
            </a:r>
            <a:r>
              <a:rPr lang="en-US" sz="1400" dirty="0" err="1" smtClean="0"/>
              <a:t>zawn</a:t>
            </a:r>
            <a:r>
              <a:rPr lang="en-US" sz="1400" dirty="0" smtClean="0"/>
              <a:t> re ai </a:t>
            </a:r>
            <a:r>
              <a:rPr lang="en-US" sz="1400" dirty="0" err="1" smtClean="0"/>
              <a:t>ni</a:t>
            </a:r>
            <a:r>
              <a:rPr lang="en-US" sz="1400" dirty="0" smtClean="0"/>
              <a:t> </a:t>
            </a:r>
            <a:r>
              <a:rPr lang="en-US" sz="1400" dirty="0" err="1" smtClean="0"/>
              <a:t>mung</a:t>
            </a:r>
            <a:r>
              <a:rPr lang="en-US" sz="1400" dirty="0" smtClean="0"/>
              <a:t> </a:t>
            </a:r>
            <a:r>
              <a:rPr lang="en-US" sz="1400" dirty="0" err="1" smtClean="0"/>
              <a:t>lawm</a:t>
            </a:r>
            <a:r>
              <a:rPr lang="en-US" sz="1400" dirty="0" smtClean="0"/>
              <a:t> </a:t>
            </a:r>
            <a:r>
              <a:rPr lang="en-US" sz="1400" dirty="0" err="1" smtClean="0"/>
              <a:t>nga</a:t>
            </a:r>
            <a:r>
              <a:rPr lang="en-US" sz="1400" dirty="0" smtClean="0"/>
              <a:t> ai. </a:t>
            </a:r>
            <a:r>
              <a:rPr lang="en-US" sz="1400" dirty="0" err="1" smtClean="0"/>
              <a:t>Ndai</a:t>
            </a:r>
            <a:r>
              <a:rPr lang="en-US" sz="1400" dirty="0" smtClean="0"/>
              <a:t> lam </a:t>
            </a:r>
            <a:r>
              <a:rPr lang="en-US" sz="1400" dirty="0" err="1" smtClean="0"/>
              <a:t>ni</a:t>
            </a:r>
            <a:r>
              <a:rPr lang="en-US" sz="1400" dirty="0" smtClean="0"/>
              <a:t> </a:t>
            </a:r>
            <a:r>
              <a:rPr lang="en-US" sz="1400" dirty="0" err="1" smtClean="0"/>
              <a:t>hpe</a:t>
            </a:r>
            <a:r>
              <a:rPr lang="en-US" sz="1400" dirty="0" smtClean="0"/>
              <a:t> </a:t>
            </a:r>
            <a:r>
              <a:rPr lang="en-US" sz="1400" dirty="0" err="1" smtClean="0"/>
              <a:t>tsun</a:t>
            </a:r>
            <a:r>
              <a:rPr lang="en-US" sz="1400" dirty="0" smtClean="0"/>
              <a:t> </a:t>
            </a:r>
            <a:r>
              <a:rPr lang="en-US" sz="1400" dirty="0" err="1" smtClean="0"/>
              <a:t>shabra</a:t>
            </a:r>
            <a:r>
              <a:rPr lang="en-US" sz="1400" dirty="0" smtClean="0"/>
              <a:t> </a:t>
            </a:r>
            <a:r>
              <a:rPr lang="en-US" sz="1400" dirty="0" err="1" smtClean="0"/>
              <a:t>ai</a:t>
            </a:r>
            <a:r>
              <a:rPr lang="en-US" sz="1400" dirty="0" smtClean="0"/>
              <a:t> lam </a:t>
            </a:r>
            <a:r>
              <a:rPr lang="en-US" sz="1400" dirty="0" err="1" smtClean="0"/>
              <a:t>gaw</a:t>
            </a:r>
            <a:r>
              <a:rPr lang="en-US" sz="1400" dirty="0" smtClean="0"/>
              <a:t> </a:t>
            </a:r>
            <a:r>
              <a:rPr lang="en-US" sz="1400" dirty="0" err="1" smtClean="0"/>
              <a:t>matut</a:t>
            </a:r>
            <a:r>
              <a:rPr lang="en-US" sz="1400" dirty="0" smtClean="0"/>
              <a:t> </a:t>
            </a:r>
            <a:r>
              <a:rPr lang="en-US" sz="1400" dirty="0" err="1" smtClean="0"/>
              <a:t>na</a:t>
            </a:r>
            <a:r>
              <a:rPr lang="en-US" sz="1400" dirty="0" smtClean="0"/>
              <a:t> </a:t>
            </a:r>
            <a:r>
              <a:rPr lang="en-US" sz="1400" dirty="0" err="1" smtClean="0"/>
              <a:t>sak</a:t>
            </a:r>
            <a:r>
              <a:rPr lang="en-US" sz="1400" dirty="0" smtClean="0"/>
              <a:t> </a:t>
            </a:r>
            <a:r>
              <a:rPr lang="en-US" sz="1400" dirty="0" err="1" smtClean="0"/>
              <a:t>hkrung</a:t>
            </a:r>
            <a:r>
              <a:rPr lang="en-US" sz="1400" dirty="0" smtClean="0"/>
              <a:t> </a:t>
            </a:r>
            <a:r>
              <a:rPr lang="en-US" sz="1400" dirty="0" err="1" smtClean="0"/>
              <a:t>nga</a:t>
            </a:r>
            <a:r>
              <a:rPr lang="en-US" sz="1400" dirty="0" smtClean="0"/>
              <a:t> </a:t>
            </a:r>
            <a:r>
              <a:rPr lang="en-US" sz="1400" dirty="0" err="1" smtClean="0"/>
              <a:t>ai</a:t>
            </a:r>
            <a:r>
              <a:rPr lang="en-US" sz="1400" dirty="0" smtClean="0"/>
              <a:t> </a:t>
            </a:r>
            <a:r>
              <a:rPr lang="en-US" sz="1400" dirty="0" err="1" smtClean="0"/>
              <a:t>wa</a:t>
            </a:r>
            <a:r>
              <a:rPr lang="en-US" sz="1400" dirty="0" smtClean="0"/>
              <a:t> </a:t>
            </a:r>
            <a:r>
              <a:rPr lang="en-US" sz="1400" dirty="0" err="1" smtClean="0"/>
              <a:t>hpe</a:t>
            </a:r>
            <a:r>
              <a:rPr lang="en-US" sz="1400" dirty="0" smtClean="0"/>
              <a:t> </a:t>
            </a:r>
            <a:r>
              <a:rPr lang="en-US" sz="1400" dirty="0" err="1" smtClean="0"/>
              <a:t>grau</a:t>
            </a:r>
            <a:r>
              <a:rPr lang="en-US" sz="1400" dirty="0" smtClean="0"/>
              <a:t> n-</a:t>
            </a:r>
            <a:r>
              <a:rPr lang="en-US" sz="1400" dirty="0" err="1" smtClean="0"/>
              <a:t>na</a:t>
            </a:r>
            <a:r>
              <a:rPr lang="en-US" sz="1400" dirty="0" smtClean="0"/>
              <a:t> </a:t>
            </a:r>
            <a:r>
              <a:rPr lang="en-US" sz="1400" dirty="0" err="1" smtClean="0"/>
              <a:t>hkrit</a:t>
            </a:r>
            <a:r>
              <a:rPr lang="en-US" sz="1400" dirty="0" smtClean="0"/>
              <a:t> </a:t>
            </a:r>
            <a:r>
              <a:rPr lang="en-US" sz="1400" dirty="0" err="1" smtClean="0"/>
              <a:t>tsang</a:t>
            </a:r>
            <a:r>
              <a:rPr lang="en-US" sz="1400" dirty="0" smtClean="0"/>
              <a:t> </a:t>
            </a:r>
            <a:r>
              <a:rPr lang="en-US" sz="1400" dirty="0" err="1" smtClean="0"/>
              <a:t>hpa</a:t>
            </a:r>
            <a:r>
              <a:rPr lang="en-US" sz="1400" dirty="0" smtClean="0"/>
              <a:t> </a:t>
            </a:r>
            <a:r>
              <a:rPr lang="en-US" sz="1400" dirty="0" err="1" smtClean="0"/>
              <a:t>byin</a:t>
            </a:r>
            <a:r>
              <a:rPr lang="en-US" sz="1400" dirty="0" smtClean="0"/>
              <a:t> </a:t>
            </a:r>
            <a:r>
              <a:rPr lang="en-US" sz="1400" dirty="0" err="1" smtClean="0"/>
              <a:t>wa</a:t>
            </a:r>
            <a:r>
              <a:rPr lang="en-US" sz="1400" dirty="0" smtClean="0"/>
              <a:t> </a:t>
            </a:r>
            <a:r>
              <a:rPr lang="en-US" sz="1400" dirty="0" err="1" smtClean="0"/>
              <a:t>chye</a:t>
            </a:r>
            <a:r>
              <a:rPr lang="en-US" sz="1400" dirty="0" smtClean="0"/>
              <a:t> </a:t>
            </a:r>
            <a:r>
              <a:rPr lang="en-US" sz="1400" dirty="0" err="1" smtClean="0"/>
              <a:t>shangun</a:t>
            </a:r>
            <a:r>
              <a:rPr lang="en-US" sz="1400" dirty="0" smtClean="0"/>
              <a:t> </a:t>
            </a:r>
            <a:r>
              <a:rPr lang="en-US" sz="1400" dirty="0" err="1" smtClean="0"/>
              <a:t>ai</a:t>
            </a:r>
            <a:r>
              <a:rPr lang="en-US" sz="1400" dirty="0" smtClean="0"/>
              <a:t>.</a:t>
            </a:r>
          </a:p>
          <a:p>
            <a:pPr marL="342900" marR="0" lvl="0" indent="-342900" algn="l" rtl="0">
              <a:lnSpc>
                <a:spcPct val="150000"/>
              </a:lnSpc>
              <a:spcBef>
                <a:spcPts val="0"/>
              </a:spcBef>
              <a:spcAft>
                <a:spcPts val="0"/>
              </a:spcAft>
              <a:buClr>
                <a:srgbClr val="000000"/>
              </a:buClr>
              <a:buSzPts val="1800"/>
              <a:buFont typeface="Arial"/>
              <a:buChar char="•"/>
            </a:pPr>
            <a:r>
              <a:rPr lang="en-US" sz="1400" dirty="0" err="1" smtClean="0"/>
              <a:t>Tinang</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tsun</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shaga</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ngut</a:t>
            </a:r>
            <a:r>
              <a:rPr lang="en-US" sz="1400" b="0" i="0" u="none" strike="noStrike" cap="none" dirty="0" smtClean="0">
                <a:solidFill>
                  <a:srgbClr val="000000"/>
                </a:solidFill>
                <a:latin typeface="Arial"/>
                <a:ea typeface="Arial"/>
                <a:cs typeface="Arial"/>
                <a:sym typeface="Arial"/>
              </a:rPr>
              <a:t> mat yang </a:t>
            </a:r>
            <a:r>
              <a:rPr lang="en-US" sz="1400" b="0" i="0" u="none" strike="noStrike" cap="none" dirty="0" err="1" smtClean="0">
                <a:solidFill>
                  <a:srgbClr val="000000"/>
                </a:solidFill>
                <a:latin typeface="Arial"/>
                <a:ea typeface="Arial"/>
                <a:cs typeface="Arial"/>
                <a:sym typeface="Arial"/>
              </a:rPr>
              <a:t>matut</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na</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sak</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hkrung</a:t>
            </a:r>
            <a:r>
              <a:rPr lang="en-US" sz="1400" b="0" i="0" u="none" strike="noStrike" cap="none" dirty="0" smtClean="0">
                <a:solidFill>
                  <a:srgbClr val="000000"/>
                </a:solidFill>
                <a:latin typeface="Arial"/>
                <a:ea typeface="Arial"/>
                <a:cs typeface="Arial"/>
                <a:sym typeface="Arial"/>
              </a:rPr>
              <a:t> </a:t>
            </a:r>
            <a:r>
              <a:rPr lang="en-US" sz="1400" b="0" i="0" u="none" strike="noStrike" cap="none" dirty="0" err="1" smtClean="0">
                <a:solidFill>
                  <a:srgbClr val="000000"/>
                </a:solidFill>
                <a:latin typeface="Arial"/>
                <a:ea typeface="Arial"/>
                <a:cs typeface="Arial"/>
                <a:sym typeface="Arial"/>
              </a:rPr>
              <a:t>nga</a:t>
            </a:r>
            <a:r>
              <a:rPr lang="en-US" sz="1400" b="0" i="0" u="none" strike="noStrike" cap="none" dirty="0" smtClean="0">
                <a:solidFill>
                  <a:srgbClr val="000000"/>
                </a:solidFill>
                <a:latin typeface="Arial"/>
                <a:ea typeface="Arial"/>
                <a:cs typeface="Arial"/>
                <a:sym typeface="Arial"/>
              </a:rPr>
              <a:t> </a:t>
            </a:r>
            <a:r>
              <a:rPr lang="en-US" sz="1400" dirty="0" err="1" smtClean="0"/>
              <a:t>ai</a:t>
            </a:r>
            <a:r>
              <a:rPr lang="en-US" sz="1400" dirty="0" smtClean="0"/>
              <a:t> </a:t>
            </a:r>
            <a:r>
              <a:rPr lang="en-US" sz="1400" dirty="0" err="1" smtClean="0"/>
              <a:t>wa</a:t>
            </a:r>
            <a:r>
              <a:rPr lang="en-US" sz="1400" dirty="0" smtClean="0"/>
              <a:t> a lam </a:t>
            </a:r>
            <a:r>
              <a:rPr lang="en-US" sz="1400" dirty="0" err="1" smtClean="0"/>
              <a:t>hpe</a:t>
            </a:r>
            <a:r>
              <a:rPr lang="en-US" sz="1400" dirty="0" smtClean="0"/>
              <a:t> san </a:t>
            </a:r>
            <a:r>
              <a:rPr lang="en-US" sz="1400" dirty="0" err="1" smtClean="0"/>
              <a:t>jep</a:t>
            </a:r>
            <a:r>
              <a:rPr lang="en-US" sz="1400" dirty="0" smtClean="0"/>
              <a:t> </a:t>
            </a:r>
            <a:r>
              <a:rPr lang="en-US" sz="1400" dirty="0" err="1" smtClean="0"/>
              <a:t>ai</a:t>
            </a:r>
            <a:r>
              <a:rPr lang="en-US" sz="1400" dirty="0" smtClean="0"/>
              <a:t> (</a:t>
            </a:r>
            <a:r>
              <a:rPr lang="en-US" sz="1400" dirty="0" err="1" smtClean="0"/>
              <a:t>shr</a:t>
            </a:r>
            <a:r>
              <a:rPr lang="en-US" sz="1400" dirty="0" smtClean="0"/>
              <a:t>) </a:t>
            </a:r>
            <a:r>
              <a:rPr lang="en-US" sz="1400" dirty="0" err="1" smtClean="0"/>
              <a:t>matut</a:t>
            </a:r>
            <a:r>
              <a:rPr lang="en-US" sz="1400" dirty="0" smtClean="0"/>
              <a:t> </a:t>
            </a:r>
            <a:r>
              <a:rPr lang="en-US" sz="1400" dirty="0" err="1" smtClean="0"/>
              <a:t>mahkai</a:t>
            </a:r>
            <a:r>
              <a:rPr lang="en-US" sz="1400" dirty="0" smtClean="0"/>
              <a:t> </a:t>
            </a:r>
            <a:r>
              <a:rPr lang="en-US" sz="1400" dirty="0" err="1" smtClean="0"/>
              <a:t>ai</a:t>
            </a:r>
            <a:r>
              <a:rPr lang="en-US" sz="1400" dirty="0" smtClean="0"/>
              <a:t> lam </a:t>
            </a:r>
            <a:r>
              <a:rPr lang="en-US" sz="1400" dirty="0" err="1" smtClean="0"/>
              <a:t>nmai</a:t>
            </a:r>
            <a:r>
              <a:rPr lang="en-US" sz="1400" dirty="0" smtClean="0"/>
              <a:t> </a:t>
            </a:r>
            <a:r>
              <a:rPr lang="en-US" sz="1400" dirty="0" err="1" smtClean="0"/>
              <a:t>galaw</a:t>
            </a:r>
            <a:r>
              <a:rPr lang="en-US" sz="1400" dirty="0" smtClean="0"/>
              <a:t> </a:t>
            </a:r>
            <a:r>
              <a:rPr lang="en-US" sz="1400" dirty="0" err="1" smtClean="0"/>
              <a:t>ai</a:t>
            </a:r>
            <a:r>
              <a:rPr lang="en-US" sz="1400" dirty="0" smtClean="0"/>
              <a:t>. </a:t>
            </a:r>
            <a:endParaRPr lang="en-US" sz="1000" b="0" i="0" u="none" strike="noStrike" cap="none" dirty="0" smtClean="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688" name="Google Shape;68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200" dirty="0" err="1" smtClean="0"/>
              <a:t>Tsun</a:t>
            </a:r>
            <a:r>
              <a:rPr lang="en-US" sz="1200" dirty="0" smtClean="0"/>
              <a:t> </a:t>
            </a:r>
            <a:r>
              <a:rPr lang="en-US" sz="1200" dirty="0" err="1" smtClean="0"/>
              <a:t>shaga</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ga</a:t>
            </a:r>
            <a:r>
              <a:rPr lang="en-US" sz="1200" dirty="0" smtClean="0"/>
              <a:t> </a:t>
            </a:r>
            <a:r>
              <a:rPr lang="en-US" sz="1200" dirty="0" err="1" smtClean="0"/>
              <a:t>shadawn</a:t>
            </a:r>
            <a:r>
              <a:rPr lang="en-US" sz="1200" dirty="0" smtClean="0"/>
              <a:t> </a:t>
            </a:r>
            <a:r>
              <a:rPr lang="en-US" sz="1200" dirty="0" err="1" smtClean="0"/>
              <a:t>ni</a:t>
            </a:r>
            <a:r>
              <a:rPr lang="en-US" sz="1200" dirty="0" smtClean="0"/>
              <a:t> </a:t>
            </a:r>
          </a:p>
          <a:p>
            <a:pPr marL="0" lvl="0" indent="0" algn="l" rtl="0">
              <a:lnSpc>
                <a:spcPct val="100000"/>
              </a:lnSpc>
              <a:spcBef>
                <a:spcPts val="0"/>
              </a:spcBef>
              <a:spcAft>
                <a:spcPts val="0"/>
              </a:spcAft>
              <a:buClr>
                <a:schemeClr val="dk1"/>
              </a:buClr>
              <a:buSzPts val="1200"/>
              <a:buFont typeface="Arial"/>
              <a:buNone/>
            </a:pPr>
            <a:endParaRPr lang="en-US" sz="1200" dirty="0" smtClean="0"/>
          </a:p>
          <a:p>
            <a:pPr marL="0" lvl="0" indent="0" algn="l" rtl="0">
              <a:lnSpc>
                <a:spcPct val="100000"/>
              </a:lnSpc>
              <a:spcBef>
                <a:spcPts val="0"/>
              </a:spcBef>
              <a:spcAft>
                <a:spcPts val="0"/>
              </a:spcAft>
              <a:buClr>
                <a:schemeClr val="dk1"/>
              </a:buClr>
              <a:buSzPts val="1200"/>
              <a:buFont typeface="Arial"/>
              <a:buNone/>
            </a:pPr>
            <a:r>
              <a:rPr lang="en-US" sz="1200" dirty="0" err="1" smtClean="0"/>
              <a:t>Anhte</a:t>
            </a:r>
            <a:r>
              <a:rPr lang="en-US" sz="1200" dirty="0" smtClean="0"/>
              <a:t> </a:t>
            </a:r>
            <a:r>
              <a:rPr lang="en-US" sz="1200" dirty="0" err="1" smtClean="0"/>
              <a:t>tsun</a:t>
            </a:r>
            <a:r>
              <a:rPr lang="en-US" sz="1200" dirty="0" smtClean="0"/>
              <a:t> </a:t>
            </a:r>
            <a:r>
              <a:rPr lang="en-US" sz="1200" dirty="0" err="1" smtClean="0"/>
              <a:t>shaga</a:t>
            </a:r>
            <a:r>
              <a:rPr lang="en-US" sz="1200" dirty="0" smtClean="0"/>
              <a:t> </a:t>
            </a:r>
            <a:r>
              <a:rPr lang="en-US" sz="1200" dirty="0" err="1" smtClean="0"/>
              <a:t>ai</a:t>
            </a:r>
            <a:r>
              <a:rPr lang="en-US" sz="1200" dirty="0" smtClean="0"/>
              <a:t> lam </a:t>
            </a:r>
            <a:r>
              <a:rPr lang="en-US" sz="1200" dirty="0" err="1" smtClean="0"/>
              <a:t>ni</a:t>
            </a:r>
            <a:r>
              <a:rPr lang="en-US" sz="1200" dirty="0" smtClean="0"/>
              <a:t> </a:t>
            </a:r>
            <a:r>
              <a:rPr lang="en-US" sz="1200" dirty="0" err="1" smtClean="0"/>
              <a:t>gaw</a:t>
            </a:r>
            <a:r>
              <a:rPr lang="en-US" sz="1200" dirty="0" smtClean="0"/>
              <a:t> an </a:t>
            </a:r>
            <a:r>
              <a:rPr lang="en-US" sz="1200" dirty="0" err="1" smtClean="0"/>
              <a:t>lahkawng</a:t>
            </a:r>
            <a:r>
              <a:rPr lang="en-US" sz="1200" dirty="0" smtClean="0"/>
              <a:t> </a:t>
            </a:r>
            <a:r>
              <a:rPr lang="en-US" sz="1200" dirty="0" err="1" smtClean="0"/>
              <a:t>ai</a:t>
            </a:r>
            <a:r>
              <a:rPr lang="en-US" sz="1200" dirty="0" smtClean="0"/>
              <a:t> </a:t>
            </a:r>
            <a:r>
              <a:rPr lang="en-US" sz="1200" dirty="0" err="1" smtClean="0"/>
              <a:t>lapran</a:t>
            </a:r>
            <a:r>
              <a:rPr lang="en-US" sz="1200" dirty="0" smtClean="0"/>
              <a:t> </a:t>
            </a:r>
            <a:r>
              <a:rPr lang="en-US" sz="1200" dirty="0" err="1" smtClean="0"/>
              <a:t>kaw</a:t>
            </a:r>
            <a:r>
              <a:rPr lang="en-US" sz="1200" dirty="0" smtClean="0"/>
              <a:t> </a:t>
            </a:r>
            <a:r>
              <a:rPr lang="en-US" sz="1200" dirty="0" err="1" smtClean="0"/>
              <a:t>sha</a:t>
            </a:r>
            <a:r>
              <a:rPr lang="en-US" sz="1200" dirty="0" smtClean="0"/>
              <a:t> da </a:t>
            </a:r>
            <a:r>
              <a:rPr lang="en-US" sz="1200" dirty="0" err="1" smtClean="0"/>
              <a:t>na</a:t>
            </a:r>
            <a:r>
              <a:rPr lang="en-US" sz="1200" dirty="0" smtClean="0"/>
              <a:t> re </a:t>
            </a:r>
            <a:r>
              <a:rPr lang="en-US" sz="1200" dirty="0" err="1" smtClean="0"/>
              <a:t>ai</a:t>
            </a:r>
            <a:r>
              <a:rPr lang="en-US" sz="1200" dirty="0" smtClean="0"/>
              <a:t>.”</a:t>
            </a:r>
          </a:p>
          <a:p>
            <a:pPr marL="285750" marR="0" lvl="0" indent="-28575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sym typeface="Arial"/>
              </a:rPr>
              <a:t> “ </a:t>
            </a:r>
            <a:r>
              <a:rPr lang="en-US" sz="1200" b="0" i="0" u="none" strike="noStrike" cap="none" dirty="0" err="1" smtClean="0">
                <a:solidFill>
                  <a:srgbClr val="000000"/>
                </a:solidFill>
                <a:sym typeface="Arial"/>
              </a:rPr>
              <a:t>Ngai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gaw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myit</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shalan</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bawng</a:t>
            </a:r>
            <a:r>
              <a:rPr lang="en-US" sz="1200" b="0" i="0" u="none" strike="noStrike" cap="none" dirty="0" smtClean="0">
                <a:solidFill>
                  <a:srgbClr val="000000"/>
                </a:solidFill>
                <a:sym typeface="Arial"/>
              </a:rPr>
              <a:t> ban </a:t>
            </a:r>
            <a:r>
              <a:rPr lang="en-US" sz="1200" b="0" i="0" u="none" strike="noStrike" cap="none" dirty="0" err="1" smtClean="0">
                <a:solidFill>
                  <a:srgbClr val="000000"/>
                </a:solidFill>
                <a:sym typeface="Arial"/>
              </a:rPr>
              <a:t>ya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wa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nre</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Rai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tim</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ngai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kaw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nga</a:t>
            </a:r>
            <a:r>
              <a:rPr lang="en-US" sz="1200" b="0" i="0" u="none" strike="noStrike" cap="none" dirty="0" smtClean="0">
                <a:solidFill>
                  <a:srgbClr val="000000"/>
                </a:solidFill>
                <a:sym typeface="Arial"/>
              </a:rPr>
              <a:t> ai </a:t>
            </a:r>
            <a:r>
              <a:rPr lang="en-US" sz="1200" b="0" i="0" u="none" strike="noStrike" cap="none" dirty="0" err="1" smtClean="0">
                <a:solidFill>
                  <a:srgbClr val="000000"/>
                </a:solidFill>
                <a:sym typeface="Arial"/>
              </a:rPr>
              <a:t>shiga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lamang</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hpe</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tsun</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dan</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ya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mai</a:t>
            </a:r>
            <a:r>
              <a:rPr lang="en-US" sz="1200" b="0" i="0" u="none" strike="noStrike" cap="none" dirty="0" smtClean="0">
                <a:solidFill>
                  <a:srgbClr val="000000"/>
                </a:solidFill>
                <a:sym typeface="Arial"/>
              </a:rPr>
              <a:t> ai. Nang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dinghku</a:t>
            </a:r>
            <a:r>
              <a:rPr lang="en-US" sz="1200" b="0" i="0" u="none" strike="noStrike" cap="none" dirty="0" smtClean="0">
                <a:solidFill>
                  <a:srgbClr val="000000"/>
                </a:solidFill>
                <a:sym typeface="Arial"/>
              </a:rPr>
              <a:t> a </a:t>
            </a:r>
            <a:r>
              <a:rPr lang="en-US" sz="1200" b="0" i="0" u="none" strike="noStrike" cap="none" dirty="0" err="1" smtClean="0">
                <a:solidFill>
                  <a:srgbClr val="000000"/>
                </a:solidFill>
                <a:sym typeface="Arial"/>
              </a:rPr>
              <a:t>matu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garum</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shingtau</a:t>
            </a:r>
            <a:r>
              <a:rPr lang="en-US" sz="1200" b="0" i="0" u="none" strike="noStrike" cap="none" dirty="0" smtClean="0">
                <a:solidFill>
                  <a:srgbClr val="000000"/>
                </a:solidFill>
                <a:sym typeface="Arial"/>
              </a:rPr>
              <a:t> lam </a:t>
            </a:r>
            <a:r>
              <a:rPr lang="en-US" sz="1200" b="0" i="0" u="none" strike="noStrike" cap="none" dirty="0" err="1" smtClean="0">
                <a:solidFill>
                  <a:srgbClr val="000000"/>
                </a:solidFill>
                <a:sym typeface="Arial"/>
              </a:rPr>
              <a:t>nkau</a:t>
            </a:r>
            <a:r>
              <a:rPr lang="en-US" sz="1200" b="0" i="0" u="none" strike="noStrike" cap="none" dirty="0" smtClean="0">
                <a:solidFill>
                  <a:srgbClr val="000000"/>
                </a:solidFill>
                <a:sym typeface="Arial"/>
              </a:rPr>
              <a:t> mi jaw </a:t>
            </a:r>
            <a:r>
              <a:rPr lang="en-US" sz="1200" b="0" i="0" u="none" strike="noStrike" cap="none" dirty="0" err="1" smtClean="0">
                <a:solidFill>
                  <a:srgbClr val="000000"/>
                </a:solidFill>
                <a:sym typeface="Arial"/>
              </a:rPr>
              <a:t>ya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lu</a:t>
            </a:r>
            <a:r>
              <a:rPr lang="en-US" sz="1200" b="0" i="0" u="none" strike="noStrike" cap="none" dirty="0" smtClean="0">
                <a:solidFill>
                  <a:srgbClr val="000000"/>
                </a:solidFill>
                <a:sym typeface="Arial"/>
              </a:rPr>
              <a:t> </a:t>
            </a:r>
            <a:r>
              <a:rPr lang="en-US" sz="1200" dirty="0" err="1" smtClean="0"/>
              <a:t>ai</a:t>
            </a:r>
            <a:r>
              <a:rPr lang="en-US" sz="1200" dirty="0" smtClean="0"/>
              <a:t> </a:t>
            </a:r>
            <a:r>
              <a:rPr lang="en-US" sz="1200" dirty="0" err="1" smtClean="0"/>
              <a:t>masha</a:t>
            </a:r>
            <a:r>
              <a:rPr lang="en-US" sz="1200" dirty="0" smtClean="0"/>
              <a:t>/ </a:t>
            </a:r>
            <a:r>
              <a:rPr lang="en-US" sz="1200" dirty="0" err="1" smtClean="0"/>
              <a:t>uhpung</a:t>
            </a:r>
            <a:r>
              <a:rPr lang="en-US" sz="1200" dirty="0" smtClean="0"/>
              <a:t> </a:t>
            </a:r>
            <a:r>
              <a:rPr lang="en-US" sz="1200" dirty="0" err="1" smtClean="0"/>
              <a:t>ni</a:t>
            </a:r>
            <a:r>
              <a:rPr lang="en-US" sz="1200" dirty="0" smtClean="0"/>
              <a:t> </a:t>
            </a:r>
            <a:r>
              <a:rPr lang="en-US" sz="1200" dirty="0" err="1" smtClean="0"/>
              <a:t>nga</a:t>
            </a:r>
            <a:r>
              <a:rPr lang="en-US" sz="1200" dirty="0" smtClean="0"/>
              <a:t> </a:t>
            </a:r>
            <a:r>
              <a:rPr lang="en-US" sz="1200" dirty="0" err="1" smtClean="0"/>
              <a:t>ai</a:t>
            </a:r>
            <a:r>
              <a:rPr lang="en-US" sz="1200" dirty="0" smtClean="0"/>
              <a:t>. Dai lam </a:t>
            </a:r>
            <a:r>
              <a:rPr lang="en-US" sz="1200" dirty="0" err="1" smtClean="0"/>
              <a:t>ni</a:t>
            </a:r>
            <a:r>
              <a:rPr lang="en-US" sz="1200" dirty="0" smtClean="0"/>
              <a:t> </a:t>
            </a:r>
            <a:r>
              <a:rPr lang="en-US" sz="1200" dirty="0" err="1" smtClean="0"/>
              <a:t>chye</a:t>
            </a:r>
            <a:r>
              <a:rPr lang="en-US" sz="1200" dirty="0" smtClean="0"/>
              <a:t> </a:t>
            </a:r>
            <a:r>
              <a:rPr lang="en-US" sz="1200" dirty="0" err="1" smtClean="0"/>
              <a:t>mayu</a:t>
            </a:r>
            <a:r>
              <a:rPr lang="en-US" sz="1200" dirty="0" smtClean="0"/>
              <a:t> </a:t>
            </a:r>
            <a:r>
              <a:rPr lang="en-US" sz="1200" dirty="0" err="1" smtClean="0"/>
              <a:t>ai</a:t>
            </a:r>
            <a:r>
              <a:rPr lang="en-US" sz="1200" dirty="0" smtClean="0"/>
              <a:t> i?”</a:t>
            </a:r>
          </a:p>
          <a:p>
            <a:pPr marL="285750" marR="0" lvl="0" indent="-28575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Ndai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kaw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garum</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lajang</a:t>
            </a:r>
            <a:r>
              <a:rPr lang="en-US" sz="1200" b="0" i="0" u="none" strike="noStrike" cap="none" dirty="0" smtClean="0">
                <a:solidFill>
                  <a:srgbClr val="000000"/>
                </a:solidFill>
                <a:sym typeface="Arial"/>
              </a:rPr>
              <a:t> lam a </a:t>
            </a:r>
            <a:r>
              <a:rPr lang="en-US" sz="1200" b="0" i="0" u="none" strike="noStrike" cap="none" dirty="0" err="1" smtClean="0">
                <a:solidFill>
                  <a:srgbClr val="000000"/>
                </a:solidFill>
                <a:sym typeface="Arial"/>
              </a:rPr>
              <a:t>hakri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ahkrai</a:t>
            </a:r>
            <a:r>
              <a:rPr lang="en-US" sz="1200" b="0" i="0" u="none" strike="noStrike" cap="none" dirty="0" smtClean="0">
                <a:solidFill>
                  <a:srgbClr val="000000"/>
                </a:solidFill>
                <a:sym typeface="Arial"/>
              </a:rPr>
              <a:t> lam </a:t>
            </a:r>
            <a:r>
              <a:rPr lang="en-US" sz="1200" b="0" i="0" u="none" strike="noStrike" cap="none" dirty="0" err="1" smtClean="0">
                <a:solidFill>
                  <a:srgbClr val="000000"/>
                </a:solidFill>
                <a:sym typeface="Arial"/>
              </a:rPr>
              <a:t>ni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nga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Shanhte</a:t>
            </a:r>
            <a:r>
              <a:rPr lang="en-US" sz="1200" b="0" i="0" u="none" strike="noStrike" cap="none" dirty="0" smtClean="0">
                <a:solidFill>
                  <a:srgbClr val="000000"/>
                </a:solidFill>
                <a:sym typeface="Arial"/>
              </a:rPr>
              <a:t> a </a:t>
            </a:r>
            <a:r>
              <a:rPr lang="en-US" sz="1200" b="0" i="0" u="none" strike="noStrike" cap="none" dirty="0" err="1" smtClean="0">
                <a:solidFill>
                  <a:srgbClr val="000000"/>
                </a:solidFill>
                <a:sym typeface="Arial"/>
              </a:rPr>
              <a:t>shara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hpaw</a:t>
            </a:r>
            <a:r>
              <a:rPr lang="en-US" sz="1200" b="0" i="0" u="none" strike="noStrike" cap="none" dirty="0" smtClean="0">
                <a:solidFill>
                  <a:srgbClr val="000000"/>
                </a:solidFill>
                <a:sym typeface="Arial"/>
              </a:rPr>
              <a:t> ai </a:t>
            </a:r>
            <a:r>
              <a:rPr lang="en-US" sz="1200" b="0" i="0" u="none" strike="noStrike" cap="none" dirty="0" err="1" smtClean="0">
                <a:solidFill>
                  <a:srgbClr val="000000"/>
                </a:solidFill>
                <a:sym typeface="Arial"/>
              </a:rPr>
              <a:t>aten</a:t>
            </a:r>
            <a:r>
              <a:rPr lang="en-US" sz="1200" dirty="0" smtClean="0"/>
              <a:t>, (</a:t>
            </a:r>
            <a:r>
              <a:rPr lang="en-US" sz="1200" dirty="0" err="1" smtClean="0"/>
              <a:t>ra</a:t>
            </a:r>
            <a:r>
              <a:rPr lang="en-US" sz="1200" dirty="0" smtClean="0"/>
              <a:t> </a:t>
            </a:r>
            <a:r>
              <a:rPr lang="en-US" sz="1200" dirty="0" err="1" smtClean="0"/>
              <a:t>ahkyak</a:t>
            </a:r>
            <a:r>
              <a:rPr lang="en-US" sz="1200" dirty="0" smtClean="0"/>
              <a:t> yang) </a:t>
            </a:r>
            <a:r>
              <a:rPr lang="en-US" sz="1200" dirty="0" err="1" smtClean="0"/>
              <a:t>htum</a:t>
            </a:r>
            <a:r>
              <a:rPr lang="en-US" sz="1200" dirty="0" smtClean="0"/>
              <a:t> </a:t>
            </a:r>
            <a:r>
              <a:rPr lang="en-US" sz="1200" dirty="0" err="1" smtClean="0"/>
              <a:t>jarik</a:t>
            </a:r>
            <a:r>
              <a:rPr lang="en-US" sz="1200" dirty="0" smtClean="0"/>
              <a:t>, </a:t>
            </a:r>
            <a:r>
              <a:rPr lang="en-US" sz="1200" dirty="0" err="1" smtClean="0"/>
              <a:t>hkawm</a:t>
            </a:r>
            <a:r>
              <a:rPr lang="en-US" sz="1200" dirty="0" smtClean="0"/>
              <a:t> </a:t>
            </a:r>
            <a:r>
              <a:rPr lang="en-US" sz="1200" dirty="0" err="1" smtClean="0"/>
              <a:t>sa</a:t>
            </a:r>
            <a:r>
              <a:rPr lang="en-US" sz="1200" dirty="0" smtClean="0"/>
              <a:t> lam, </a:t>
            </a:r>
            <a:r>
              <a:rPr lang="en-US" sz="1200" dirty="0" err="1" smtClean="0"/>
              <a:t>nang</a:t>
            </a:r>
            <a:r>
              <a:rPr lang="en-US" sz="1200" dirty="0" smtClean="0"/>
              <a:t> </a:t>
            </a:r>
            <a:r>
              <a:rPr lang="en-US" sz="1200" dirty="0" err="1" smtClean="0"/>
              <a:t>ga</a:t>
            </a:r>
            <a:r>
              <a:rPr lang="en-US" sz="1200" dirty="0" smtClean="0"/>
              <a:t> </a:t>
            </a:r>
            <a:r>
              <a:rPr lang="en-US" sz="1200" dirty="0" err="1" smtClean="0"/>
              <a:t>shaga</a:t>
            </a:r>
            <a:r>
              <a:rPr lang="en-US" sz="1200" dirty="0" smtClean="0"/>
              <a:t> </a:t>
            </a:r>
            <a:r>
              <a:rPr lang="en-US" sz="1200" dirty="0" err="1" smtClean="0"/>
              <a:t>mai</a:t>
            </a:r>
            <a:r>
              <a:rPr lang="en-US" sz="1200" dirty="0" smtClean="0"/>
              <a:t> </a:t>
            </a:r>
            <a:r>
              <a:rPr lang="en-US" sz="1200" dirty="0" err="1" smtClean="0"/>
              <a:t>na</a:t>
            </a:r>
            <a:r>
              <a:rPr lang="en-US" sz="1200" dirty="0" smtClean="0"/>
              <a:t> </a:t>
            </a:r>
            <a:r>
              <a:rPr lang="en-US" sz="1200" dirty="0" err="1" smtClean="0"/>
              <a:t>masha</a:t>
            </a:r>
            <a:r>
              <a:rPr lang="en-US" sz="1200" dirty="0" smtClean="0"/>
              <a:t> a </a:t>
            </a:r>
            <a:r>
              <a:rPr lang="en-US" sz="1200" dirty="0" err="1" smtClean="0"/>
              <a:t>mying</a:t>
            </a:r>
            <a:r>
              <a:rPr lang="en-US" sz="1200" dirty="0" smtClean="0"/>
              <a:t> </a:t>
            </a:r>
            <a:r>
              <a:rPr lang="en-US" sz="1200" dirty="0" err="1" smtClean="0"/>
              <a:t>ni</a:t>
            </a:r>
            <a:r>
              <a:rPr lang="en-US" sz="1200" dirty="0" smtClean="0"/>
              <a:t> </a:t>
            </a:r>
            <a:r>
              <a:rPr lang="en-US" sz="1200" dirty="0" err="1" smtClean="0"/>
              <a:t>mung</a:t>
            </a:r>
            <a:r>
              <a:rPr lang="en-US" sz="1200" dirty="0" smtClean="0"/>
              <a:t> </a:t>
            </a:r>
            <a:r>
              <a:rPr lang="en-US" sz="1200" dirty="0" err="1" smtClean="0"/>
              <a:t>lawm</a:t>
            </a:r>
            <a:r>
              <a:rPr lang="en-US" sz="1200" dirty="0" smtClean="0"/>
              <a:t> ai.”</a:t>
            </a:r>
          </a:p>
          <a:p>
            <a:pPr marL="285750" marR="0" lvl="0" indent="-28575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sym typeface="Arial"/>
              </a:rPr>
              <a:t> “Nang </a:t>
            </a:r>
            <a:r>
              <a:rPr lang="en-US" sz="1200" b="0" i="0" u="none" strike="noStrike" cap="none" dirty="0" err="1" smtClean="0">
                <a:solidFill>
                  <a:srgbClr val="000000"/>
                </a:solidFill>
                <a:sym typeface="Arial"/>
              </a:rPr>
              <a:t>kaw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garum</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shingtau</a:t>
            </a:r>
            <a:r>
              <a:rPr lang="en-US" sz="1200" b="0" i="0" u="none" strike="noStrike" cap="none" dirty="0" smtClean="0">
                <a:solidFill>
                  <a:srgbClr val="000000"/>
                </a:solidFill>
                <a:sym typeface="Arial"/>
              </a:rPr>
              <a:t> lam la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matu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rau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ya</a:t>
            </a:r>
            <a:r>
              <a:rPr lang="en-US" sz="1200" dirty="0" smtClean="0"/>
              <a:t> </a:t>
            </a:r>
            <a:r>
              <a:rPr lang="en-US" sz="1200" dirty="0" err="1" smtClean="0"/>
              <a:t>lu</a:t>
            </a:r>
            <a:r>
              <a:rPr lang="en-US" sz="1200" dirty="0" smtClean="0"/>
              <a:t> </a:t>
            </a:r>
            <a:r>
              <a:rPr lang="en-US" sz="1200" dirty="0" err="1" smtClean="0"/>
              <a:t>na</a:t>
            </a:r>
            <a:r>
              <a:rPr lang="en-US" sz="1200" dirty="0" smtClean="0"/>
              <a:t> </a:t>
            </a:r>
            <a:r>
              <a:rPr lang="en-US" sz="1200" dirty="0" err="1" smtClean="0"/>
              <a:t>dinghku</a:t>
            </a:r>
            <a:r>
              <a:rPr lang="en-US" sz="1200" dirty="0" smtClean="0"/>
              <a:t> </a:t>
            </a:r>
            <a:r>
              <a:rPr lang="en-US" sz="1200" dirty="0" err="1" smtClean="0"/>
              <a:t>masha</a:t>
            </a:r>
            <a:r>
              <a:rPr lang="en-US" sz="1200" dirty="0" smtClean="0"/>
              <a:t> (</a:t>
            </a:r>
            <a:r>
              <a:rPr lang="en-US" sz="1200" dirty="0" err="1" smtClean="0"/>
              <a:t>shr</a:t>
            </a:r>
            <a:r>
              <a:rPr lang="en-US" sz="1200" dirty="0" smtClean="0"/>
              <a:t>) </a:t>
            </a:r>
            <a:r>
              <a:rPr lang="en-US" sz="1200" dirty="0" err="1" smtClean="0"/>
              <a:t>manaw</a:t>
            </a:r>
            <a:r>
              <a:rPr lang="en-US" sz="1200" dirty="0" smtClean="0"/>
              <a:t> </a:t>
            </a:r>
            <a:r>
              <a:rPr lang="en-US" sz="1200" dirty="0" err="1" smtClean="0"/>
              <a:t>manang</a:t>
            </a:r>
            <a:r>
              <a:rPr lang="en-US" sz="1200" dirty="0" smtClean="0"/>
              <a:t> </a:t>
            </a:r>
            <a:r>
              <a:rPr lang="en-US" sz="1200" dirty="0" err="1" smtClean="0"/>
              <a:t>zawn</a:t>
            </a:r>
            <a:r>
              <a:rPr lang="en-US" sz="1200" dirty="0" smtClean="0"/>
              <a:t> </a:t>
            </a:r>
            <a:r>
              <a:rPr lang="en-US" sz="1200" dirty="0" err="1" smtClean="0"/>
              <a:t>kam</a:t>
            </a:r>
            <a:r>
              <a:rPr lang="en-US" sz="1200" dirty="0" smtClean="0"/>
              <a:t> </a:t>
            </a:r>
            <a:r>
              <a:rPr lang="en-US" sz="1200" dirty="0" err="1" smtClean="0"/>
              <a:t>mai</a:t>
            </a:r>
            <a:r>
              <a:rPr lang="en-US" sz="1200" dirty="0" smtClean="0"/>
              <a:t> </a:t>
            </a:r>
            <a:r>
              <a:rPr lang="en-US" sz="1200" dirty="0" err="1" smtClean="0"/>
              <a:t>na</a:t>
            </a:r>
            <a:r>
              <a:rPr lang="en-US" sz="1200" dirty="0" smtClean="0"/>
              <a:t> </a:t>
            </a:r>
            <a:r>
              <a:rPr lang="en-US" sz="1200" dirty="0" err="1" smtClean="0"/>
              <a:t>masha</a:t>
            </a:r>
            <a:r>
              <a:rPr lang="en-US" sz="1200" dirty="0" smtClean="0"/>
              <a:t> </a:t>
            </a:r>
            <a:r>
              <a:rPr lang="en-US" sz="1200" dirty="0" err="1" smtClean="0"/>
              <a:t>langai</a:t>
            </a:r>
            <a:r>
              <a:rPr lang="en-US" sz="1200" dirty="0" smtClean="0"/>
              <a:t> </a:t>
            </a:r>
            <a:r>
              <a:rPr lang="en-US" sz="1200" dirty="0" err="1" smtClean="0"/>
              <a:t>langai</a:t>
            </a:r>
            <a:r>
              <a:rPr lang="en-US" sz="1200" dirty="0" smtClean="0"/>
              <a:t> </a:t>
            </a:r>
            <a:r>
              <a:rPr lang="en-US" sz="1200" dirty="0" err="1" smtClean="0"/>
              <a:t>nga</a:t>
            </a:r>
            <a:r>
              <a:rPr lang="en-US" sz="1200" dirty="0" smtClean="0"/>
              <a:t> ai i? </a:t>
            </a:r>
            <a:r>
              <a:rPr lang="en-US" sz="1200" dirty="0" err="1" smtClean="0"/>
              <a:t>Ya</a:t>
            </a:r>
            <a:r>
              <a:rPr lang="en-US" sz="1200" dirty="0" smtClean="0"/>
              <a:t> </a:t>
            </a:r>
            <a:r>
              <a:rPr lang="en-US" sz="1200" dirty="0" smtClean="0"/>
              <a:t>ten </a:t>
            </a:r>
            <a:r>
              <a:rPr lang="en-US" sz="1200" dirty="0" err="1" smtClean="0"/>
              <a:t>hta</a:t>
            </a:r>
            <a:r>
              <a:rPr lang="en-US" sz="1200" dirty="0" smtClean="0"/>
              <a:t> </a:t>
            </a:r>
            <a:r>
              <a:rPr lang="en-US" sz="1200" dirty="0" err="1" smtClean="0"/>
              <a:t>gaw</a:t>
            </a:r>
            <a:r>
              <a:rPr lang="en-US" sz="1200" dirty="0" smtClean="0"/>
              <a:t> </a:t>
            </a:r>
            <a:r>
              <a:rPr lang="en-US" sz="1200" dirty="0" err="1" smtClean="0"/>
              <a:t>nang</a:t>
            </a:r>
            <a:r>
              <a:rPr lang="en-US" sz="1200" dirty="0" smtClean="0"/>
              <a:t> </a:t>
            </a:r>
            <a:r>
              <a:rPr lang="en-US" sz="1200" dirty="0" err="1" smtClean="0"/>
              <a:t>ra</a:t>
            </a:r>
            <a:r>
              <a:rPr lang="en-US" sz="1200" dirty="0" smtClean="0"/>
              <a:t> </a:t>
            </a:r>
            <a:r>
              <a:rPr lang="en-US" sz="1200" dirty="0" err="1" smtClean="0"/>
              <a:t>ahkyak</a:t>
            </a:r>
            <a:r>
              <a:rPr lang="en-US" sz="1200" dirty="0" smtClean="0"/>
              <a:t> ai </a:t>
            </a:r>
            <a:r>
              <a:rPr lang="en-US" sz="1200" dirty="0" err="1" smtClean="0"/>
              <a:t>wa</a:t>
            </a:r>
            <a:r>
              <a:rPr lang="en-US" sz="1200" dirty="0" smtClean="0"/>
              <a:t> </a:t>
            </a:r>
            <a:r>
              <a:rPr lang="en-US" sz="1200" dirty="0" err="1" smtClean="0"/>
              <a:t>hpe</a:t>
            </a:r>
            <a:r>
              <a:rPr lang="en-US" sz="1200" dirty="0" smtClean="0"/>
              <a:t> phone </a:t>
            </a:r>
            <a:r>
              <a:rPr lang="en-US" sz="1200" dirty="0" err="1" smtClean="0"/>
              <a:t>shaga</a:t>
            </a:r>
            <a:r>
              <a:rPr lang="en-US" sz="1200" dirty="0" smtClean="0"/>
              <a:t> </a:t>
            </a:r>
            <a:r>
              <a:rPr lang="en-US" sz="1200" dirty="0" err="1" smtClean="0"/>
              <a:t>lu</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ngai</a:t>
            </a:r>
            <a:r>
              <a:rPr lang="en-US" sz="1200" dirty="0" smtClean="0"/>
              <a:t> </a:t>
            </a:r>
            <a:r>
              <a:rPr lang="en-US" sz="1200" dirty="0" err="1" smtClean="0"/>
              <a:t>na</a:t>
            </a:r>
            <a:r>
              <a:rPr lang="en-US" sz="1200" dirty="0" smtClean="0"/>
              <a:t> phone </a:t>
            </a:r>
            <a:r>
              <a:rPr lang="en-US" sz="1200" dirty="0" err="1" smtClean="0"/>
              <a:t>hte</a:t>
            </a:r>
            <a:r>
              <a:rPr lang="en-US" sz="1200" dirty="0" smtClean="0"/>
              <a:t> </a:t>
            </a:r>
            <a:r>
              <a:rPr lang="en-US" sz="1200" dirty="0" err="1" smtClean="0"/>
              <a:t>shaga</a:t>
            </a:r>
            <a:r>
              <a:rPr lang="en-US" sz="1200" dirty="0" smtClean="0"/>
              <a:t> </a:t>
            </a:r>
            <a:r>
              <a:rPr lang="en-US" sz="1200" dirty="0" err="1" smtClean="0"/>
              <a:t>na</a:t>
            </a:r>
            <a:r>
              <a:rPr lang="en-US" sz="1200" dirty="0" smtClean="0"/>
              <a:t> i?”</a:t>
            </a:r>
            <a:endParaRPr lang="en-US" sz="1200" b="0" i="0" u="none" strike="noStrike" cap="none" dirty="0" smtClean="0">
              <a:solidFill>
                <a:srgbClr val="000000"/>
              </a:solidFill>
              <a:sym typeface="Arial"/>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695" name="Google Shape;69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800"/>
              <a:buFont typeface="Arial"/>
              <a:buNone/>
            </a:pPr>
            <a:r>
              <a:rPr lang="en-US" sz="1200" dirty="0" err="1" smtClean="0"/>
              <a:t>Tsun</a:t>
            </a:r>
            <a:r>
              <a:rPr lang="en-US" sz="1200" dirty="0" smtClean="0"/>
              <a:t> </a:t>
            </a:r>
            <a:r>
              <a:rPr lang="en-US" sz="1200" dirty="0" err="1" smtClean="0"/>
              <a:t>shaga</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ga</a:t>
            </a:r>
            <a:r>
              <a:rPr lang="en-US" sz="1200" dirty="0" smtClean="0"/>
              <a:t> </a:t>
            </a:r>
            <a:r>
              <a:rPr lang="en-US" sz="1200" dirty="0" err="1" smtClean="0"/>
              <a:t>shadawn</a:t>
            </a:r>
            <a:r>
              <a:rPr lang="en-US" sz="1200" dirty="0" smtClean="0"/>
              <a:t> </a:t>
            </a:r>
            <a:r>
              <a:rPr lang="en-US" sz="1200" dirty="0" err="1" smtClean="0"/>
              <a:t>ni</a:t>
            </a:r>
            <a:r>
              <a:rPr lang="en-US" sz="1200" dirty="0" smtClean="0"/>
              <a:t> </a:t>
            </a:r>
          </a:p>
          <a:p>
            <a:pPr marL="0" marR="0" lvl="0" indent="0" algn="l" rtl="0">
              <a:lnSpc>
                <a:spcPct val="150000"/>
              </a:lnSpc>
              <a:spcBef>
                <a:spcPts val="0"/>
              </a:spcBef>
              <a:spcAft>
                <a:spcPts val="0"/>
              </a:spcAft>
              <a:buClr>
                <a:schemeClr val="dk1"/>
              </a:buClr>
              <a:buSzPts val="1800"/>
              <a:buFont typeface="Arial"/>
              <a:buNone/>
            </a:pPr>
            <a:endParaRPr lang="en-US" sz="1200" dirty="0" smtClean="0"/>
          </a:p>
          <a:p>
            <a:pPr marL="285750" marR="0" lvl="0" indent="-285750" algn="l" rtl="0">
              <a:lnSpc>
                <a:spcPct val="150000"/>
              </a:lnSpc>
              <a:spcBef>
                <a:spcPts val="0"/>
              </a:spcBef>
              <a:spcAft>
                <a:spcPts val="0"/>
              </a:spcAft>
              <a:buClr>
                <a:schemeClr val="dk1"/>
              </a:buClr>
              <a:buSzPts val="1800"/>
              <a:buFont typeface="Arial"/>
              <a:buChar char="•"/>
            </a:pPr>
            <a:r>
              <a:rPr lang="en-US" sz="1200" b="0" i="0" u="none" strike="noStrike" cap="none" dirty="0" smtClean="0">
                <a:solidFill>
                  <a:srgbClr val="000000"/>
                </a:solidFill>
                <a:sym typeface="Arial"/>
              </a:rPr>
              <a:t>“</a:t>
            </a:r>
            <a:r>
              <a:rPr lang="en-US" sz="1200" dirty="0" err="1" smtClean="0"/>
              <a:t>H</a:t>
            </a:r>
            <a:r>
              <a:rPr lang="en-US" sz="1200" b="0" i="0" u="none" strike="noStrike" cap="none" dirty="0" err="1" smtClean="0">
                <a:solidFill>
                  <a:srgbClr val="000000"/>
                </a:solidFill>
                <a:sym typeface="Arial"/>
              </a:rPr>
              <a:t>pang</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madang</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langai</a:t>
            </a:r>
            <a:r>
              <a:rPr lang="en-US" sz="1200" b="0" i="0" u="none" strike="noStrike" cap="none" dirty="0" smtClean="0">
                <a:solidFill>
                  <a:srgbClr val="000000"/>
                </a:solidFill>
                <a:sym typeface="Arial"/>
              </a:rPr>
              <a:t> a </a:t>
            </a:r>
            <a:r>
              <a:rPr lang="en-US" sz="1200" b="0" i="0" u="none" strike="noStrike" cap="none" dirty="0" err="1" smtClean="0">
                <a:solidFill>
                  <a:srgbClr val="000000"/>
                </a:solidFill>
                <a:sym typeface="Arial"/>
              </a:rPr>
              <a:t>matu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nang</a:t>
            </a:r>
            <a:r>
              <a:rPr lang="en-US" sz="1200" b="0" i="0" u="none" strike="noStrike" cap="none" dirty="0" smtClean="0">
                <a:solidFill>
                  <a:srgbClr val="000000"/>
                </a:solidFill>
                <a:sym typeface="Arial"/>
              </a:rPr>
              <a:t> </a:t>
            </a:r>
            <a:r>
              <a:rPr lang="en-US" sz="1200" dirty="0" err="1" smtClean="0"/>
              <a:t>ra</a:t>
            </a:r>
            <a:r>
              <a:rPr lang="en-US" sz="1200" dirty="0" smtClean="0"/>
              <a:t> </a:t>
            </a:r>
            <a:r>
              <a:rPr lang="en-US" sz="1200" dirty="0" err="1" smtClean="0"/>
              <a:t>sharawng</a:t>
            </a:r>
            <a:r>
              <a:rPr lang="en-US" sz="1200" dirty="0" smtClean="0"/>
              <a:t> </a:t>
            </a:r>
            <a:r>
              <a:rPr lang="en-US" sz="1200" dirty="0" err="1" smtClean="0"/>
              <a:t>ai</a:t>
            </a:r>
            <a:r>
              <a:rPr lang="en-US" sz="1200" dirty="0" smtClean="0"/>
              <a:t> lam </a:t>
            </a:r>
            <a:r>
              <a:rPr lang="en-US" sz="1200" dirty="0" err="1" smtClean="0"/>
              <a:t>ni</a:t>
            </a:r>
            <a:r>
              <a:rPr lang="en-US" sz="1200" dirty="0" smtClean="0"/>
              <a:t> </a:t>
            </a:r>
            <a:r>
              <a:rPr lang="en-US" sz="1200" dirty="0" err="1" smtClean="0"/>
              <a:t>hte</a:t>
            </a:r>
            <a:r>
              <a:rPr lang="en-US" sz="1200" dirty="0" smtClean="0"/>
              <a:t> </a:t>
            </a:r>
            <a:r>
              <a:rPr lang="en-US" sz="1200" dirty="0" err="1" smtClean="0"/>
              <a:t>nga</a:t>
            </a:r>
            <a:r>
              <a:rPr lang="en-US" sz="1200" dirty="0" smtClean="0"/>
              <a:t> </a:t>
            </a:r>
            <a:r>
              <a:rPr lang="en-US" sz="1200" dirty="0" err="1" smtClean="0"/>
              <a:t>manu</a:t>
            </a:r>
            <a:r>
              <a:rPr lang="en-US" sz="1200" dirty="0" smtClean="0"/>
              <a:t> lam </a:t>
            </a:r>
            <a:r>
              <a:rPr lang="en-US" sz="1200" dirty="0" err="1" smtClean="0"/>
              <a:t>hkam</a:t>
            </a:r>
            <a:r>
              <a:rPr lang="en-US" sz="1200" dirty="0" smtClean="0"/>
              <a:t> </a:t>
            </a:r>
            <a:r>
              <a:rPr lang="en-US" sz="1200" dirty="0" err="1" smtClean="0"/>
              <a:t>sha</a:t>
            </a:r>
            <a:r>
              <a:rPr lang="en-US" sz="1200" dirty="0" smtClean="0"/>
              <a:t> </a:t>
            </a:r>
            <a:r>
              <a:rPr lang="en-US" sz="1200" dirty="0" err="1" smtClean="0"/>
              <a:t>lu</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ni</a:t>
            </a:r>
            <a:r>
              <a:rPr lang="en-US" sz="1200" dirty="0" smtClean="0"/>
              <a:t> </a:t>
            </a:r>
            <a:r>
              <a:rPr lang="en-US" sz="1200" dirty="0" err="1" smtClean="0"/>
              <a:t>gaw</a:t>
            </a:r>
            <a:r>
              <a:rPr lang="en-US" sz="1200" dirty="0" smtClean="0"/>
              <a:t> </a:t>
            </a:r>
            <a:r>
              <a:rPr lang="en-US" sz="1200" dirty="0" err="1" smtClean="0"/>
              <a:t>ahkyak</a:t>
            </a:r>
            <a:r>
              <a:rPr lang="en-US" sz="1200" dirty="0" smtClean="0"/>
              <a:t> </a:t>
            </a:r>
            <a:r>
              <a:rPr lang="en-US" sz="1200" dirty="0" err="1" smtClean="0"/>
              <a:t>dik</a:t>
            </a:r>
            <a:r>
              <a:rPr lang="en-US" sz="1200" dirty="0" smtClean="0"/>
              <a:t> </a:t>
            </a:r>
            <a:r>
              <a:rPr lang="en-US" sz="1200" dirty="0" err="1" smtClean="0"/>
              <a:t>htum</a:t>
            </a:r>
            <a:r>
              <a:rPr lang="en-US" sz="1200" dirty="0" smtClean="0"/>
              <a:t> </a:t>
            </a:r>
            <a:r>
              <a:rPr lang="en-US" sz="1200" dirty="0" err="1" smtClean="0"/>
              <a:t>myit</a:t>
            </a:r>
            <a:r>
              <a:rPr lang="en-US" sz="1200" dirty="0" smtClean="0"/>
              <a:t> </a:t>
            </a:r>
            <a:r>
              <a:rPr lang="en-US" sz="1200" dirty="0" err="1" smtClean="0"/>
              <a:t>shalawm</a:t>
            </a:r>
            <a:r>
              <a:rPr lang="en-US" sz="1200" dirty="0" smtClean="0"/>
              <a:t> </a:t>
            </a:r>
            <a:r>
              <a:rPr lang="en-US" sz="1200" dirty="0" err="1" smtClean="0"/>
              <a:t>ra</a:t>
            </a:r>
            <a:r>
              <a:rPr lang="en-US" sz="1200" dirty="0" smtClean="0"/>
              <a:t> </a:t>
            </a:r>
            <a:r>
              <a:rPr lang="en-US" sz="1200" dirty="0" err="1" smtClean="0"/>
              <a:t>na</a:t>
            </a:r>
            <a:r>
              <a:rPr lang="en-US" sz="1200" dirty="0" smtClean="0"/>
              <a:t> lam </a:t>
            </a:r>
            <a:r>
              <a:rPr lang="en-US" sz="1200" dirty="0" err="1" smtClean="0"/>
              <a:t>ni</a:t>
            </a:r>
            <a:r>
              <a:rPr lang="en-US" sz="1200" dirty="0" smtClean="0"/>
              <a:t> re </a:t>
            </a:r>
            <a:r>
              <a:rPr lang="en-US" sz="1200" dirty="0" err="1" smtClean="0"/>
              <a:t>ai</a:t>
            </a:r>
            <a:r>
              <a:rPr lang="en-US" sz="1200" dirty="0" smtClean="0"/>
              <a:t>.”</a:t>
            </a:r>
          </a:p>
          <a:p>
            <a:pPr marL="285750" marR="0" lvl="0" indent="-28575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sym typeface="Arial"/>
              </a:rPr>
              <a:t> “ </a:t>
            </a:r>
            <a:r>
              <a:rPr lang="en-US" sz="1200" b="0" i="0" u="none" strike="noStrike" cap="none" dirty="0" err="1" smtClean="0">
                <a:solidFill>
                  <a:srgbClr val="000000"/>
                </a:solidFill>
                <a:sym typeface="Arial"/>
              </a:rPr>
              <a:t>Ya</a:t>
            </a:r>
            <a:r>
              <a:rPr lang="en-US" sz="1200" b="0" i="0" u="none" strike="noStrike" cap="none" dirty="0" smtClean="0">
                <a:solidFill>
                  <a:srgbClr val="000000"/>
                </a:solidFill>
                <a:sym typeface="Arial"/>
              </a:rPr>
              <a:t> nan </a:t>
            </a:r>
            <a:r>
              <a:rPr lang="en-US" sz="1200" b="0" i="0" u="none" strike="noStrike" cap="none" dirty="0" err="1" smtClean="0">
                <a:solidFill>
                  <a:srgbClr val="000000"/>
                </a:solidFill>
                <a:sym typeface="Arial"/>
              </a:rPr>
              <a:t>daw</a:t>
            </a:r>
            <a:r>
              <a:rPr lang="en-US" sz="1200" b="0" i="0" u="none" strike="noStrike" cap="none" dirty="0" smtClean="0">
                <a:solidFill>
                  <a:srgbClr val="000000"/>
                </a:solidFill>
                <a:sym typeface="Arial"/>
              </a:rPr>
              <a:t> </a:t>
            </a:r>
            <a:r>
              <a:rPr lang="en-US" sz="1200" dirty="0" err="1" smtClean="0"/>
              <a:t>dan</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tsam</a:t>
            </a:r>
            <a:r>
              <a:rPr lang="en-US" sz="1200" dirty="0" smtClean="0"/>
              <a:t> </a:t>
            </a:r>
            <a:r>
              <a:rPr lang="en-US" sz="1200" dirty="0" err="1" smtClean="0"/>
              <a:t>pu</a:t>
            </a:r>
            <a:r>
              <a:rPr lang="en-US" sz="1200" dirty="0" smtClean="0"/>
              <a:t> lam </a:t>
            </a:r>
            <a:r>
              <a:rPr lang="en-US" sz="1200" dirty="0" err="1" smtClean="0"/>
              <a:t>hkum</a:t>
            </a:r>
            <a:r>
              <a:rPr lang="en-US" sz="1200" dirty="0" smtClean="0"/>
              <a:t> </a:t>
            </a:r>
            <a:r>
              <a:rPr lang="en-US" sz="1200" dirty="0" err="1" smtClean="0"/>
              <a:t>byin</a:t>
            </a:r>
            <a:r>
              <a:rPr lang="en-US" sz="1200" dirty="0" smtClean="0"/>
              <a:t> u. </a:t>
            </a:r>
            <a:r>
              <a:rPr lang="en-US" sz="1200" dirty="0" err="1" smtClean="0"/>
              <a:t>Aten</a:t>
            </a:r>
            <a:r>
              <a:rPr lang="en-US" sz="1200" dirty="0" smtClean="0"/>
              <a:t> </a:t>
            </a:r>
            <a:r>
              <a:rPr lang="en-US" sz="1200" dirty="0" smtClean="0"/>
              <a:t>la n-</a:t>
            </a:r>
            <a:r>
              <a:rPr lang="en-US" sz="1200" dirty="0" err="1" smtClean="0"/>
              <a:t>na</a:t>
            </a:r>
            <a:r>
              <a:rPr lang="en-US" sz="1200" dirty="0" smtClean="0"/>
              <a:t> </a:t>
            </a:r>
            <a:r>
              <a:rPr lang="en-US" sz="1200" dirty="0" err="1" smtClean="0"/>
              <a:t>myit</a:t>
            </a:r>
            <a:r>
              <a:rPr lang="en-US" sz="1200" dirty="0" smtClean="0"/>
              <a:t> </a:t>
            </a:r>
            <a:r>
              <a:rPr lang="en-US" sz="1200" dirty="0" err="1" smtClean="0"/>
              <a:t>yu</a:t>
            </a:r>
            <a:r>
              <a:rPr lang="en-US" sz="1200" dirty="0" smtClean="0"/>
              <a:t> </a:t>
            </a:r>
            <a:r>
              <a:rPr lang="en-US" sz="1200" dirty="0" err="1" smtClean="0"/>
              <a:t>mai</a:t>
            </a:r>
            <a:r>
              <a:rPr lang="en-US" sz="1200" dirty="0" smtClean="0"/>
              <a:t> ai. Nang </a:t>
            </a:r>
            <a:r>
              <a:rPr lang="en-US" sz="1200" dirty="0" err="1" smtClean="0"/>
              <a:t>na</a:t>
            </a:r>
            <a:r>
              <a:rPr lang="en-US" sz="1200" dirty="0" smtClean="0"/>
              <a:t> </a:t>
            </a:r>
            <a:r>
              <a:rPr lang="en-US" sz="1200" dirty="0" err="1" smtClean="0"/>
              <a:t>myit</a:t>
            </a:r>
            <a:r>
              <a:rPr lang="en-US" sz="1200" dirty="0" smtClean="0"/>
              <a:t> </a:t>
            </a:r>
            <a:r>
              <a:rPr lang="en-US" sz="1200" dirty="0" err="1" smtClean="0"/>
              <a:t>hpe</a:t>
            </a:r>
            <a:r>
              <a:rPr lang="en-US" sz="1200" dirty="0" smtClean="0"/>
              <a:t> </a:t>
            </a:r>
            <a:r>
              <a:rPr lang="en-US" sz="1200" dirty="0" err="1" smtClean="0"/>
              <a:t>hpan</a:t>
            </a:r>
            <a:r>
              <a:rPr lang="en-US" sz="1200" dirty="0" smtClean="0"/>
              <a:t> </a:t>
            </a:r>
            <a:r>
              <a:rPr lang="en-US" sz="1200" dirty="0" err="1" smtClean="0"/>
              <a:t>kalang</a:t>
            </a:r>
            <a:r>
              <a:rPr lang="en-US" sz="1200" dirty="0" smtClean="0"/>
              <a:t> she </a:t>
            </a:r>
            <a:r>
              <a:rPr lang="en-US" sz="1200" dirty="0" err="1" smtClean="0"/>
              <a:t>galai</a:t>
            </a:r>
            <a:r>
              <a:rPr lang="en-US" sz="1200" dirty="0" smtClean="0"/>
              <a:t> </a:t>
            </a:r>
            <a:r>
              <a:rPr lang="en-US" sz="1200" dirty="0" err="1" smtClean="0"/>
              <a:t>mayu</a:t>
            </a:r>
            <a:r>
              <a:rPr lang="en-US" sz="1200" dirty="0" smtClean="0"/>
              <a:t> </a:t>
            </a:r>
            <a:r>
              <a:rPr lang="en-US" sz="1200" dirty="0" err="1" smtClean="0"/>
              <a:t>tim</a:t>
            </a:r>
            <a:r>
              <a:rPr lang="en-US" sz="1200" dirty="0" smtClean="0"/>
              <a:t> </a:t>
            </a:r>
            <a:r>
              <a:rPr lang="en-US" sz="1200" dirty="0" err="1" smtClean="0"/>
              <a:t>mai</a:t>
            </a:r>
            <a:r>
              <a:rPr lang="en-US" sz="1200" dirty="0" smtClean="0"/>
              <a:t> ai.”</a:t>
            </a:r>
          </a:p>
          <a:p>
            <a:pPr marL="285750" marR="0" lvl="0" indent="-28575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sym typeface="Arial"/>
              </a:rPr>
              <a:t>“</a:t>
            </a:r>
            <a:r>
              <a:rPr lang="en-US" sz="1200" dirty="0" err="1" smtClean="0"/>
              <a:t>M</a:t>
            </a:r>
            <a:r>
              <a:rPr lang="en-US" sz="1200" b="0" i="0" u="none" strike="noStrike" cap="none" dirty="0" err="1" smtClean="0">
                <a:solidFill>
                  <a:srgbClr val="000000"/>
                </a:solidFill>
                <a:sym typeface="Arial"/>
              </a:rPr>
              <a:t>abyin</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masa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hpe</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hparan</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matu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nang</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hta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lai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gadai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hte</a:t>
            </a:r>
            <a:r>
              <a:rPr lang="en-US" sz="1200" b="0" i="0" u="none" strike="noStrike" cap="none" dirty="0" smtClean="0">
                <a:solidFill>
                  <a:srgbClr val="000000"/>
                </a:solidFill>
                <a:sym typeface="Arial"/>
              </a:rPr>
              <a:t> ma </a:t>
            </a:r>
            <a:r>
              <a:rPr lang="en-US" sz="1200" b="0" i="0" u="none" strike="noStrike" cap="none" dirty="0" err="1" smtClean="0">
                <a:solidFill>
                  <a:srgbClr val="000000"/>
                </a:solidFill>
                <a:sym typeface="Arial"/>
              </a:rPr>
              <a:t>malai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nlu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tsun</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shaga</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Rai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tim</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ngai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lu</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galaw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ai</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gaw</a:t>
            </a:r>
            <a:r>
              <a:rPr lang="en-US" sz="1200" b="0" i="0" u="none" strike="noStrike" cap="none" dirty="0" smtClean="0">
                <a:solidFill>
                  <a:srgbClr val="000000"/>
                </a:solidFill>
                <a:sym typeface="Arial"/>
              </a:rPr>
              <a:t> </a:t>
            </a:r>
            <a:r>
              <a:rPr lang="en-US" sz="1200" b="0" i="0" u="none" strike="noStrike" cap="none" dirty="0" err="1" smtClean="0">
                <a:solidFill>
                  <a:srgbClr val="000000"/>
                </a:solidFill>
                <a:sym typeface="Arial"/>
              </a:rPr>
              <a:t>anht</a:t>
            </a:r>
            <a:r>
              <a:rPr lang="en-US" sz="1200" dirty="0" err="1" smtClean="0"/>
              <a:t>e</a:t>
            </a:r>
            <a:r>
              <a:rPr lang="en-US" sz="1200" dirty="0" smtClean="0"/>
              <a:t> </a:t>
            </a:r>
            <a:r>
              <a:rPr lang="en-US" sz="1200" dirty="0" err="1" smtClean="0"/>
              <a:t>ga</a:t>
            </a:r>
            <a:r>
              <a:rPr lang="en-US" sz="1200" dirty="0" smtClean="0"/>
              <a:t> </a:t>
            </a:r>
            <a:r>
              <a:rPr lang="en-US" sz="1200" dirty="0" err="1" smtClean="0"/>
              <a:t>shaga</a:t>
            </a:r>
            <a:r>
              <a:rPr lang="en-US" sz="1200" dirty="0" smtClean="0"/>
              <a:t> let </a:t>
            </a:r>
            <a:r>
              <a:rPr lang="en-US" sz="1200" dirty="0" err="1" smtClean="0"/>
              <a:t>nang</a:t>
            </a:r>
            <a:r>
              <a:rPr lang="en-US" sz="1200" dirty="0" smtClean="0"/>
              <a:t> </a:t>
            </a:r>
            <a:r>
              <a:rPr lang="en-US" sz="1200" dirty="0" err="1" smtClean="0"/>
              <a:t>hpe</a:t>
            </a:r>
            <a:r>
              <a:rPr lang="en-US" sz="1200" dirty="0" smtClean="0"/>
              <a:t> </a:t>
            </a:r>
            <a:r>
              <a:rPr lang="en-US" sz="1200" dirty="0" err="1" smtClean="0"/>
              <a:t>garum</a:t>
            </a:r>
            <a:r>
              <a:rPr lang="en-US" sz="1200" dirty="0" smtClean="0"/>
              <a:t> </a:t>
            </a:r>
            <a:r>
              <a:rPr lang="en-US" sz="1200" dirty="0" err="1" smtClean="0"/>
              <a:t>shingtau</a:t>
            </a:r>
            <a:r>
              <a:rPr lang="en-US" sz="1200" dirty="0" smtClean="0"/>
              <a:t> </a:t>
            </a:r>
            <a:r>
              <a:rPr lang="en-US" sz="1200" dirty="0" err="1" smtClean="0"/>
              <a:t>ya</a:t>
            </a:r>
            <a:r>
              <a:rPr lang="en-US" sz="1200" dirty="0" smtClean="0"/>
              <a:t> </a:t>
            </a:r>
            <a:r>
              <a:rPr lang="en-US" sz="1200" dirty="0" err="1" smtClean="0"/>
              <a:t>lu</a:t>
            </a:r>
            <a:r>
              <a:rPr lang="en-US" sz="1200" dirty="0" smtClean="0"/>
              <a:t> </a:t>
            </a:r>
            <a:r>
              <a:rPr lang="en-US" sz="1200" dirty="0" err="1" smtClean="0"/>
              <a:t>ai</a:t>
            </a:r>
            <a:r>
              <a:rPr lang="en-US" sz="1200" dirty="0" smtClean="0"/>
              <a:t>. Nang </a:t>
            </a:r>
            <a:r>
              <a:rPr lang="en-US" sz="1200" dirty="0" err="1" smtClean="0"/>
              <a:t>na</a:t>
            </a:r>
            <a:r>
              <a:rPr lang="en-US" sz="1200" dirty="0" smtClean="0"/>
              <a:t> </a:t>
            </a:r>
            <a:r>
              <a:rPr lang="en-US" sz="1200" dirty="0" err="1" smtClean="0"/>
              <a:t>myit</a:t>
            </a:r>
            <a:r>
              <a:rPr lang="en-US" sz="1200" dirty="0" smtClean="0"/>
              <a:t> </a:t>
            </a:r>
            <a:r>
              <a:rPr lang="en-US" sz="1200" dirty="0" err="1" smtClean="0"/>
              <a:t>tsam</a:t>
            </a:r>
            <a:r>
              <a:rPr lang="en-US" sz="1200" dirty="0" smtClean="0"/>
              <a:t> </a:t>
            </a:r>
            <a:r>
              <a:rPr lang="en-US" sz="1200" dirty="0" err="1" smtClean="0"/>
              <a:t>pu</a:t>
            </a:r>
            <a:r>
              <a:rPr lang="en-US" sz="1200" dirty="0" smtClean="0"/>
              <a:t> </a:t>
            </a:r>
            <a:r>
              <a:rPr lang="en-US" sz="1200" dirty="0" err="1" smtClean="0"/>
              <a:t>ba</a:t>
            </a:r>
            <a:r>
              <a:rPr lang="en-US" sz="1200" dirty="0" smtClean="0"/>
              <a:t> lam </a:t>
            </a:r>
            <a:r>
              <a:rPr lang="en-US" sz="1200" dirty="0" err="1" smtClean="0"/>
              <a:t>ni</a:t>
            </a:r>
            <a:r>
              <a:rPr lang="en-US" sz="1200" dirty="0" smtClean="0"/>
              <a:t> </a:t>
            </a:r>
            <a:r>
              <a:rPr lang="en-US" sz="1200" dirty="0" err="1" smtClean="0"/>
              <a:t>hpe</a:t>
            </a:r>
            <a:r>
              <a:rPr lang="en-US" sz="1200" dirty="0" smtClean="0"/>
              <a:t> </a:t>
            </a:r>
            <a:r>
              <a:rPr lang="en-US" sz="1200" dirty="0" err="1" smtClean="0"/>
              <a:t>madat</a:t>
            </a:r>
            <a:r>
              <a:rPr lang="en-US" sz="1200" dirty="0" smtClean="0"/>
              <a:t> </a:t>
            </a:r>
            <a:r>
              <a:rPr lang="en-US" sz="1200" dirty="0" err="1" smtClean="0"/>
              <a:t>ya</a:t>
            </a:r>
            <a:r>
              <a:rPr lang="en-US" sz="1200" dirty="0" smtClean="0"/>
              <a:t> </a:t>
            </a:r>
            <a:r>
              <a:rPr lang="en-US" sz="1200" dirty="0" err="1" smtClean="0"/>
              <a:t>lu</a:t>
            </a:r>
            <a:r>
              <a:rPr lang="en-US" sz="1200" dirty="0" smtClean="0"/>
              <a:t> </a:t>
            </a:r>
            <a:r>
              <a:rPr lang="en-US" sz="1200" dirty="0" err="1" smtClean="0"/>
              <a:t>ai</a:t>
            </a:r>
            <a:r>
              <a:rPr lang="en-US" sz="1200" dirty="0" smtClean="0"/>
              <a:t>.”</a:t>
            </a:r>
          </a:p>
          <a:p>
            <a:pPr marL="285750" marR="0" lvl="0" indent="-285750" algn="l" rtl="0">
              <a:lnSpc>
                <a:spcPct val="150000"/>
              </a:lnSpc>
              <a:spcBef>
                <a:spcPts val="0"/>
              </a:spcBef>
              <a:spcAft>
                <a:spcPts val="0"/>
              </a:spcAft>
              <a:buClr>
                <a:srgbClr val="000000"/>
              </a:buClr>
              <a:buSzPts val="1800"/>
              <a:buFont typeface="Arial"/>
              <a:buChar char="•"/>
            </a:pPr>
            <a:r>
              <a:rPr lang="en-US" sz="1200" b="0" i="0" u="none" strike="noStrike" cap="none" dirty="0" smtClean="0">
                <a:solidFill>
                  <a:srgbClr val="000000"/>
                </a:solidFill>
                <a:sym typeface="Arial"/>
              </a:rPr>
              <a:t> “</a:t>
            </a:r>
            <a:r>
              <a:rPr lang="en-US" sz="1200" dirty="0" smtClean="0"/>
              <a:t> Nang </a:t>
            </a:r>
            <a:r>
              <a:rPr lang="en-US" sz="1200" dirty="0" err="1" smtClean="0"/>
              <a:t>gara</a:t>
            </a:r>
            <a:r>
              <a:rPr lang="en-US" sz="1200" dirty="0" smtClean="0"/>
              <a:t> </a:t>
            </a:r>
            <a:r>
              <a:rPr lang="en-US" sz="1200" dirty="0" err="1" smtClean="0"/>
              <a:t>hku</a:t>
            </a:r>
            <a:r>
              <a:rPr lang="en-US" sz="1200" dirty="0" smtClean="0"/>
              <a:t> </a:t>
            </a:r>
            <a:r>
              <a:rPr lang="en-US" sz="1200" dirty="0" err="1" smtClean="0"/>
              <a:t>hkawm</a:t>
            </a:r>
            <a:r>
              <a:rPr lang="en-US" sz="1200" dirty="0" smtClean="0"/>
              <a:t> </a:t>
            </a:r>
            <a:r>
              <a:rPr lang="en-US" sz="1200" dirty="0" err="1" smtClean="0"/>
              <a:t>sa</a:t>
            </a:r>
            <a:r>
              <a:rPr lang="en-US" sz="1200" dirty="0" smtClean="0"/>
              <a:t> </a:t>
            </a:r>
            <a:r>
              <a:rPr lang="en-US" sz="1200" dirty="0" err="1" smtClean="0"/>
              <a:t>na</a:t>
            </a:r>
            <a:r>
              <a:rPr lang="en-US" sz="1200" dirty="0" smtClean="0"/>
              <a:t> </a:t>
            </a:r>
            <a:r>
              <a:rPr lang="en-US" sz="1200" dirty="0" err="1" smtClean="0"/>
              <a:t>ngu</a:t>
            </a:r>
            <a:r>
              <a:rPr lang="en-US" sz="1200" dirty="0" smtClean="0"/>
              <a:t> </a:t>
            </a:r>
            <a:r>
              <a:rPr lang="en-US" sz="1200" dirty="0" err="1" smtClean="0"/>
              <a:t>ai</a:t>
            </a:r>
            <a:r>
              <a:rPr lang="en-US" sz="1200" dirty="0" smtClean="0"/>
              <a:t> </a:t>
            </a:r>
            <a:r>
              <a:rPr lang="en-US" sz="1200" dirty="0" err="1" smtClean="0"/>
              <a:t>lamang</a:t>
            </a:r>
            <a:r>
              <a:rPr lang="en-US" sz="1200" dirty="0" smtClean="0"/>
              <a:t> </a:t>
            </a:r>
            <a:r>
              <a:rPr lang="en-US" sz="1200" dirty="0" err="1" smtClean="0"/>
              <a:t>langai</a:t>
            </a:r>
            <a:r>
              <a:rPr lang="en-US" sz="1200" dirty="0" smtClean="0"/>
              <a:t> </a:t>
            </a:r>
            <a:r>
              <a:rPr lang="en-US" sz="1200" dirty="0" err="1" smtClean="0"/>
              <a:t>nga</a:t>
            </a:r>
            <a:r>
              <a:rPr lang="en-US" sz="1200" dirty="0" smtClean="0"/>
              <a:t> taw </a:t>
            </a:r>
            <a:r>
              <a:rPr lang="en-US" sz="1200" dirty="0" err="1" smtClean="0"/>
              <a:t>sai</a:t>
            </a:r>
            <a:r>
              <a:rPr lang="en-US" sz="1200" dirty="0" smtClean="0"/>
              <a:t> </a:t>
            </a:r>
            <a:r>
              <a:rPr lang="en-US" sz="1200" dirty="0" err="1" smtClean="0"/>
              <a:t>ngu</a:t>
            </a:r>
            <a:r>
              <a:rPr lang="en-US" sz="1200" dirty="0" smtClean="0"/>
              <a:t> </a:t>
            </a:r>
            <a:r>
              <a:rPr lang="en-US" sz="1200" dirty="0" err="1" smtClean="0"/>
              <a:t>shadu</a:t>
            </a:r>
            <a:r>
              <a:rPr lang="en-US" sz="1200" dirty="0" smtClean="0"/>
              <a:t> </a:t>
            </a:r>
            <a:r>
              <a:rPr lang="en-US" sz="1200" dirty="0" err="1" smtClean="0"/>
              <a:t>ai</a:t>
            </a:r>
            <a:r>
              <a:rPr lang="en-US" sz="1200" dirty="0" smtClean="0"/>
              <a:t>, </a:t>
            </a:r>
            <a:r>
              <a:rPr lang="en-US" sz="1200" dirty="0" err="1" smtClean="0"/>
              <a:t>dai</a:t>
            </a:r>
            <a:r>
              <a:rPr lang="en-US" sz="1200" dirty="0" smtClean="0"/>
              <a:t> lam </a:t>
            </a:r>
            <a:r>
              <a:rPr lang="en-US" sz="1200" dirty="0" err="1" smtClean="0"/>
              <a:t>gaw</a:t>
            </a:r>
            <a:r>
              <a:rPr lang="en-US" sz="1200" dirty="0" smtClean="0"/>
              <a:t> </a:t>
            </a:r>
            <a:r>
              <a:rPr lang="en-US" sz="1200" dirty="0" err="1" smtClean="0"/>
              <a:t>mai</a:t>
            </a:r>
            <a:r>
              <a:rPr lang="en-US" sz="1200" dirty="0" smtClean="0"/>
              <a:t> </a:t>
            </a:r>
            <a:r>
              <a:rPr lang="en-US" sz="1200" dirty="0" err="1" smtClean="0"/>
              <a:t>kaja</a:t>
            </a:r>
            <a:r>
              <a:rPr lang="en-US" sz="1200" dirty="0" smtClean="0"/>
              <a:t> </a:t>
            </a:r>
            <a:r>
              <a:rPr lang="en-US" sz="1200" dirty="0" err="1" smtClean="0"/>
              <a:t>ai</a:t>
            </a:r>
            <a:r>
              <a:rPr lang="en-US" sz="1200" dirty="0" smtClean="0"/>
              <a:t> lam </a:t>
            </a:r>
            <a:r>
              <a:rPr lang="en-US" sz="1200" dirty="0" err="1" smtClean="0"/>
              <a:t>rai</a:t>
            </a:r>
            <a:r>
              <a:rPr lang="en-US" sz="1200" dirty="0" smtClean="0"/>
              <a:t> </a:t>
            </a:r>
            <a:r>
              <a:rPr lang="en-US" sz="1200" dirty="0" err="1" smtClean="0"/>
              <a:t>nga</a:t>
            </a:r>
            <a:r>
              <a:rPr lang="en-US" sz="1200" dirty="0" smtClean="0"/>
              <a:t> </a:t>
            </a:r>
            <a:r>
              <a:rPr lang="en-US" sz="1200" dirty="0" err="1" smtClean="0"/>
              <a:t>ai</a:t>
            </a:r>
            <a:r>
              <a:rPr lang="en-US" sz="1200" dirty="0" smtClean="0"/>
              <a:t>.”</a:t>
            </a:r>
            <a:endParaRPr lang="en-US" sz="1200" b="0" i="0" u="none" strike="noStrike" cap="none" dirty="0" smtClean="0">
              <a:solidFill>
                <a:srgbClr val="000000"/>
              </a:solidFill>
              <a:sym typeface="Arial"/>
            </a:endParaRPr>
          </a:p>
          <a:p>
            <a:pPr marL="0" lvl="0" indent="0" algn="l" rtl="0">
              <a:lnSpc>
                <a:spcPct val="100000"/>
              </a:lnSpc>
              <a:spcBef>
                <a:spcPts val="600"/>
              </a:spcBef>
              <a:spcAft>
                <a:spcPts val="0"/>
              </a:spcAft>
              <a:buClr>
                <a:schemeClr val="dk1"/>
              </a:buClr>
              <a:buSzPts val="1200"/>
              <a:buFont typeface="Calibri"/>
              <a:buNone/>
            </a:pPr>
            <a:endParaRPr dirty="0"/>
          </a:p>
        </p:txBody>
      </p:sp>
      <p:sp>
        <p:nvSpPr>
          <p:cNvPr id="702" name="Google Shape;70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ct val="70000"/>
              <a:buNone/>
            </a:pPr>
            <a:r>
              <a:rPr lang="en-US" sz="2200" dirty="0" err="1" smtClean="0">
                <a:latin typeface="Arial"/>
                <a:ea typeface="Arial"/>
                <a:cs typeface="Arial"/>
                <a:sym typeface="Arial"/>
              </a:rPr>
              <a:t>Shawng</a:t>
            </a:r>
            <a:r>
              <a:rPr lang="en-US" sz="2200" dirty="0" smtClean="0">
                <a:latin typeface="Arial"/>
                <a:ea typeface="Arial"/>
                <a:cs typeface="Arial"/>
                <a:sym typeface="Arial"/>
              </a:rPr>
              <a:t> </a:t>
            </a:r>
            <a:r>
              <a:rPr lang="en-US" sz="2200" dirty="0" smtClean="0">
                <a:latin typeface="Arial"/>
                <a:ea typeface="Arial"/>
                <a:cs typeface="Arial"/>
                <a:sym typeface="Arial"/>
              </a:rPr>
              <a:t>n-nan </a:t>
            </a:r>
            <a:r>
              <a:rPr lang="en-US" sz="2200" dirty="0" err="1" smtClean="0">
                <a:latin typeface="Arial"/>
                <a:ea typeface="Arial"/>
                <a:cs typeface="Arial"/>
                <a:sym typeface="Arial"/>
              </a:rPr>
              <a:t>lawu</a:t>
            </a:r>
            <a:r>
              <a:rPr lang="en-US" sz="2200" dirty="0" smtClean="0">
                <a:latin typeface="Arial"/>
                <a:ea typeface="Arial"/>
                <a:cs typeface="Arial"/>
                <a:sym typeface="Arial"/>
              </a:rPr>
              <a:t> </a:t>
            </a:r>
            <a:r>
              <a:rPr lang="en-US" sz="2200" dirty="0" err="1" smtClean="0">
                <a:latin typeface="Arial"/>
                <a:ea typeface="Arial"/>
                <a:cs typeface="Arial"/>
                <a:sym typeface="Arial"/>
              </a:rPr>
              <a:t>na</a:t>
            </a:r>
            <a:r>
              <a:rPr lang="en-US" sz="2200" dirty="0" smtClean="0">
                <a:latin typeface="Arial"/>
                <a:ea typeface="Arial"/>
                <a:cs typeface="Arial"/>
                <a:sym typeface="Arial"/>
              </a:rPr>
              <a:t> lam </a:t>
            </a:r>
            <a:r>
              <a:rPr lang="en-US" sz="2200" dirty="0" err="1" smtClean="0">
                <a:latin typeface="Arial"/>
                <a:ea typeface="Arial"/>
                <a:cs typeface="Arial"/>
                <a:sym typeface="Arial"/>
              </a:rPr>
              <a:t>ni</a:t>
            </a:r>
            <a:r>
              <a:rPr lang="en-US" sz="2200" dirty="0" smtClean="0">
                <a:latin typeface="Arial"/>
                <a:ea typeface="Arial"/>
                <a:cs typeface="Arial"/>
                <a:sym typeface="Arial"/>
              </a:rPr>
              <a:t> </a:t>
            </a:r>
            <a:r>
              <a:rPr lang="en-US" sz="2200" dirty="0" err="1" smtClean="0">
                <a:latin typeface="Arial"/>
                <a:ea typeface="Arial"/>
                <a:cs typeface="Arial"/>
                <a:sym typeface="Arial"/>
              </a:rPr>
              <a:t>hpe</a:t>
            </a:r>
            <a:r>
              <a:rPr lang="en-US" sz="2200" dirty="0" smtClean="0">
                <a:latin typeface="Arial"/>
                <a:ea typeface="Arial"/>
                <a:cs typeface="Arial"/>
                <a:sym typeface="Arial"/>
              </a:rPr>
              <a:t> </a:t>
            </a:r>
            <a:r>
              <a:rPr lang="en-US" sz="2200" dirty="0" err="1" smtClean="0">
                <a:latin typeface="Arial"/>
                <a:ea typeface="Arial"/>
                <a:cs typeface="Arial"/>
                <a:sym typeface="Arial"/>
              </a:rPr>
              <a:t>chye</a:t>
            </a:r>
            <a:r>
              <a:rPr lang="en-US" sz="2200" dirty="0" smtClean="0">
                <a:latin typeface="Arial"/>
                <a:ea typeface="Arial"/>
                <a:cs typeface="Arial"/>
                <a:sym typeface="Arial"/>
              </a:rPr>
              <a:t> </a:t>
            </a:r>
            <a:r>
              <a:rPr lang="en-US" sz="2200" dirty="0" err="1" smtClean="0">
                <a:latin typeface="Arial"/>
                <a:ea typeface="Arial"/>
                <a:cs typeface="Arial"/>
                <a:sym typeface="Arial"/>
              </a:rPr>
              <a:t>na</a:t>
            </a:r>
            <a:r>
              <a:rPr lang="en-US" sz="2200" dirty="0" smtClean="0">
                <a:latin typeface="Arial"/>
                <a:ea typeface="Arial"/>
                <a:cs typeface="Arial"/>
                <a:sym typeface="Arial"/>
              </a:rPr>
              <a:t> </a:t>
            </a:r>
            <a:r>
              <a:rPr lang="en-US" sz="2200" dirty="0" err="1" smtClean="0">
                <a:latin typeface="Arial"/>
                <a:ea typeface="Arial"/>
                <a:cs typeface="Arial"/>
                <a:sym typeface="Arial"/>
              </a:rPr>
              <a:t>na</a:t>
            </a:r>
            <a:r>
              <a:rPr lang="en-US" sz="2200" dirty="0" smtClean="0">
                <a:latin typeface="Arial"/>
                <a:ea typeface="Arial"/>
                <a:cs typeface="Arial"/>
                <a:sym typeface="Arial"/>
              </a:rPr>
              <a:t> </a:t>
            </a:r>
            <a:r>
              <a:rPr lang="en-US" sz="2200" dirty="0" err="1" smtClean="0">
                <a:latin typeface="Arial"/>
                <a:ea typeface="Arial"/>
                <a:cs typeface="Arial"/>
                <a:sym typeface="Arial"/>
              </a:rPr>
              <a:t>matu</a:t>
            </a:r>
            <a:r>
              <a:rPr lang="en-US" sz="2200" dirty="0" smtClean="0">
                <a:latin typeface="Arial"/>
                <a:ea typeface="Arial"/>
                <a:cs typeface="Arial"/>
                <a:sym typeface="Arial"/>
              </a:rPr>
              <a:t> </a:t>
            </a:r>
            <a:r>
              <a:rPr lang="en-US" sz="2200" dirty="0" err="1" smtClean="0">
                <a:latin typeface="Arial"/>
                <a:ea typeface="Arial"/>
                <a:cs typeface="Arial"/>
                <a:sym typeface="Arial"/>
              </a:rPr>
              <a:t>tinang</a:t>
            </a:r>
            <a:r>
              <a:rPr lang="en-US" sz="2200" dirty="0" smtClean="0">
                <a:latin typeface="Arial"/>
                <a:ea typeface="Arial"/>
                <a:cs typeface="Arial"/>
                <a:sym typeface="Arial"/>
              </a:rPr>
              <a:t> a </a:t>
            </a:r>
            <a:r>
              <a:rPr lang="en-US" sz="2200" dirty="0" err="1" smtClean="0">
                <a:latin typeface="Arial"/>
                <a:ea typeface="Arial"/>
                <a:cs typeface="Arial"/>
                <a:sym typeface="Arial"/>
              </a:rPr>
              <a:t>mung</a:t>
            </a:r>
            <a:r>
              <a:rPr lang="en-US" sz="2200" dirty="0" smtClean="0">
                <a:latin typeface="Arial"/>
                <a:ea typeface="Arial"/>
                <a:cs typeface="Arial"/>
                <a:sym typeface="Arial"/>
              </a:rPr>
              <a:t> </a:t>
            </a:r>
            <a:r>
              <a:rPr lang="en-US" sz="2200" dirty="0" err="1" smtClean="0">
                <a:latin typeface="Arial"/>
                <a:ea typeface="Arial"/>
                <a:cs typeface="Arial"/>
                <a:sym typeface="Arial"/>
              </a:rPr>
              <a:t>dan</a:t>
            </a:r>
            <a:r>
              <a:rPr lang="en-US" sz="2200" dirty="0" smtClean="0">
                <a:latin typeface="Arial"/>
                <a:ea typeface="Arial"/>
                <a:cs typeface="Arial"/>
                <a:sym typeface="Arial"/>
              </a:rPr>
              <a:t>/ </a:t>
            </a:r>
            <a:r>
              <a:rPr lang="en-US" sz="2200" dirty="0" err="1" smtClean="0">
                <a:latin typeface="Arial"/>
                <a:ea typeface="Arial"/>
                <a:cs typeface="Arial"/>
                <a:sym typeface="Arial"/>
              </a:rPr>
              <a:t>shingdu</a:t>
            </a:r>
            <a:r>
              <a:rPr lang="en-US" sz="2200" dirty="0" smtClean="0">
                <a:latin typeface="Arial"/>
                <a:ea typeface="Arial"/>
                <a:cs typeface="Arial"/>
                <a:sym typeface="Arial"/>
              </a:rPr>
              <a:t> </a:t>
            </a:r>
            <a:r>
              <a:rPr lang="en-US" sz="2200" dirty="0" err="1" smtClean="0">
                <a:latin typeface="Arial"/>
                <a:ea typeface="Arial"/>
                <a:cs typeface="Arial"/>
                <a:sym typeface="Arial"/>
              </a:rPr>
              <a:t>mabyin</a:t>
            </a:r>
            <a:r>
              <a:rPr lang="en-US" sz="2200" dirty="0" smtClean="0">
                <a:latin typeface="Arial"/>
                <a:ea typeface="Arial"/>
                <a:cs typeface="Arial"/>
                <a:sym typeface="Arial"/>
              </a:rPr>
              <a:t> </a:t>
            </a:r>
            <a:r>
              <a:rPr lang="en-US" sz="2200" dirty="0" err="1" smtClean="0">
                <a:latin typeface="Arial"/>
                <a:ea typeface="Arial"/>
                <a:cs typeface="Arial"/>
                <a:sym typeface="Arial"/>
              </a:rPr>
              <a:t>mada</a:t>
            </a:r>
            <a:r>
              <a:rPr lang="en-US" sz="2200" dirty="0" smtClean="0">
                <a:latin typeface="Arial"/>
                <a:ea typeface="Arial"/>
                <a:cs typeface="Arial"/>
                <a:sym typeface="Arial"/>
              </a:rPr>
              <a:t> </a:t>
            </a:r>
            <a:r>
              <a:rPr lang="en-US" sz="2200" dirty="0" err="1" smtClean="0">
                <a:latin typeface="Arial"/>
                <a:ea typeface="Arial"/>
                <a:cs typeface="Arial"/>
                <a:sym typeface="Arial"/>
              </a:rPr>
              <a:t>kaw</a:t>
            </a:r>
            <a:r>
              <a:rPr lang="en-US" sz="2200" dirty="0" smtClean="0">
                <a:latin typeface="Arial"/>
                <a:ea typeface="Arial"/>
                <a:cs typeface="Arial"/>
                <a:sym typeface="Arial"/>
              </a:rPr>
              <a:t> </a:t>
            </a:r>
            <a:r>
              <a:rPr lang="en-US" sz="2200" dirty="0" err="1" smtClean="0">
                <a:latin typeface="Arial"/>
                <a:ea typeface="Arial"/>
                <a:cs typeface="Arial"/>
                <a:sym typeface="Arial"/>
              </a:rPr>
              <a:t>nga</a:t>
            </a:r>
            <a:r>
              <a:rPr lang="en-US" sz="2200" dirty="0" smtClean="0">
                <a:latin typeface="Arial"/>
                <a:ea typeface="Arial"/>
                <a:cs typeface="Arial"/>
                <a:sym typeface="Arial"/>
              </a:rPr>
              <a:t> ai </a:t>
            </a:r>
            <a:r>
              <a:rPr lang="en-US" sz="2200" dirty="0" smtClean="0">
                <a:latin typeface="Arial"/>
                <a:ea typeface="Arial"/>
                <a:cs typeface="Arial"/>
                <a:sym typeface="Arial"/>
              </a:rPr>
              <a:t>GBV </a:t>
            </a:r>
            <a:r>
              <a:rPr lang="en-US" sz="2200" dirty="0" smtClean="0">
                <a:latin typeface="Arial"/>
                <a:ea typeface="Arial"/>
                <a:cs typeface="Arial"/>
                <a:sym typeface="Arial"/>
              </a:rPr>
              <a:t>(</a:t>
            </a:r>
            <a:r>
              <a:rPr lang="en-US" sz="2200" dirty="0" err="1" smtClean="0">
                <a:latin typeface="Arial"/>
                <a:ea typeface="Arial"/>
                <a:cs typeface="Arial"/>
                <a:sym typeface="Arial"/>
              </a:rPr>
              <a:t>shr</a:t>
            </a:r>
            <a:r>
              <a:rPr lang="en-US" sz="2200" dirty="0" smtClean="0">
                <a:latin typeface="Arial"/>
                <a:ea typeface="Arial"/>
                <a:cs typeface="Arial"/>
                <a:sym typeface="Arial"/>
              </a:rPr>
              <a:t>) ma </a:t>
            </a:r>
            <a:r>
              <a:rPr lang="en-US" sz="2200" dirty="0" err="1" smtClean="0">
                <a:latin typeface="Arial"/>
                <a:ea typeface="Arial"/>
                <a:cs typeface="Arial"/>
                <a:sym typeface="Arial"/>
              </a:rPr>
              <a:t>ni</a:t>
            </a:r>
            <a:r>
              <a:rPr lang="en-US" sz="2200" dirty="0" smtClean="0">
                <a:latin typeface="Arial"/>
                <a:ea typeface="Arial"/>
                <a:cs typeface="Arial"/>
                <a:sym typeface="Arial"/>
              </a:rPr>
              <a:t> </a:t>
            </a:r>
            <a:r>
              <a:rPr lang="en-US" sz="2200" dirty="0" err="1" smtClean="0">
                <a:latin typeface="Arial"/>
                <a:ea typeface="Arial"/>
                <a:cs typeface="Arial"/>
                <a:sym typeface="Arial"/>
              </a:rPr>
              <a:t>hpe</a:t>
            </a:r>
            <a:r>
              <a:rPr lang="en-US" sz="2200" dirty="0" smtClean="0">
                <a:latin typeface="Arial"/>
                <a:ea typeface="Arial"/>
                <a:cs typeface="Arial"/>
                <a:sym typeface="Arial"/>
              </a:rPr>
              <a:t> </a:t>
            </a:r>
            <a:r>
              <a:rPr lang="en-US" sz="2200" dirty="0" err="1" smtClean="0">
                <a:latin typeface="Arial"/>
                <a:ea typeface="Arial"/>
                <a:cs typeface="Arial"/>
                <a:sym typeface="Arial"/>
              </a:rPr>
              <a:t>makawp</a:t>
            </a:r>
            <a:r>
              <a:rPr lang="en-US" sz="2200" dirty="0" smtClean="0">
                <a:latin typeface="Arial"/>
                <a:ea typeface="Arial"/>
                <a:cs typeface="Arial"/>
                <a:sym typeface="Arial"/>
              </a:rPr>
              <a:t> </a:t>
            </a:r>
            <a:r>
              <a:rPr lang="en-US" sz="2200" dirty="0" err="1" smtClean="0">
                <a:latin typeface="Arial"/>
                <a:ea typeface="Arial"/>
                <a:cs typeface="Arial"/>
                <a:sym typeface="Arial"/>
              </a:rPr>
              <a:t>maga</a:t>
            </a:r>
            <a:r>
              <a:rPr lang="en-US" sz="2200" dirty="0" smtClean="0">
                <a:latin typeface="Arial"/>
                <a:ea typeface="Arial"/>
                <a:cs typeface="Arial"/>
                <a:sym typeface="Arial"/>
              </a:rPr>
              <a:t> </a:t>
            </a:r>
            <a:r>
              <a:rPr lang="en-US" sz="2200" dirty="0" err="1" smtClean="0">
                <a:latin typeface="Arial"/>
                <a:ea typeface="Arial"/>
                <a:cs typeface="Arial"/>
                <a:sym typeface="Arial"/>
              </a:rPr>
              <a:t>lanu</a:t>
            </a:r>
            <a:r>
              <a:rPr lang="en-US" sz="2200" dirty="0" smtClean="0">
                <a:latin typeface="Arial"/>
                <a:ea typeface="Arial"/>
                <a:cs typeface="Arial"/>
                <a:sym typeface="Arial"/>
              </a:rPr>
              <a:t> </a:t>
            </a:r>
            <a:r>
              <a:rPr lang="en-US" sz="2200" dirty="0" err="1" smtClean="0">
                <a:latin typeface="Arial"/>
                <a:ea typeface="Arial"/>
                <a:cs typeface="Arial"/>
                <a:sym typeface="Arial"/>
              </a:rPr>
              <a:t>lahku</a:t>
            </a:r>
            <a:r>
              <a:rPr lang="en-US" sz="2200" dirty="0" smtClean="0">
                <a:latin typeface="Arial"/>
                <a:ea typeface="Arial"/>
                <a:cs typeface="Arial"/>
                <a:sym typeface="Arial"/>
              </a:rPr>
              <a:t> lam </a:t>
            </a:r>
            <a:r>
              <a:rPr lang="en-US" sz="2200" dirty="0" err="1" smtClean="0">
                <a:latin typeface="Arial"/>
                <a:ea typeface="Arial"/>
                <a:cs typeface="Arial"/>
                <a:sym typeface="Arial"/>
              </a:rPr>
              <a:t>hta</a:t>
            </a:r>
            <a:r>
              <a:rPr lang="en-US" sz="2200" dirty="0" smtClean="0">
                <a:latin typeface="Arial"/>
                <a:ea typeface="Arial"/>
                <a:cs typeface="Arial"/>
                <a:sym typeface="Arial"/>
              </a:rPr>
              <a:t> kung </a:t>
            </a:r>
            <a:r>
              <a:rPr lang="en-US" sz="2200" dirty="0" err="1" smtClean="0">
                <a:latin typeface="Arial"/>
                <a:ea typeface="Arial"/>
                <a:cs typeface="Arial"/>
                <a:sym typeface="Arial"/>
              </a:rPr>
              <a:t>kyang</a:t>
            </a:r>
            <a:r>
              <a:rPr lang="en-US" sz="2200" dirty="0" smtClean="0">
                <a:latin typeface="Arial"/>
                <a:ea typeface="Arial"/>
                <a:cs typeface="Arial"/>
                <a:sym typeface="Arial"/>
              </a:rPr>
              <a:t> ai </a:t>
            </a:r>
            <a:r>
              <a:rPr lang="en-US" sz="2200" dirty="0" err="1" smtClean="0">
                <a:latin typeface="Arial"/>
                <a:ea typeface="Arial"/>
                <a:cs typeface="Arial"/>
                <a:sym typeface="Arial"/>
              </a:rPr>
              <a:t>hpaji</a:t>
            </a:r>
            <a:r>
              <a:rPr lang="en-US" sz="2200" dirty="0" smtClean="0">
                <a:latin typeface="Arial"/>
                <a:ea typeface="Arial"/>
                <a:cs typeface="Arial"/>
                <a:sym typeface="Arial"/>
              </a:rPr>
              <a:t> </a:t>
            </a:r>
            <a:r>
              <a:rPr lang="en-US" sz="2200" dirty="0" err="1" smtClean="0">
                <a:latin typeface="Arial"/>
                <a:ea typeface="Arial"/>
                <a:cs typeface="Arial"/>
                <a:sym typeface="Arial"/>
              </a:rPr>
              <a:t>ninghkrin</a:t>
            </a:r>
            <a:r>
              <a:rPr lang="en-US" sz="2200" dirty="0" smtClean="0">
                <a:latin typeface="Arial"/>
                <a:ea typeface="Arial"/>
                <a:cs typeface="Arial"/>
                <a:sym typeface="Arial"/>
              </a:rPr>
              <a:t> </a:t>
            </a:r>
            <a:r>
              <a:rPr lang="en-US" sz="2200" dirty="0" err="1" smtClean="0">
                <a:latin typeface="Arial"/>
                <a:ea typeface="Arial"/>
                <a:cs typeface="Arial"/>
                <a:sym typeface="Arial"/>
              </a:rPr>
              <a:t>langai</a:t>
            </a:r>
            <a:r>
              <a:rPr lang="en-US" sz="2200" dirty="0" smtClean="0">
                <a:latin typeface="Arial"/>
                <a:ea typeface="Arial"/>
                <a:cs typeface="Arial"/>
                <a:sym typeface="Arial"/>
              </a:rPr>
              <a:t> </a:t>
            </a:r>
            <a:r>
              <a:rPr lang="en-US" sz="2200" dirty="0" err="1" smtClean="0">
                <a:latin typeface="Arial"/>
                <a:ea typeface="Arial"/>
                <a:cs typeface="Arial"/>
                <a:sym typeface="Arial"/>
              </a:rPr>
              <a:t>hte</a:t>
            </a:r>
            <a:r>
              <a:rPr lang="en-US" sz="2200" dirty="0" smtClean="0">
                <a:latin typeface="Arial"/>
                <a:ea typeface="Arial"/>
                <a:cs typeface="Arial"/>
                <a:sym typeface="Arial"/>
              </a:rPr>
              <a:t> </a:t>
            </a:r>
            <a:r>
              <a:rPr lang="en-US" sz="2200" b="1" dirty="0" err="1" smtClean="0">
                <a:latin typeface="Arial"/>
                <a:ea typeface="Arial"/>
                <a:cs typeface="Arial"/>
                <a:sym typeface="Arial"/>
              </a:rPr>
              <a:t>galoi</a:t>
            </a:r>
            <a:r>
              <a:rPr lang="en-US" sz="2200" b="1" dirty="0" smtClean="0">
                <a:latin typeface="Arial"/>
                <a:ea typeface="Arial"/>
                <a:cs typeface="Arial"/>
                <a:sym typeface="Arial"/>
              </a:rPr>
              <a:t> </a:t>
            </a:r>
            <a:r>
              <a:rPr lang="en-US" sz="2200" b="1" dirty="0" err="1" smtClean="0">
                <a:latin typeface="Arial"/>
                <a:ea typeface="Arial"/>
                <a:cs typeface="Arial"/>
                <a:sym typeface="Arial"/>
              </a:rPr>
              <a:t>mung</a:t>
            </a:r>
            <a:r>
              <a:rPr lang="en-US" sz="2200" b="1" dirty="0" smtClean="0">
                <a:latin typeface="Arial"/>
                <a:ea typeface="Arial"/>
                <a:cs typeface="Arial"/>
                <a:sym typeface="Arial"/>
              </a:rPr>
              <a:t> san </a:t>
            </a:r>
            <a:r>
              <a:rPr lang="en-US" sz="2200" b="1" dirty="0" err="1" smtClean="0">
                <a:latin typeface="Arial"/>
                <a:ea typeface="Arial"/>
                <a:cs typeface="Arial"/>
                <a:sym typeface="Arial"/>
              </a:rPr>
              <a:t>shaga</a:t>
            </a:r>
            <a:r>
              <a:rPr lang="en-US" sz="2200" b="1" dirty="0" smtClean="0">
                <a:latin typeface="Arial"/>
                <a:ea typeface="Arial"/>
                <a:cs typeface="Arial"/>
                <a:sym typeface="Arial"/>
              </a:rPr>
              <a:t> </a:t>
            </a:r>
            <a:r>
              <a:rPr lang="en-US" sz="2200" b="1" dirty="0" err="1" smtClean="0">
                <a:latin typeface="Arial"/>
                <a:ea typeface="Arial"/>
                <a:cs typeface="Arial"/>
                <a:sym typeface="Arial"/>
              </a:rPr>
              <a:t>nga</a:t>
            </a:r>
            <a:r>
              <a:rPr lang="en-US" sz="2200" b="1" dirty="0" smtClean="0">
                <a:latin typeface="Arial"/>
                <a:ea typeface="Arial"/>
                <a:cs typeface="Arial"/>
                <a:sym typeface="Arial"/>
              </a:rPr>
              <a:t> u</a:t>
            </a:r>
            <a:r>
              <a:rPr lang="en-US" sz="2200" dirty="0" smtClean="0">
                <a:latin typeface="Arial"/>
                <a:ea typeface="Arial"/>
                <a:cs typeface="Arial"/>
                <a:sym typeface="Arial"/>
              </a:rPr>
              <a:t>.</a:t>
            </a:r>
          </a:p>
          <a:p>
            <a:pPr marL="495300" lvl="0" indent="-457200" algn="l" rtl="0">
              <a:lnSpc>
                <a:spcPct val="150000"/>
              </a:lnSpc>
              <a:spcBef>
                <a:spcPts val="0"/>
              </a:spcBef>
              <a:spcAft>
                <a:spcPts val="0"/>
              </a:spcAft>
              <a:buClr>
                <a:schemeClr val="dk1"/>
              </a:buClr>
              <a:buSzPct val="70000"/>
              <a:buFont typeface="+mj-lt"/>
              <a:buAutoNum type="arabicParenR"/>
            </a:pPr>
            <a:r>
              <a:rPr lang="en-US" sz="2200" dirty="0" err="1" smtClean="0">
                <a:latin typeface="Arial"/>
                <a:ea typeface="Arial"/>
                <a:cs typeface="Arial"/>
                <a:sym typeface="Arial"/>
              </a:rPr>
              <a:t>Tinang</a:t>
            </a:r>
            <a:r>
              <a:rPr lang="en-US" sz="2200" dirty="0" smtClean="0">
                <a:latin typeface="Arial"/>
                <a:ea typeface="Arial"/>
                <a:cs typeface="Arial"/>
                <a:sym typeface="Arial"/>
              </a:rPr>
              <a:t> a </a:t>
            </a:r>
            <a:r>
              <a:rPr lang="en-US" sz="2200" dirty="0" err="1" smtClean="0">
                <a:latin typeface="Arial"/>
                <a:ea typeface="Arial"/>
                <a:cs typeface="Arial"/>
                <a:sym typeface="Arial"/>
              </a:rPr>
              <a:t>buga</a:t>
            </a:r>
            <a:r>
              <a:rPr lang="en-US" sz="2200" dirty="0" smtClean="0">
                <a:latin typeface="Arial"/>
                <a:ea typeface="Arial"/>
                <a:cs typeface="Arial"/>
                <a:sym typeface="Arial"/>
              </a:rPr>
              <a:t> </a:t>
            </a:r>
            <a:r>
              <a:rPr lang="en-US" sz="2200" dirty="0" err="1" smtClean="0">
                <a:latin typeface="Arial"/>
                <a:ea typeface="Arial"/>
                <a:cs typeface="Arial"/>
                <a:sym typeface="Arial"/>
              </a:rPr>
              <a:t>hta</a:t>
            </a:r>
            <a:r>
              <a:rPr lang="en-US" sz="2200" dirty="0" smtClean="0">
                <a:latin typeface="Arial"/>
                <a:ea typeface="Arial"/>
                <a:cs typeface="Arial"/>
                <a:sym typeface="Arial"/>
              </a:rPr>
              <a:t> </a:t>
            </a:r>
            <a:r>
              <a:rPr lang="en-US" sz="2200" dirty="0" err="1" smtClean="0">
                <a:latin typeface="Arial"/>
                <a:ea typeface="Arial"/>
                <a:cs typeface="Arial"/>
                <a:sym typeface="Arial"/>
              </a:rPr>
              <a:t>lu</a:t>
            </a:r>
            <a:r>
              <a:rPr lang="en-US" sz="2200" dirty="0" smtClean="0">
                <a:latin typeface="Arial"/>
                <a:ea typeface="Arial"/>
                <a:cs typeface="Arial"/>
                <a:sym typeface="Arial"/>
              </a:rPr>
              <a:t> </a:t>
            </a:r>
            <a:r>
              <a:rPr lang="en-US" sz="2200" dirty="0" err="1" smtClean="0">
                <a:latin typeface="Arial"/>
                <a:ea typeface="Arial"/>
                <a:cs typeface="Arial"/>
                <a:sym typeface="Arial"/>
              </a:rPr>
              <a:t>mai</a:t>
            </a:r>
            <a:r>
              <a:rPr lang="en-US" sz="2200" dirty="0" smtClean="0">
                <a:latin typeface="Arial"/>
                <a:ea typeface="Arial"/>
                <a:cs typeface="Arial"/>
                <a:sym typeface="Arial"/>
              </a:rPr>
              <a:t> </a:t>
            </a:r>
            <a:r>
              <a:rPr lang="en-US" sz="2200" dirty="0" err="1" smtClean="0">
                <a:latin typeface="Arial"/>
                <a:ea typeface="Arial"/>
                <a:cs typeface="Arial"/>
                <a:sym typeface="Arial"/>
              </a:rPr>
              <a:t>na</a:t>
            </a:r>
            <a:r>
              <a:rPr lang="en-US" sz="2200" dirty="0" smtClean="0">
                <a:latin typeface="Arial"/>
                <a:ea typeface="Arial"/>
                <a:cs typeface="Arial"/>
                <a:sym typeface="Arial"/>
              </a:rPr>
              <a:t> </a:t>
            </a:r>
            <a:r>
              <a:rPr lang="en-US" sz="2200" dirty="0" err="1" smtClean="0">
                <a:latin typeface="Arial"/>
                <a:ea typeface="Arial"/>
                <a:cs typeface="Arial"/>
                <a:sym typeface="Arial"/>
              </a:rPr>
              <a:t>garum</a:t>
            </a:r>
            <a:r>
              <a:rPr lang="en-US" sz="2200" dirty="0" smtClean="0">
                <a:latin typeface="Arial"/>
                <a:ea typeface="Arial"/>
                <a:cs typeface="Arial"/>
                <a:sym typeface="Arial"/>
              </a:rPr>
              <a:t> </a:t>
            </a:r>
            <a:r>
              <a:rPr lang="en-US" sz="2200" dirty="0" err="1" smtClean="0">
                <a:latin typeface="Arial"/>
                <a:ea typeface="Arial"/>
                <a:cs typeface="Arial"/>
                <a:sym typeface="Arial"/>
              </a:rPr>
              <a:t>lajang</a:t>
            </a:r>
            <a:r>
              <a:rPr lang="en-US" sz="2200" dirty="0" smtClean="0">
                <a:latin typeface="Arial"/>
                <a:ea typeface="Arial"/>
                <a:cs typeface="Arial"/>
                <a:sym typeface="Arial"/>
              </a:rPr>
              <a:t> lam </a:t>
            </a:r>
            <a:r>
              <a:rPr lang="en-US" sz="2200" dirty="0" err="1" smtClean="0">
                <a:latin typeface="Arial"/>
                <a:ea typeface="Arial"/>
                <a:cs typeface="Arial"/>
                <a:sym typeface="Arial"/>
              </a:rPr>
              <a:t>ni</a:t>
            </a:r>
            <a:endParaRPr lang="en-US" sz="2200" dirty="0" smtClean="0">
              <a:latin typeface="Arial"/>
              <a:ea typeface="Arial"/>
              <a:cs typeface="Arial"/>
              <a:sym typeface="Arial"/>
            </a:endParaRPr>
          </a:p>
          <a:p>
            <a:pPr marL="495300" lvl="0" indent="-457200" algn="l" rtl="0">
              <a:lnSpc>
                <a:spcPct val="150000"/>
              </a:lnSpc>
              <a:spcBef>
                <a:spcPts val="0"/>
              </a:spcBef>
              <a:spcAft>
                <a:spcPts val="0"/>
              </a:spcAft>
              <a:buClr>
                <a:schemeClr val="dk1"/>
              </a:buClr>
              <a:buSzPct val="70000"/>
              <a:buFont typeface="+mj-lt"/>
              <a:buAutoNum type="arabicParenR"/>
            </a:pPr>
            <a:r>
              <a:rPr lang="en-US" sz="2200" dirty="0" err="1" smtClean="0">
                <a:latin typeface="Arial"/>
                <a:ea typeface="Arial"/>
                <a:cs typeface="Arial"/>
                <a:sym typeface="Arial"/>
              </a:rPr>
              <a:t>Ginra</a:t>
            </a:r>
            <a:r>
              <a:rPr lang="en-US" sz="2200" dirty="0" smtClean="0">
                <a:latin typeface="Arial"/>
                <a:ea typeface="Arial"/>
                <a:cs typeface="Arial"/>
                <a:sym typeface="Arial"/>
              </a:rPr>
              <a:t> </a:t>
            </a:r>
            <a:r>
              <a:rPr lang="en-US" sz="2200" dirty="0" err="1" smtClean="0">
                <a:latin typeface="Arial"/>
                <a:ea typeface="Arial"/>
                <a:cs typeface="Arial"/>
                <a:sym typeface="Arial"/>
              </a:rPr>
              <a:t>madang</a:t>
            </a:r>
            <a:r>
              <a:rPr lang="en-US" sz="2200" dirty="0" smtClean="0">
                <a:latin typeface="Arial"/>
                <a:ea typeface="Arial"/>
                <a:cs typeface="Arial"/>
                <a:sym typeface="Arial"/>
              </a:rPr>
              <a:t> </a:t>
            </a:r>
            <a:r>
              <a:rPr lang="en-US" sz="2200" dirty="0" err="1" smtClean="0">
                <a:latin typeface="Arial"/>
                <a:ea typeface="Arial"/>
                <a:cs typeface="Arial"/>
                <a:sym typeface="Arial"/>
              </a:rPr>
              <a:t>lai</a:t>
            </a:r>
            <a:r>
              <a:rPr lang="en-US" sz="2200" dirty="0" smtClean="0">
                <a:latin typeface="Arial"/>
                <a:ea typeface="Arial"/>
                <a:cs typeface="Arial"/>
                <a:sym typeface="Arial"/>
              </a:rPr>
              <a:t> </a:t>
            </a:r>
            <a:r>
              <a:rPr lang="en-US" sz="2200" dirty="0" err="1" smtClean="0">
                <a:latin typeface="Arial"/>
                <a:ea typeface="Arial"/>
                <a:cs typeface="Arial"/>
                <a:sym typeface="Arial"/>
              </a:rPr>
              <a:t>htung</a:t>
            </a:r>
            <a:r>
              <a:rPr lang="en-US" sz="2200" dirty="0" smtClean="0">
                <a:latin typeface="Arial"/>
                <a:ea typeface="Arial"/>
                <a:cs typeface="Arial"/>
                <a:sym typeface="Arial"/>
              </a:rPr>
              <a:t> </a:t>
            </a:r>
            <a:r>
              <a:rPr lang="en-US" sz="2200" dirty="0" err="1" smtClean="0">
                <a:latin typeface="Arial"/>
                <a:ea typeface="Arial"/>
                <a:cs typeface="Arial"/>
                <a:sym typeface="Arial"/>
              </a:rPr>
              <a:t>ni</a:t>
            </a:r>
            <a:r>
              <a:rPr lang="en-US" sz="2200" dirty="0" smtClean="0">
                <a:latin typeface="Arial"/>
                <a:ea typeface="Arial"/>
                <a:cs typeface="Arial"/>
                <a:sym typeface="Arial"/>
              </a:rPr>
              <a:t> </a:t>
            </a:r>
            <a:r>
              <a:rPr lang="en-US" sz="2200" dirty="0" err="1" smtClean="0">
                <a:latin typeface="Arial"/>
                <a:ea typeface="Arial"/>
                <a:cs typeface="Arial"/>
                <a:sym typeface="Arial"/>
              </a:rPr>
              <a:t>hte</a:t>
            </a:r>
            <a:r>
              <a:rPr lang="en-US" sz="2200" dirty="0" smtClean="0">
                <a:latin typeface="Arial"/>
                <a:ea typeface="Arial"/>
                <a:cs typeface="Arial"/>
                <a:sym typeface="Arial"/>
              </a:rPr>
              <a:t> </a:t>
            </a:r>
            <a:r>
              <a:rPr lang="en-US" sz="2200" dirty="0" err="1" smtClean="0">
                <a:latin typeface="Arial"/>
                <a:ea typeface="Arial"/>
                <a:cs typeface="Arial"/>
                <a:sym typeface="Arial"/>
              </a:rPr>
              <a:t>bungli</a:t>
            </a:r>
            <a:r>
              <a:rPr lang="en-US" sz="2200" dirty="0" smtClean="0">
                <a:latin typeface="Arial"/>
                <a:ea typeface="Arial"/>
                <a:cs typeface="Arial"/>
                <a:sym typeface="Arial"/>
              </a:rPr>
              <a:t> lam </a:t>
            </a:r>
            <a:r>
              <a:rPr lang="en-US" sz="2200" dirty="0" err="1" smtClean="0">
                <a:latin typeface="Arial"/>
                <a:ea typeface="Arial"/>
                <a:cs typeface="Arial"/>
                <a:sym typeface="Arial"/>
              </a:rPr>
              <a:t>ni</a:t>
            </a:r>
            <a:endParaRPr lang="en-US" sz="2200" dirty="0" smtClean="0">
              <a:latin typeface="Arial"/>
              <a:ea typeface="Arial"/>
              <a:cs typeface="Arial"/>
              <a:sym typeface="Arial"/>
            </a:endParaRPr>
          </a:p>
          <a:p>
            <a:pPr marL="38100" lvl="0" indent="0" algn="l" rtl="0">
              <a:lnSpc>
                <a:spcPct val="150000"/>
              </a:lnSpc>
              <a:spcBef>
                <a:spcPts val="0"/>
              </a:spcBef>
              <a:spcAft>
                <a:spcPts val="0"/>
              </a:spcAft>
              <a:buClr>
                <a:schemeClr val="dk1"/>
              </a:buClr>
              <a:buSzPts val="1200"/>
              <a:buNone/>
            </a:pPr>
            <a:r>
              <a:rPr lang="en-US" sz="2200" b="1" dirty="0" err="1" smtClean="0">
                <a:latin typeface="Arial"/>
                <a:ea typeface="Arial"/>
                <a:cs typeface="Arial"/>
                <a:sym typeface="Arial"/>
              </a:rPr>
              <a:t>Shoihpa</a:t>
            </a:r>
            <a:r>
              <a:rPr lang="en-US" sz="2200" b="1" dirty="0" smtClean="0">
                <a:latin typeface="Arial"/>
                <a:ea typeface="Arial"/>
                <a:cs typeface="Arial"/>
                <a:sym typeface="Arial"/>
              </a:rPr>
              <a:t> </a:t>
            </a:r>
            <a:r>
              <a:rPr lang="en-US" sz="2200" b="1" dirty="0" err="1" smtClean="0">
                <a:latin typeface="Arial"/>
                <a:ea typeface="Arial"/>
                <a:cs typeface="Arial"/>
                <a:sym typeface="Arial"/>
              </a:rPr>
              <a:t>nbyin</a:t>
            </a:r>
            <a:r>
              <a:rPr lang="en-US" sz="2200" b="1" dirty="0" smtClean="0">
                <a:latin typeface="Arial"/>
                <a:ea typeface="Arial"/>
                <a:cs typeface="Arial"/>
                <a:sym typeface="Arial"/>
              </a:rPr>
              <a:t> </a:t>
            </a:r>
            <a:r>
              <a:rPr lang="en-US" sz="2200" b="1" dirty="0" err="1" smtClean="0">
                <a:latin typeface="Arial"/>
                <a:ea typeface="Arial"/>
                <a:cs typeface="Arial"/>
                <a:sym typeface="Arial"/>
              </a:rPr>
              <a:t>shangun</a:t>
            </a:r>
            <a:r>
              <a:rPr lang="en-US" sz="2200" b="1" dirty="0" smtClean="0">
                <a:latin typeface="Arial"/>
                <a:ea typeface="Arial"/>
                <a:cs typeface="Arial"/>
                <a:sym typeface="Arial"/>
              </a:rPr>
              <a:t> </a:t>
            </a:r>
            <a:r>
              <a:rPr lang="en-US" sz="2200" b="1" dirty="0" err="1" smtClean="0">
                <a:latin typeface="Arial"/>
                <a:ea typeface="Arial"/>
                <a:cs typeface="Arial"/>
                <a:sym typeface="Arial"/>
              </a:rPr>
              <a:t>na</a:t>
            </a:r>
            <a:r>
              <a:rPr lang="en-US" sz="2200" b="1" dirty="0" smtClean="0">
                <a:latin typeface="Arial"/>
                <a:ea typeface="Arial"/>
                <a:cs typeface="Arial"/>
                <a:sym typeface="Arial"/>
              </a:rPr>
              <a:t> lam (Do not harm)</a:t>
            </a:r>
            <a:endParaRPr lang="en-US" sz="2200" dirty="0" smtClean="0">
              <a:latin typeface="Arial"/>
              <a:ea typeface="Arial"/>
              <a:cs typeface="Arial"/>
              <a:sym typeface="Arial"/>
            </a:endParaRPr>
          </a:p>
          <a:p>
            <a:pPr marL="952500" lvl="1" indent="-457200" algn="l" rtl="0">
              <a:lnSpc>
                <a:spcPct val="150000"/>
              </a:lnSpc>
              <a:spcBef>
                <a:spcPts val="0"/>
              </a:spcBef>
              <a:spcAft>
                <a:spcPts val="0"/>
              </a:spcAft>
              <a:buClr>
                <a:schemeClr val="dk1"/>
              </a:buClr>
              <a:buSzPct val="70000"/>
              <a:buFont typeface="+mj-lt"/>
              <a:buAutoNum type="arabicParenR"/>
            </a:pPr>
            <a:r>
              <a:rPr lang="en-US" sz="2200" dirty="0" err="1" smtClean="0">
                <a:latin typeface="Arial"/>
                <a:ea typeface="Arial"/>
                <a:cs typeface="Arial"/>
                <a:sym typeface="Arial"/>
              </a:rPr>
              <a:t>Matut</a:t>
            </a:r>
            <a:r>
              <a:rPr lang="en-US" sz="2200" dirty="0" smtClean="0">
                <a:latin typeface="Arial"/>
                <a:ea typeface="Arial"/>
                <a:cs typeface="Arial"/>
                <a:sym typeface="Arial"/>
              </a:rPr>
              <a:t> </a:t>
            </a:r>
            <a:r>
              <a:rPr lang="en-US" sz="2200" dirty="0" err="1" smtClean="0">
                <a:latin typeface="Arial"/>
                <a:ea typeface="Arial"/>
                <a:cs typeface="Arial"/>
                <a:sym typeface="Arial"/>
              </a:rPr>
              <a:t>na</a:t>
            </a:r>
            <a:r>
              <a:rPr lang="en-US" sz="2200" dirty="0" smtClean="0">
                <a:latin typeface="Arial"/>
                <a:ea typeface="Arial"/>
                <a:cs typeface="Arial"/>
                <a:sym typeface="Arial"/>
              </a:rPr>
              <a:t> </a:t>
            </a:r>
            <a:r>
              <a:rPr lang="en-US" sz="2200" dirty="0" err="1" smtClean="0">
                <a:latin typeface="Arial"/>
                <a:ea typeface="Arial"/>
                <a:cs typeface="Arial"/>
                <a:sym typeface="Arial"/>
              </a:rPr>
              <a:t>sak</a:t>
            </a:r>
            <a:r>
              <a:rPr lang="en-US" sz="2200" dirty="0" smtClean="0">
                <a:latin typeface="Arial"/>
                <a:ea typeface="Arial"/>
                <a:cs typeface="Arial"/>
                <a:sym typeface="Arial"/>
              </a:rPr>
              <a:t> </a:t>
            </a:r>
            <a:r>
              <a:rPr lang="en-US" sz="2200" dirty="0" err="1" smtClean="0">
                <a:latin typeface="Arial"/>
                <a:ea typeface="Arial"/>
                <a:cs typeface="Arial"/>
                <a:sym typeface="Arial"/>
              </a:rPr>
              <a:t>hkrum</a:t>
            </a:r>
            <a:r>
              <a:rPr lang="en-US" sz="2200" dirty="0" smtClean="0">
                <a:latin typeface="Arial"/>
                <a:ea typeface="Arial"/>
                <a:cs typeface="Arial"/>
                <a:sym typeface="Arial"/>
              </a:rPr>
              <a:t> </a:t>
            </a:r>
            <a:r>
              <a:rPr lang="en-US" sz="2200" dirty="0" err="1" smtClean="0">
                <a:latin typeface="Arial"/>
                <a:ea typeface="Arial"/>
                <a:cs typeface="Arial"/>
                <a:sym typeface="Arial"/>
              </a:rPr>
              <a:t>nga</a:t>
            </a:r>
            <a:r>
              <a:rPr lang="en-US" sz="2200" dirty="0" smtClean="0">
                <a:latin typeface="Arial"/>
                <a:ea typeface="Arial"/>
                <a:cs typeface="Arial"/>
                <a:sym typeface="Arial"/>
              </a:rPr>
              <a:t> </a:t>
            </a:r>
            <a:r>
              <a:rPr lang="en-US" sz="2200" dirty="0" err="1" smtClean="0">
                <a:latin typeface="Arial"/>
                <a:ea typeface="Arial"/>
                <a:cs typeface="Arial"/>
                <a:sym typeface="Arial"/>
              </a:rPr>
              <a:t>ai</a:t>
            </a:r>
            <a:r>
              <a:rPr lang="en-US" sz="2200" dirty="0" smtClean="0">
                <a:latin typeface="Arial"/>
                <a:ea typeface="Arial"/>
                <a:cs typeface="Arial"/>
                <a:sym typeface="Arial"/>
              </a:rPr>
              <a:t> </a:t>
            </a:r>
            <a:r>
              <a:rPr lang="en-US" sz="2200" dirty="0" err="1" smtClean="0">
                <a:latin typeface="Arial"/>
                <a:ea typeface="Arial"/>
                <a:cs typeface="Arial"/>
                <a:sym typeface="Arial"/>
              </a:rPr>
              <a:t>wa</a:t>
            </a:r>
            <a:r>
              <a:rPr lang="en-US" sz="2200" dirty="0" smtClean="0">
                <a:latin typeface="Arial"/>
                <a:ea typeface="Arial"/>
                <a:cs typeface="Arial"/>
                <a:sym typeface="Arial"/>
              </a:rPr>
              <a:t>/ ma kasha </a:t>
            </a:r>
            <a:r>
              <a:rPr lang="en-US" sz="2200" dirty="0" err="1" smtClean="0">
                <a:latin typeface="Arial"/>
                <a:ea typeface="Arial"/>
                <a:cs typeface="Arial"/>
                <a:sym typeface="Arial"/>
              </a:rPr>
              <a:t>ni</a:t>
            </a:r>
            <a:r>
              <a:rPr lang="en-US" sz="2200" dirty="0" smtClean="0">
                <a:latin typeface="Arial"/>
                <a:ea typeface="Arial"/>
                <a:cs typeface="Arial"/>
                <a:sym typeface="Arial"/>
              </a:rPr>
              <a:t> </a:t>
            </a:r>
            <a:r>
              <a:rPr lang="en-US" sz="2200" dirty="0" err="1" smtClean="0">
                <a:latin typeface="Arial"/>
                <a:ea typeface="Arial"/>
                <a:cs typeface="Arial"/>
                <a:sym typeface="Arial"/>
              </a:rPr>
              <a:t>hpe</a:t>
            </a:r>
            <a:r>
              <a:rPr lang="en-US" sz="2200" dirty="0" smtClean="0">
                <a:latin typeface="Arial"/>
                <a:ea typeface="Arial"/>
                <a:cs typeface="Arial"/>
                <a:sym typeface="Arial"/>
              </a:rPr>
              <a:t> tam </a:t>
            </a:r>
            <a:r>
              <a:rPr lang="en-US" sz="2200" dirty="0" err="1" smtClean="0">
                <a:latin typeface="Arial"/>
                <a:ea typeface="Arial"/>
                <a:cs typeface="Arial"/>
                <a:sym typeface="Arial"/>
              </a:rPr>
              <a:t>sawk</a:t>
            </a:r>
            <a:r>
              <a:rPr lang="en-US" sz="2200" dirty="0" smtClean="0">
                <a:latin typeface="Arial"/>
                <a:ea typeface="Arial"/>
                <a:cs typeface="Arial"/>
                <a:sym typeface="Arial"/>
              </a:rPr>
              <a:t> </a:t>
            </a:r>
            <a:r>
              <a:rPr lang="en-US" sz="2200" dirty="0" err="1" smtClean="0">
                <a:latin typeface="Arial"/>
                <a:ea typeface="Arial"/>
                <a:cs typeface="Arial"/>
                <a:sym typeface="Arial"/>
              </a:rPr>
              <a:t>shapraw</a:t>
            </a:r>
            <a:r>
              <a:rPr lang="en-US" sz="2200" dirty="0" smtClean="0">
                <a:latin typeface="Arial"/>
                <a:ea typeface="Arial"/>
                <a:cs typeface="Arial"/>
                <a:sym typeface="Arial"/>
              </a:rPr>
              <a:t> </a:t>
            </a:r>
            <a:r>
              <a:rPr lang="en-US" sz="2200" dirty="0" err="1" smtClean="0">
                <a:latin typeface="Arial"/>
                <a:ea typeface="Arial"/>
                <a:cs typeface="Arial"/>
                <a:sym typeface="Arial"/>
              </a:rPr>
              <a:t>ai</a:t>
            </a:r>
            <a:r>
              <a:rPr lang="en-US" sz="2200" dirty="0" smtClean="0">
                <a:latin typeface="Arial"/>
                <a:ea typeface="Arial"/>
                <a:cs typeface="Arial"/>
                <a:sym typeface="Arial"/>
              </a:rPr>
              <a:t> lam </a:t>
            </a:r>
            <a:r>
              <a:rPr lang="en-US" sz="2200" dirty="0" err="1" smtClean="0">
                <a:latin typeface="Arial"/>
                <a:ea typeface="Arial"/>
                <a:cs typeface="Arial"/>
                <a:sym typeface="Arial"/>
              </a:rPr>
              <a:t>nmai</a:t>
            </a:r>
            <a:r>
              <a:rPr lang="en-US" sz="2200" dirty="0" smtClean="0">
                <a:latin typeface="Arial"/>
                <a:ea typeface="Arial"/>
                <a:cs typeface="Arial"/>
                <a:sym typeface="Arial"/>
              </a:rPr>
              <a:t> </a:t>
            </a:r>
            <a:r>
              <a:rPr lang="en-US" sz="2200" dirty="0" err="1" smtClean="0">
                <a:latin typeface="Arial"/>
                <a:ea typeface="Arial"/>
                <a:cs typeface="Arial"/>
                <a:sym typeface="Arial"/>
              </a:rPr>
              <a:t>galaw</a:t>
            </a:r>
            <a:r>
              <a:rPr lang="en-US" sz="2200" dirty="0" smtClean="0">
                <a:latin typeface="Arial"/>
                <a:ea typeface="Arial"/>
                <a:cs typeface="Arial"/>
                <a:sym typeface="Arial"/>
              </a:rPr>
              <a:t> </a:t>
            </a:r>
            <a:r>
              <a:rPr lang="en-US" sz="2200" dirty="0" err="1" smtClean="0">
                <a:latin typeface="Arial"/>
                <a:ea typeface="Arial"/>
                <a:cs typeface="Arial"/>
                <a:sym typeface="Arial"/>
              </a:rPr>
              <a:t>ai</a:t>
            </a:r>
            <a:r>
              <a:rPr lang="en-US" sz="2200" dirty="0" smtClean="0">
                <a:latin typeface="Arial"/>
                <a:ea typeface="Arial"/>
                <a:cs typeface="Arial"/>
                <a:sym typeface="Arial"/>
              </a:rPr>
              <a:t>. Ma/ </a:t>
            </a:r>
            <a:r>
              <a:rPr lang="en-US" sz="2200" dirty="0" err="1" smtClean="0">
                <a:latin typeface="Arial"/>
                <a:ea typeface="Arial"/>
                <a:cs typeface="Arial"/>
                <a:sym typeface="Arial"/>
              </a:rPr>
              <a:t>asak</a:t>
            </a:r>
            <a:r>
              <a:rPr lang="en-US" sz="2200" dirty="0" smtClean="0">
                <a:latin typeface="Arial"/>
                <a:ea typeface="Arial"/>
                <a:cs typeface="Arial"/>
                <a:sym typeface="Arial"/>
              </a:rPr>
              <a:t> </a:t>
            </a:r>
            <a:r>
              <a:rPr lang="en-US" sz="2200" dirty="0" err="1" smtClean="0">
                <a:latin typeface="Arial"/>
                <a:ea typeface="Arial"/>
                <a:cs typeface="Arial"/>
                <a:sym typeface="Arial"/>
              </a:rPr>
              <a:t>shi</a:t>
            </a:r>
            <a:r>
              <a:rPr lang="en-US" sz="2200" dirty="0" smtClean="0">
                <a:latin typeface="Arial"/>
                <a:ea typeface="Arial"/>
                <a:cs typeface="Arial"/>
                <a:sym typeface="Arial"/>
              </a:rPr>
              <a:t> </a:t>
            </a:r>
            <a:r>
              <a:rPr lang="en-US" sz="2200" dirty="0" err="1" smtClean="0">
                <a:latin typeface="Arial"/>
                <a:ea typeface="Arial"/>
                <a:cs typeface="Arial"/>
                <a:sym typeface="Arial"/>
              </a:rPr>
              <a:t>ning</a:t>
            </a:r>
            <a:r>
              <a:rPr lang="en-US" sz="2200" dirty="0" smtClean="0">
                <a:latin typeface="Arial"/>
                <a:ea typeface="Arial"/>
                <a:cs typeface="Arial"/>
                <a:sym typeface="Arial"/>
              </a:rPr>
              <a:t> </a:t>
            </a:r>
            <a:r>
              <a:rPr lang="en-US" sz="2200" dirty="0" err="1" smtClean="0">
                <a:latin typeface="Arial"/>
                <a:ea typeface="Arial"/>
                <a:cs typeface="Arial"/>
                <a:sym typeface="Arial"/>
              </a:rPr>
              <a:t>jan</a:t>
            </a:r>
            <a:r>
              <a:rPr lang="en-US" sz="2200" dirty="0" smtClean="0">
                <a:latin typeface="Arial"/>
                <a:ea typeface="Arial"/>
                <a:cs typeface="Arial"/>
                <a:sym typeface="Arial"/>
              </a:rPr>
              <a:t> ma </a:t>
            </a:r>
            <a:r>
              <a:rPr lang="en-US" sz="2200" dirty="0" err="1" smtClean="0">
                <a:latin typeface="Arial"/>
                <a:ea typeface="Arial"/>
                <a:cs typeface="Arial"/>
                <a:sym typeface="Arial"/>
              </a:rPr>
              <a:t>langai</a:t>
            </a:r>
            <a:r>
              <a:rPr lang="en-US" sz="2200" dirty="0" smtClean="0">
                <a:latin typeface="Arial"/>
                <a:ea typeface="Arial"/>
                <a:cs typeface="Arial"/>
                <a:sym typeface="Arial"/>
              </a:rPr>
              <a:t> </a:t>
            </a:r>
            <a:r>
              <a:rPr lang="en-US" sz="2200" dirty="0" err="1" smtClean="0">
                <a:latin typeface="Arial"/>
                <a:ea typeface="Arial"/>
                <a:cs typeface="Arial"/>
                <a:sym typeface="Arial"/>
              </a:rPr>
              <a:t>ngai</a:t>
            </a:r>
            <a:r>
              <a:rPr lang="en-US" sz="2200" dirty="0" smtClean="0">
                <a:latin typeface="Arial"/>
                <a:ea typeface="Arial"/>
                <a:cs typeface="Arial"/>
                <a:sym typeface="Arial"/>
              </a:rPr>
              <a:t> </a:t>
            </a:r>
            <a:r>
              <a:rPr lang="en-US" sz="2200" dirty="0" err="1" smtClean="0">
                <a:latin typeface="Arial"/>
                <a:ea typeface="Arial"/>
                <a:cs typeface="Arial"/>
                <a:sym typeface="Arial"/>
              </a:rPr>
              <a:t>kaw</a:t>
            </a:r>
            <a:r>
              <a:rPr lang="en-US" sz="2200" dirty="0" smtClean="0">
                <a:latin typeface="Arial"/>
                <a:ea typeface="Arial"/>
                <a:cs typeface="Arial"/>
                <a:sym typeface="Arial"/>
              </a:rPr>
              <a:t> </a:t>
            </a:r>
            <a:r>
              <a:rPr lang="en-US" sz="2200" dirty="0" err="1" smtClean="0">
                <a:latin typeface="Arial"/>
                <a:ea typeface="Arial"/>
                <a:cs typeface="Arial"/>
                <a:sym typeface="Arial"/>
              </a:rPr>
              <a:t>dawsa</a:t>
            </a:r>
            <a:r>
              <a:rPr lang="en-US" sz="2200" dirty="0" smtClean="0">
                <a:latin typeface="Arial"/>
                <a:ea typeface="Arial"/>
                <a:cs typeface="Arial"/>
                <a:sym typeface="Arial"/>
              </a:rPr>
              <a:t> lam </a:t>
            </a:r>
            <a:r>
              <a:rPr lang="en-US" sz="2200" dirty="0" err="1" smtClean="0">
                <a:latin typeface="Arial"/>
                <a:ea typeface="Arial"/>
                <a:cs typeface="Arial"/>
                <a:sym typeface="Arial"/>
              </a:rPr>
              <a:t>hkrum</a:t>
            </a:r>
            <a:r>
              <a:rPr lang="en-US" sz="2200" dirty="0" smtClean="0">
                <a:latin typeface="Arial"/>
                <a:ea typeface="Arial"/>
                <a:cs typeface="Arial"/>
                <a:sym typeface="Arial"/>
              </a:rPr>
              <a:t> </a:t>
            </a:r>
            <a:r>
              <a:rPr lang="en-US" sz="2200" dirty="0" err="1" smtClean="0">
                <a:latin typeface="Arial"/>
                <a:ea typeface="Arial"/>
                <a:cs typeface="Arial"/>
                <a:sym typeface="Arial"/>
              </a:rPr>
              <a:t>hkra</a:t>
            </a:r>
            <a:r>
              <a:rPr lang="en-US" sz="2200" dirty="0" smtClean="0">
                <a:latin typeface="Arial"/>
                <a:ea typeface="Arial"/>
                <a:cs typeface="Arial"/>
                <a:sym typeface="Arial"/>
              </a:rPr>
              <a:t> </a:t>
            </a:r>
            <a:r>
              <a:rPr lang="en-US" sz="2200" dirty="0" err="1" smtClean="0">
                <a:latin typeface="Arial"/>
                <a:ea typeface="Arial"/>
                <a:cs typeface="Arial"/>
                <a:sym typeface="Arial"/>
              </a:rPr>
              <a:t>wa</a:t>
            </a:r>
            <a:r>
              <a:rPr lang="en-US" sz="2200" dirty="0" smtClean="0">
                <a:latin typeface="Arial"/>
                <a:ea typeface="Arial"/>
                <a:cs typeface="Arial"/>
                <a:sym typeface="Arial"/>
              </a:rPr>
              <a:t> ai lam </a:t>
            </a:r>
            <a:r>
              <a:rPr lang="en-US" sz="2200" dirty="0" err="1" smtClean="0">
                <a:latin typeface="Arial"/>
                <a:ea typeface="Arial"/>
                <a:cs typeface="Arial"/>
                <a:sym typeface="Arial"/>
              </a:rPr>
              <a:t>nga</a:t>
            </a:r>
            <a:r>
              <a:rPr lang="en-US" sz="2200" dirty="0" smtClean="0">
                <a:latin typeface="Arial"/>
                <a:ea typeface="Arial"/>
                <a:cs typeface="Arial"/>
                <a:sym typeface="Arial"/>
              </a:rPr>
              <a:t>/ n-</a:t>
            </a:r>
            <a:r>
              <a:rPr lang="en-US" sz="2200" dirty="0" err="1" smtClean="0">
                <a:latin typeface="Arial"/>
                <a:ea typeface="Arial"/>
                <a:cs typeface="Arial"/>
                <a:sym typeface="Arial"/>
              </a:rPr>
              <a:t>nga</a:t>
            </a:r>
            <a:r>
              <a:rPr lang="en-US" sz="2200" dirty="0" smtClean="0">
                <a:latin typeface="Arial"/>
                <a:ea typeface="Arial"/>
                <a:cs typeface="Arial"/>
                <a:sym typeface="Arial"/>
              </a:rPr>
              <a:t> </a:t>
            </a:r>
            <a:r>
              <a:rPr lang="en-US" sz="2200" dirty="0" err="1" smtClean="0">
                <a:latin typeface="Arial"/>
                <a:ea typeface="Arial"/>
                <a:cs typeface="Arial"/>
                <a:sym typeface="Arial"/>
              </a:rPr>
              <a:t>hpe</a:t>
            </a:r>
            <a:r>
              <a:rPr lang="en-US" sz="2200" dirty="0" smtClean="0">
                <a:latin typeface="Arial"/>
                <a:ea typeface="Arial"/>
                <a:cs typeface="Arial"/>
                <a:sym typeface="Arial"/>
              </a:rPr>
              <a:t> </a:t>
            </a:r>
            <a:r>
              <a:rPr lang="en-US" sz="2200" dirty="0" err="1" smtClean="0">
                <a:latin typeface="Arial"/>
                <a:ea typeface="Arial"/>
                <a:cs typeface="Arial"/>
                <a:sym typeface="Arial"/>
              </a:rPr>
              <a:t>sawk</a:t>
            </a:r>
            <a:r>
              <a:rPr lang="en-US" sz="2200" dirty="0" smtClean="0">
                <a:latin typeface="Arial"/>
                <a:ea typeface="Arial"/>
                <a:cs typeface="Arial"/>
                <a:sym typeface="Arial"/>
              </a:rPr>
              <a:t> </a:t>
            </a:r>
            <a:r>
              <a:rPr lang="en-US" sz="2200" dirty="0" err="1" smtClean="0">
                <a:latin typeface="Arial"/>
                <a:ea typeface="Arial"/>
                <a:cs typeface="Arial"/>
                <a:sym typeface="Arial"/>
              </a:rPr>
              <a:t>sagawn</a:t>
            </a:r>
            <a:r>
              <a:rPr lang="en-US" sz="2200" dirty="0" smtClean="0">
                <a:latin typeface="Arial"/>
                <a:ea typeface="Arial"/>
                <a:cs typeface="Arial"/>
                <a:sym typeface="Arial"/>
              </a:rPr>
              <a:t> / san </a:t>
            </a:r>
            <a:r>
              <a:rPr lang="en-US" sz="2200" dirty="0" err="1" smtClean="0">
                <a:latin typeface="Arial"/>
                <a:ea typeface="Arial"/>
                <a:cs typeface="Arial"/>
                <a:sym typeface="Arial"/>
              </a:rPr>
              <a:t>jep</a:t>
            </a:r>
            <a:r>
              <a:rPr lang="en-US" sz="2200" dirty="0" smtClean="0">
                <a:latin typeface="Arial"/>
                <a:ea typeface="Arial"/>
                <a:cs typeface="Arial"/>
                <a:sym typeface="Arial"/>
              </a:rPr>
              <a:t> lam </a:t>
            </a:r>
            <a:r>
              <a:rPr lang="en-US" sz="2200" dirty="0" err="1" smtClean="0">
                <a:latin typeface="Arial"/>
                <a:ea typeface="Arial"/>
                <a:cs typeface="Arial"/>
                <a:sym typeface="Arial"/>
              </a:rPr>
              <a:t>gaw</a:t>
            </a:r>
            <a:r>
              <a:rPr lang="en-US" sz="2200" dirty="0" smtClean="0">
                <a:latin typeface="Arial"/>
                <a:ea typeface="Arial"/>
                <a:cs typeface="Arial"/>
                <a:sym typeface="Arial"/>
              </a:rPr>
              <a:t> </a:t>
            </a:r>
            <a:r>
              <a:rPr lang="en-US" sz="2200" dirty="0" err="1" smtClean="0">
                <a:latin typeface="Arial"/>
                <a:ea typeface="Arial"/>
                <a:cs typeface="Arial"/>
                <a:sym typeface="Arial"/>
              </a:rPr>
              <a:t>tinang</a:t>
            </a:r>
            <a:r>
              <a:rPr lang="en-US" sz="2200" dirty="0" smtClean="0">
                <a:latin typeface="Arial"/>
                <a:ea typeface="Arial"/>
                <a:cs typeface="Arial"/>
                <a:sym typeface="Arial"/>
              </a:rPr>
              <a:t> a lit </a:t>
            </a:r>
            <a:r>
              <a:rPr lang="en-US" sz="2200" dirty="0" err="1" smtClean="0">
                <a:latin typeface="Arial"/>
                <a:ea typeface="Arial"/>
                <a:cs typeface="Arial"/>
                <a:sym typeface="Arial"/>
              </a:rPr>
              <a:t>nrai</a:t>
            </a:r>
            <a:r>
              <a:rPr lang="en-US" sz="2200" dirty="0" smtClean="0">
                <a:latin typeface="Arial"/>
                <a:ea typeface="Arial"/>
                <a:cs typeface="Arial"/>
                <a:sym typeface="Arial"/>
              </a:rPr>
              <a:t> </a:t>
            </a:r>
            <a:r>
              <a:rPr lang="en-US" sz="2200" dirty="0" err="1" smtClean="0">
                <a:latin typeface="Arial"/>
                <a:ea typeface="Arial"/>
                <a:cs typeface="Arial"/>
                <a:sym typeface="Arial"/>
              </a:rPr>
              <a:t>nga</a:t>
            </a:r>
            <a:r>
              <a:rPr lang="en-US" sz="2200" dirty="0" smtClean="0">
                <a:latin typeface="Arial"/>
                <a:ea typeface="Arial"/>
                <a:cs typeface="Arial"/>
                <a:sym typeface="Arial"/>
              </a:rPr>
              <a:t> ai. </a:t>
            </a:r>
            <a:r>
              <a:rPr lang="en-US" sz="2200" dirty="0" err="1" smtClean="0">
                <a:latin typeface="Arial"/>
                <a:ea typeface="Arial"/>
                <a:cs typeface="Arial"/>
                <a:sym typeface="Arial"/>
              </a:rPr>
              <a:t>Ndai</a:t>
            </a:r>
            <a:r>
              <a:rPr lang="en-US" sz="2200" dirty="0" smtClean="0">
                <a:latin typeface="Arial"/>
                <a:ea typeface="Arial"/>
                <a:cs typeface="Arial"/>
                <a:sym typeface="Arial"/>
              </a:rPr>
              <a:t> </a:t>
            </a:r>
            <a:r>
              <a:rPr lang="en-US" sz="2200" dirty="0" err="1" smtClean="0">
                <a:latin typeface="Arial"/>
                <a:ea typeface="Arial"/>
                <a:cs typeface="Arial"/>
                <a:sym typeface="Arial"/>
              </a:rPr>
              <a:t>zawn</a:t>
            </a:r>
            <a:r>
              <a:rPr lang="en-US" sz="2200" dirty="0" smtClean="0">
                <a:latin typeface="Arial"/>
                <a:ea typeface="Arial"/>
                <a:cs typeface="Arial"/>
                <a:sym typeface="Arial"/>
              </a:rPr>
              <a:t> </a:t>
            </a:r>
            <a:r>
              <a:rPr lang="en-US" sz="2200" dirty="0" err="1" smtClean="0">
                <a:latin typeface="Arial"/>
                <a:ea typeface="Arial"/>
                <a:cs typeface="Arial"/>
                <a:sym typeface="Arial"/>
              </a:rPr>
              <a:t>galaw</a:t>
            </a:r>
            <a:r>
              <a:rPr lang="en-US" sz="2200" dirty="0" smtClean="0">
                <a:latin typeface="Arial"/>
                <a:ea typeface="Arial"/>
                <a:cs typeface="Arial"/>
                <a:sym typeface="Arial"/>
              </a:rPr>
              <a:t> ai lam </a:t>
            </a:r>
            <a:r>
              <a:rPr lang="en-US" sz="2200" dirty="0" err="1" smtClean="0">
                <a:latin typeface="Arial"/>
                <a:ea typeface="Arial"/>
                <a:cs typeface="Arial"/>
                <a:sym typeface="Arial"/>
              </a:rPr>
              <a:t>gaw</a:t>
            </a:r>
            <a:r>
              <a:rPr lang="en-US" sz="2200" dirty="0" smtClean="0">
                <a:latin typeface="Arial"/>
                <a:ea typeface="Arial"/>
                <a:cs typeface="Arial"/>
                <a:sym typeface="Arial"/>
              </a:rPr>
              <a:t> </a:t>
            </a:r>
            <a:r>
              <a:rPr lang="en-US" sz="2200" dirty="0" err="1" smtClean="0">
                <a:latin typeface="Arial"/>
                <a:ea typeface="Arial"/>
                <a:cs typeface="Arial"/>
                <a:sym typeface="Arial"/>
              </a:rPr>
              <a:t>dawsa</a:t>
            </a:r>
            <a:r>
              <a:rPr lang="en-US" sz="2200" dirty="0" smtClean="0">
                <a:latin typeface="Arial"/>
                <a:ea typeface="Arial"/>
                <a:cs typeface="Arial"/>
                <a:sym typeface="Arial"/>
              </a:rPr>
              <a:t> lam </a:t>
            </a:r>
            <a:r>
              <a:rPr lang="en-US" sz="2200" dirty="0" err="1" smtClean="0">
                <a:latin typeface="Arial"/>
                <a:ea typeface="Arial"/>
                <a:cs typeface="Arial"/>
                <a:sym typeface="Arial"/>
              </a:rPr>
              <a:t>grau</a:t>
            </a:r>
            <a:r>
              <a:rPr lang="en-US" sz="2200" dirty="0" smtClean="0">
                <a:latin typeface="Arial"/>
                <a:ea typeface="Arial"/>
                <a:cs typeface="Arial"/>
                <a:sym typeface="Arial"/>
              </a:rPr>
              <a:t> </a:t>
            </a:r>
            <a:r>
              <a:rPr lang="en-US" sz="2200" dirty="0" err="1" smtClean="0">
                <a:latin typeface="Arial"/>
                <a:ea typeface="Arial"/>
                <a:cs typeface="Arial"/>
                <a:sym typeface="Arial"/>
              </a:rPr>
              <a:t>byin</a:t>
            </a:r>
            <a:r>
              <a:rPr lang="en-US" sz="2200" dirty="0" smtClean="0">
                <a:latin typeface="Arial"/>
                <a:ea typeface="Arial"/>
                <a:cs typeface="Arial"/>
                <a:sym typeface="Arial"/>
              </a:rPr>
              <a:t> </a:t>
            </a:r>
            <a:r>
              <a:rPr lang="en-US" sz="2200" dirty="0" err="1" smtClean="0">
                <a:latin typeface="Arial"/>
                <a:ea typeface="Arial"/>
                <a:cs typeface="Arial"/>
                <a:sym typeface="Arial"/>
              </a:rPr>
              <a:t>chye</a:t>
            </a:r>
            <a:r>
              <a:rPr lang="en-US" sz="2200" dirty="0" smtClean="0">
                <a:latin typeface="Arial"/>
                <a:ea typeface="Arial"/>
                <a:cs typeface="Arial"/>
                <a:sym typeface="Arial"/>
              </a:rPr>
              <a:t> </a:t>
            </a:r>
            <a:r>
              <a:rPr lang="en-US" sz="2200" dirty="0" err="1" smtClean="0">
                <a:latin typeface="Arial"/>
                <a:ea typeface="Arial"/>
                <a:cs typeface="Arial"/>
                <a:sym typeface="Arial"/>
              </a:rPr>
              <a:t>wa</a:t>
            </a:r>
            <a:r>
              <a:rPr lang="en-US" sz="2200" dirty="0" smtClean="0">
                <a:latin typeface="Arial"/>
                <a:ea typeface="Arial"/>
                <a:cs typeface="Arial"/>
                <a:sym typeface="Arial"/>
              </a:rPr>
              <a:t> </a:t>
            </a:r>
            <a:r>
              <a:rPr lang="en-US" sz="2200" dirty="0" err="1" smtClean="0">
                <a:latin typeface="Arial"/>
                <a:ea typeface="Arial"/>
                <a:cs typeface="Arial"/>
                <a:sym typeface="Arial"/>
              </a:rPr>
              <a:t>shangun</a:t>
            </a:r>
            <a:r>
              <a:rPr lang="en-US" sz="2200" dirty="0" smtClean="0">
                <a:latin typeface="Arial"/>
                <a:ea typeface="Arial"/>
                <a:cs typeface="Arial"/>
                <a:sym typeface="Arial"/>
              </a:rPr>
              <a:t> n-</a:t>
            </a:r>
            <a:r>
              <a:rPr lang="en-US" sz="2200" dirty="0" err="1" smtClean="0">
                <a:latin typeface="Arial"/>
                <a:ea typeface="Arial"/>
                <a:cs typeface="Arial"/>
                <a:sym typeface="Arial"/>
              </a:rPr>
              <a:t>na</a:t>
            </a:r>
            <a:r>
              <a:rPr lang="en-US" sz="2200" dirty="0" smtClean="0">
                <a:latin typeface="Arial"/>
                <a:ea typeface="Arial"/>
                <a:cs typeface="Arial"/>
                <a:sym typeface="Arial"/>
              </a:rPr>
              <a:t> ma/ </a:t>
            </a:r>
            <a:r>
              <a:rPr lang="en-US" sz="2200" dirty="0" err="1" smtClean="0">
                <a:latin typeface="Arial"/>
                <a:ea typeface="Arial"/>
                <a:cs typeface="Arial"/>
                <a:sym typeface="Arial"/>
              </a:rPr>
              <a:t>asak</a:t>
            </a:r>
            <a:r>
              <a:rPr lang="en-US" sz="2200" dirty="0" smtClean="0">
                <a:latin typeface="Arial"/>
                <a:ea typeface="Arial"/>
                <a:cs typeface="Arial"/>
                <a:sym typeface="Arial"/>
              </a:rPr>
              <a:t> </a:t>
            </a:r>
            <a:r>
              <a:rPr lang="en-US" sz="2200" dirty="0" err="1" smtClean="0">
                <a:latin typeface="Arial"/>
                <a:ea typeface="Arial"/>
                <a:cs typeface="Arial"/>
                <a:sym typeface="Arial"/>
              </a:rPr>
              <a:t>shi</a:t>
            </a:r>
            <a:r>
              <a:rPr lang="en-US" sz="2200" dirty="0" smtClean="0">
                <a:latin typeface="Arial"/>
                <a:ea typeface="Arial"/>
                <a:cs typeface="Arial"/>
                <a:sym typeface="Arial"/>
              </a:rPr>
              <a:t> </a:t>
            </a:r>
            <a:r>
              <a:rPr lang="en-US" sz="2200" dirty="0" err="1" smtClean="0">
                <a:latin typeface="Arial"/>
                <a:ea typeface="Arial"/>
                <a:cs typeface="Arial"/>
                <a:sym typeface="Arial"/>
              </a:rPr>
              <a:t>ning</a:t>
            </a:r>
            <a:r>
              <a:rPr lang="en-US" sz="2200" dirty="0" smtClean="0">
                <a:latin typeface="Arial"/>
                <a:ea typeface="Arial"/>
                <a:cs typeface="Arial"/>
                <a:sym typeface="Arial"/>
              </a:rPr>
              <a:t> </a:t>
            </a:r>
            <a:r>
              <a:rPr lang="en-US" sz="2200" dirty="0" err="1" smtClean="0">
                <a:latin typeface="Arial"/>
                <a:ea typeface="Arial"/>
                <a:cs typeface="Arial"/>
                <a:sym typeface="Arial"/>
              </a:rPr>
              <a:t>jan</a:t>
            </a:r>
            <a:r>
              <a:rPr lang="en-US" sz="2200" dirty="0" smtClean="0">
                <a:latin typeface="Arial"/>
                <a:ea typeface="Arial"/>
                <a:cs typeface="Arial"/>
                <a:sym typeface="Arial"/>
              </a:rPr>
              <a:t> </a:t>
            </a:r>
            <a:r>
              <a:rPr lang="en-US" sz="2200" dirty="0" smtClean="0">
                <a:latin typeface="Arial"/>
                <a:ea typeface="Arial"/>
                <a:cs typeface="Arial"/>
                <a:sym typeface="Arial"/>
              </a:rPr>
              <a:t>ma</a:t>
            </a:r>
            <a:r>
              <a:rPr lang="en-US" sz="2200" baseline="0" dirty="0" smtClean="0">
                <a:latin typeface="Arial"/>
                <a:ea typeface="Arial"/>
                <a:cs typeface="Arial"/>
                <a:sym typeface="Arial"/>
              </a:rPr>
              <a:t> </a:t>
            </a:r>
            <a:r>
              <a:rPr lang="en-US" sz="2200" dirty="0" err="1" smtClean="0">
                <a:latin typeface="Arial"/>
                <a:ea typeface="Arial"/>
                <a:cs typeface="Arial"/>
                <a:sym typeface="Arial"/>
              </a:rPr>
              <a:t>ni</a:t>
            </a:r>
            <a:r>
              <a:rPr lang="en-US" sz="2200" dirty="0" smtClean="0">
                <a:latin typeface="Arial"/>
                <a:ea typeface="Arial"/>
                <a:cs typeface="Arial"/>
                <a:sym typeface="Arial"/>
              </a:rPr>
              <a:t> </a:t>
            </a:r>
            <a:r>
              <a:rPr lang="en-US" sz="2200" dirty="0" smtClean="0">
                <a:latin typeface="Arial"/>
                <a:ea typeface="Arial"/>
                <a:cs typeface="Arial"/>
                <a:sym typeface="Arial"/>
              </a:rPr>
              <a:t>a </a:t>
            </a:r>
            <a:r>
              <a:rPr lang="en-US" sz="2200" dirty="0" err="1" smtClean="0">
                <a:latin typeface="Arial"/>
                <a:ea typeface="Arial"/>
                <a:cs typeface="Arial"/>
                <a:sym typeface="Arial"/>
              </a:rPr>
              <a:t>matu</a:t>
            </a:r>
            <a:r>
              <a:rPr lang="en-US" sz="2200" dirty="0" smtClean="0">
                <a:latin typeface="Arial"/>
                <a:ea typeface="Arial"/>
                <a:cs typeface="Arial"/>
                <a:sym typeface="Arial"/>
              </a:rPr>
              <a:t> </a:t>
            </a:r>
            <a:r>
              <a:rPr lang="en-US" sz="2200" dirty="0" err="1" smtClean="0">
                <a:latin typeface="Arial"/>
                <a:ea typeface="Arial"/>
                <a:cs typeface="Arial"/>
                <a:sym typeface="Arial"/>
              </a:rPr>
              <a:t>hkrit</a:t>
            </a:r>
            <a:r>
              <a:rPr lang="en-US" sz="2200" dirty="0" smtClean="0">
                <a:latin typeface="Arial"/>
                <a:ea typeface="Arial"/>
                <a:cs typeface="Arial"/>
                <a:sym typeface="Arial"/>
              </a:rPr>
              <a:t> </a:t>
            </a:r>
            <a:r>
              <a:rPr lang="en-US" sz="2200" dirty="0" err="1" smtClean="0">
                <a:latin typeface="Arial"/>
                <a:ea typeface="Arial"/>
                <a:cs typeface="Arial"/>
                <a:sym typeface="Arial"/>
              </a:rPr>
              <a:t>tsang</a:t>
            </a:r>
            <a:r>
              <a:rPr lang="en-US" sz="2200" dirty="0" smtClean="0">
                <a:latin typeface="Arial"/>
                <a:ea typeface="Arial"/>
                <a:cs typeface="Arial"/>
                <a:sym typeface="Arial"/>
              </a:rPr>
              <a:t> lam </a:t>
            </a:r>
            <a:r>
              <a:rPr lang="en-US" sz="2200" dirty="0" err="1" smtClean="0">
                <a:latin typeface="Arial"/>
                <a:ea typeface="Arial"/>
                <a:cs typeface="Arial"/>
                <a:sym typeface="Arial"/>
              </a:rPr>
              <a:t>nga</a:t>
            </a:r>
            <a:r>
              <a:rPr lang="en-US" sz="2200" dirty="0" smtClean="0">
                <a:latin typeface="Arial"/>
                <a:ea typeface="Arial"/>
                <a:cs typeface="Arial"/>
                <a:sym typeface="Arial"/>
              </a:rPr>
              <a:t> </a:t>
            </a:r>
            <a:r>
              <a:rPr lang="en-US" sz="2200" dirty="0" err="1" smtClean="0">
                <a:latin typeface="Arial"/>
                <a:ea typeface="Arial"/>
                <a:cs typeface="Arial"/>
                <a:sym typeface="Arial"/>
              </a:rPr>
              <a:t>wa</a:t>
            </a:r>
            <a:r>
              <a:rPr lang="en-US" sz="2200" dirty="0" smtClean="0">
                <a:latin typeface="Arial"/>
                <a:ea typeface="Arial"/>
                <a:cs typeface="Arial"/>
                <a:sym typeface="Arial"/>
              </a:rPr>
              <a:t> </a:t>
            </a:r>
            <a:r>
              <a:rPr lang="en-US" sz="2200" dirty="0" err="1" smtClean="0">
                <a:latin typeface="Arial"/>
                <a:ea typeface="Arial"/>
                <a:cs typeface="Arial"/>
                <a:sym typeface="Arial"/>
              </a:rPr>
              <a:t>chye</a:t>
            </a:r>
            <a:r>
              <a:rPr lang="en-US" sz="2200" dirty="0" smtClean="0">
                <a:latin typeface="Arial"/>
                <a:ea typeface="Arial"/>
                <a:cs typeface="Arial"/>
                <a:sym typeface="Arial"/>
              </a:rPr>
              <a:t> ai. Ma/ </a:t>
            </a:r>
            <a:r>
              <a:rPr lang="en-US" sz="2200" dirty="0" err="1" smtClean="0">
                <a:latin typeface="Arial"/>
                <a:ea typeface="Arial"/>
                <a:cs typeface="Arial"/>
                <a:sym typeface="Arial"/>
              </a:rPr>
              <a:t>asak</a:t>
            </a:r>
            <a:r>
              <a:rPr lang="en-US" sz="2200" dirty="0" smtClean="0">
                <a:latin typeface="Arial"/>
                <a:ea typeface="Arial"/>
                <a:cs typeface="Arial"/>
                <a:sym typeface="Arial"/>
              </a:rPr>
              <a:t> </a:t>
            </a:r>
            <a:r>
              <a:rPr lang="en-US" sz="2200" dirty="0" err="1" smtClean="0">
                <a:latin typeface="Arial"/>
                <a:ea typeface="Arial"/>
                <a:cs typeface="Arial"/>
                <a:sym typeface="Arial"/>
              </a:rPr>
              <a:t>shi</a:t>
            </a:r>
            <a:r>
              <a:rPr lang="en-US" sz="2200" dirty="0" smtClean="0">
                <a:latin typeface="Arial"/>
                <a:ea typeface="Arial"/>
                <a:cs typeface="Arial"/>
                <a:sym typeface="Arial"/>
              </a:rPr>
              <a:t> </a:t>
            </a:r>
            <a:r>
              <a:rPr lang="en-US" sz="2200" dirty="0" err="1" smtClean="0">
                <a:latin typeface="Arial"/>
                <a:ea typeface="Arial"/>
                <a:cs typeface="Arial"/>
                <a:sym typeface="Arial"/>
              </a:rPr>
              <a:t>ninga</a:t>
            </a:r>
            <a:r>
              <a:rPr lang="en-US" sz="2200" dirty="0" smtClean="0">
                <a:latin typeface="Arial"/>
                <a:ea typeface="Arial"/>
                <a:cs typeface="Arial"/>
                <a:sym typeface="Arial"/>
              </a:rPr>
              <a:t> </a:t>
            </a:r>
            <a:r>
              <a:rPr lang="en-US" sz="2200" dirty="0" err="1" smtClean="0">
                <a:latin typeface="Arial"/>
                <a:ea typeface="Arial"/>
                <a:cs typeface="Arial"/>
                <a:sym typeface="Arial"/>
              </a:rPr>
              <a:t>jan</a:t>
            </a:r>
            <a:r>
              <a:rPr lang="en-US" sz="2200" dirty="0" smtClean="0">
                <a:latin typeface="Arial"/>
                <a:ea typeface="Arial"/>
                <a:cs typeface="Arial"/>
                <a:sym typeface="Arial"/>
              </a:rPr>
              <a:t> ma </a:t>
            </a:r>
            <a:r>
              <a:rPr lang="en-US" sz="2200" dirty="0" err="1" smtClean="0">
                <a:latin typeface="Arial"/>
                <a:ea typeface="Arial"/>
                <a:cs typeface="Arial"/>
                <a:sym typeface="Arial"/>
              </a:rPr>
              <a:t>ni</a:t>
            </a:r>
            <a:r>
              <a:rPr lang="en-US" sz="2200" dirty="0" smtClean="0">
                <a:latin typeface="Arial"/>
                <a:ea typeface="Arial"/>
                <a:cs typeface="Arial"/>
                <a:sym typeface="Arial"/>
              </a:rPr>
              <a:t> </a:t>
            </a:r>
            <a:r>
              <a:rPr lang="en-US" sz="2200" dirty="0" err="1" smtClean="0">
                <a:latin typeface="Arial"/>
                <a:ea typeface="Arial"/>
                <a:cs typeface="Arial"/>
                <a:sym typeface="Arial"/>
              </a:rPr>
              <a:t>gaw</a:t>
            </a:r>
            <a:r>
              <a:rPr lang="en-US" sz="2200" dirty="0" smtClean="0">
                <a:latin typeface="Arial"/>
                <a:ea typeface="Arial"/>
                <a:cs typeface="Arial"/>
                <a:sym typeface="Arial"/>
              </a:rPr>
              <a:t> </a:t>
            </a:r>
            <a:r>
              <a:rPr lang="en-US" sz="2200" dirty="0" err="1" smtClean="0">
                <a:latin typeface="Arial"/>
                <a:ea typeface="Arial"/>
                <a:cs typeface="Arial"/>
                <a:sym typeface="Arial"/>
              </a:rPr>
              <a:t>tinang</a:t>
            </a:r>
            <a:r>
              <a:rPr lang="en-US" sz="2200" dirty="0" smtClean="0">
                <a:latin typeface="Arial"/>
                <a:ea typeface="Arial"/>
                <a:cs typeface="Arial"/>
                <a:sym typeface="Arial"/>
              </a:rPr>
              <a:t> a </a:t>
            </a:r>
            <a:r>
              <a:rPr lang="en-US" sz="2200" dirty="0" err="1" smtClean="0">
                <a:latin typeface="Arial"/>
                <a:ea typeface="Arial"/>
                <a:cs typeface="Arial"/>
                <a:sym typeface="Arial"/>
              </a:rPr>
              <a:t>garum</a:t>
            </a:r>
            <a:r>
              <a:rPr lang="en-US" sz="2200" dirty="0" smtClean="0">
                <a:latin typeface="Arial"/>
                <a:ea typeface="Arial"/>
                <a:cs typeface="Arial"/>
                <a:sym typeface="Arial"/>
              </a:rPr>
              <a:t> </a:t>
            </a:r>
            <a:r>
              <a:rPr lang="en-US" sz="2200" dirty="0" err="1" smtClean="0">
                <a:latin typeface="Arial"/>
                <a:ea typeface="Arial"/>
                <a:cs typeface="Arial"/>
                <a:sym typeface="Arial"/>
              </a:rPr>
              <a:t>shingtau</a:t>
            </a:r>
            <a:r>
              <a:rPr lang="en-US" sz="2200" dirty="0" smtClean="0">
                <a:latin typeface="Arial"/>
                <a:ea typeface="Arial"/>
                <a:cs typeface="Arial"/>
                <a:sym typeface="Arial"/>
              </a:rPr>
              <a:t> lam </a:t>
            </a:r>
            <a:r>
              <a:rPr lang="en-US" sz="2200" dirty="0" err="1" smtClean="0">
                <a:latin typeface="Arial"/>
                <a:ea typeface="Arial"/>
                <a:cs typeface="Arial"/>
                <a:sym typeface="Arial"/>
              </a:rPr>
              <a:t>lu</a:t>
            </a:r>
            <a:r>
              <a:rPr lang="en-US" sz="2200" dirty="0" smtClean="0">
                <a:latin typeface="Arial"/>
                <a:ea typeface="Arial"/>
                <a:cs typeface="Arial"/>
                <a:sym typeface="Arial"/>
              </a:rPr>
              <a:t> la </a:t>
            </a:r>
            <a:r>
              <a:rPr lang="en-US" sz="2200" dirty="0" err="1" smtClean="0">
                <a:latin typeface="Arial"/>
                <a:ea typeface="Arial"/>
                <a:cs typeface="Arial"/>
                <a:sym typeface="Arial"/>
              </a:rPr>
              <a:t>mayu</a:t>
            </a:r>
            <a:r>
              <a:rPr lang="en-US" sz="2200" dirty="0" smtClean="0">
                <a:latin typeface="Arial"/>
                <a:ea typeface="Arial"/>
                <a:cs typeface="Arial"/>
                <a:sym typeface="Arial"/>
              </a:rPr>
              <a:t> yang </a:t>
            </a:r>
            <a:r>
              <a:rPr lang="en-US" sz="2200" dirty="0" err="1" smtClean="0">
                <a:latin typeface="Arial"/>
                <a:ea typeface="Arial"/>
                <a:cs typeface="Arial"/>
                <a:sym typeface="Arial"/>
              </a:rPr>
              <a:t>shani</a:t>
            </a:r>
            <a:r>
              <a:rPr lang="en-US" sz="2200" dirty="0" smtClean="0">
                <a:latin typeface="Arial"/>
                <a:ea typeface="Arial"/>
                <a:cs typeface="Arial"/>
                <a:sym typeface="Arial"/>
              </a:rPr>
              <a:t> </a:t>
            </a:r>
            <a:r>
              <a:rPr lang="en-US" sz="2200" dirty="0" err="1" smtClean="0">
                <a:latin typeface="Arial"/>
                <a:ea typeface="Arial"/>
                <a:cs typeface="Arial"/>
                <a:sym typeface="Arial"/>
              </a:rPr>
              <a:t>sa</a:t>
            </a:r>
            <a:r>
              <a:rPr lang="en-US" sz="2200" dirty="0" smtClean="0">
                <a:latin typeface="Arial"/>
                <a:ea typeface="Arial"/>
                <a:cs typeface="Arial"/>
                <a:sym typeface="Arial"/>
              </a:rPr>
              <a:t> </a:t>
            </a:r>
            <a:r>
              <a:rPr lang="en-US" sz="2200" dirty="0" err="1" smtClean="0">
                <a:latin typeface="Arial"/>
                <a:ea typeface="Arial"/>
                <a:cs typeface="Arial"/>
                <a:sym typeface="Arial"/>
              </a:rPr>
              <a:t>lu</a:t>
            </a:r>
            <a:r>
              <a:rPr lang="en-US" sz="2200" dirty="0" smtClean="0">
                <a:latin typeface="Arial"/>
                <a:ea typeface="Arial"/>
                <a:cs typeface="Arial"/>
                <a:sym typeface="Arial"/>
              </a:rPr>
              <a:t> n-</a:t>
            </a:r>
            <a:r>
              <a:rPr lang="en-US" sz="2200" dirty="0" err="1" smtClean="0">
                <a:latin typeface="Arial"/>
                <a:ea typeface="Arial"/>
                <a:cs typeface="Arial"/>
                <a:sym typeface="Arial"/>
              </a:rPr>
              <a:t>na</a:t>
            </a:r>
            <a:r>
              <a:rPr lang="en-US" sz="2200" dirty="0" smtClean="0">
                <a:latin typeface="Arial"/>
                <a:ea typeface="Arial"/>
                <a:cs typeface="Arial"/>
                <a:sym typeface="Arial"/>
              </a:rPr>
              <a:t> </a:t>
            </a:r>
            <a:r>
              <a:rPr lang="en-US" sz="2200" dirty="0" err="1" smtClean="0">
                <a:latin typeface="Arial"/>
                <a:ea typeface="Arial"/>
                <a:cs typeface="Arial"/>
                <a:sym typeface="Arial"/>
              </a:rPr>
              <a:t>matut</a:t>
            </a:r>
            <a:r>
              <a:rPr lang="en-US" sz="2200" dirty="0" smtClean="0">
                <a:latin typeface="Arial"/>
                <a:ea typeface="Arial"/>
                <a:cs typeface="Arial"/>
                <a:sym typeface="Arial"/>
              </a:rPr>
              <a:t> </a:t>
            </a:r>
            <a:r>
              <a:rPr lang="en-US" sz="2200" dirty="0" err="1" smtClean="0">
                <a:latin typeface="Arial"/>
                <a:ea typeface="Arial"/>
                <a:cs typeface="Arial"/>
                <a:sym typeface="Arial"/>
              </a:rPr>
              <a:t>mahkai</a:t>
            </a:r>
            <a:r>
              <a:rPr lang="en-US" sz="2200" dirty="0" smtClean="0">
                <a:latin typeface="Arial"/>
                <a:ea typeface="Arial"/>
                <a:cs typeface="Arial"/>
                <a:sym typeface="Arial"/>
              </a:rPr>
              <a:t> </a:t>
            </a:r>
            <a:r>
              <a:rPr lang="en-US" sz="2200" dirty="0" err="1" smtClean="0">
                <a:latin typeface="Arial"/>
                <a:ea typeface="Arial"/>
                <a:cs typeface="Arial"/>
                <a:sym typeface="Arial"/>
              </a:rPr>
              <a:t>lu</a:t>
            </a:r>
            <a:r>
              <a:rPr lang="en-US" sz="2200" dirty="0" smtClean="0">
                <a:latin typeface="Arial"/>
                <a:ea typeface="Arial"/>
                <a:cs typeface="Arial"/>
                <a:sym typeface="Arial"/>
              </a:rPr>
              <a:t> </a:t>
            </a:r>
            <a:r>
              <a:rPr lang="en-US" sz="2200" dirty="0" err="1" smtClean="0">
                <a:latin typeface="Arial"/>
                <a:ea typeface="Arial"/>
                <a:cs typeface="Arial"/>
                <a:sym typeface="Arial"/>
              </a:rPr>
              <a:t>hkra</a:t>
            </a:r>
            <a:r>
              <a:rPr lang="en-US" sz="2200" dirty="0" smtClean="0">
                <a:latin typeface="Arial"/>
                <a:ea typeface="Arial"/>
                <a:cs typeface="Arial"/>
                <a:sym typeface="Arial"/>
              </a:rPr>
              <a:t> </a:t>
            </a:r>
            <a:r>
              <a:rPr lang="en-US" sz="2200" dirty="0" err="1" smtClean="0">
                <a:latin typeface="Arial"/>
                <a:ea typeface="Arial"/>
                <a:cs typeface="Arial"/>
                <a:sym typeface="Arial"/>
              </a:rPr>
              <a:t>galaw</a:t>
            </a:r>
            <a:r>
              <a:rPr lang="en-US" sz="2200" dirty="0" smtClean="0">
                <a:latin typeface="Arial"/>
                <a:ea typeface="Arial"/>
                <a:cs typeface="Arial"/>
                <a:sym typeface="Arial"/>
              </a:rPr>
              <a:t> </a:t>
            </a:r>
            <a:r>
              <a:rPr lang="en-US" sz="2200" dirty="0" smtClean="0">
                <a:latin typeface="Arial"/>
                <a:ea typeface="Arial"/>
                <a:cs typeface="Arial"/>
                <a:sym typeface="Arial"/>
              </a:rPr>
              <a:t>la</a:t>
            </a:r>
            <a:r>
              <a:rPr lang="en-US" sz="2200" baseline="0" dirty="0" smtClean="0">
                <a:latin typeface="Arial"/>
                <a:ea typeface="Arial"/>
                <a:cs typeface="Arial"/>
                <a:sym typeface="Arial"/>
              </a:rPr>
              <a:t> </a:t>
            </a:r>
            <a:r>
              <a:rPr lang="en-US" sz="2200" baseline="0" dirty="0" err="1" smtClean="0">
                <a:latin typeface="Arial"/>
                <a:ea typeface="Arial"/>
                <a:cs typeface="Arial"/>
                <a:sym typeface="Arial"/>
              </a:rPr>
              <a:t>mai</a:t>
            </a:r>
            <a:r>
              <a:rPr lang="en-US" sz="2200" baseline="0" dirty="0" smtClean="0">
                <a:latin typeface="Arial"/>
                <a:ea typeface="Arial"/>
                <a:cs typeface="Arial"/>
                <a:sym typeface="Arial"/>
              </a:rPr>
              <a:t> u </a:t>
            </a:r>
            <a:r>
              <a:rPr lang="en-US" sz="2200" baseline="0" dirty="0" err="1" smtClean="0">
                <a:latin typeface="Arial"/>
                <a:ea typeface="Arial"/>
                <a:cs typeface="Arial"/>
                <a:sym typeface="Arial"/>
              </a:rPr>
              <a:t>ga.</a:t>
            </a:r>
            <a:endParaRPr lang="en-US" sz="2200" dirty="0">
              <a:latin typeface="Arial"/>
              <a:ea typeface="Arial"/>
              <a:cs typeface="Arial"/>
              <a:sym typeface="Arial"/>
            </a:endParaRPr>
          </a:p>
        </p:txBody>
      </p:sp>
      <p:sp>
        <p:nvSpPr>
          <p:cNvPr id="710" name="Google Shape;71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95300" lvl="1" indent="0" algn="l" rtl="0">
              <a:lnSpc>
                <a:spcPct val="150000"/>
              </a:lnSpc>
              <a:spcBef>
                <a:spcPts val="0"/>
              </a:spcBef>
              <a:spcAft>
                <a:spcPts val="0"/>
              </a:spcAft>
              <a:buClr>
                <a:schemeClr val="dk1"/>
              </a:buClr>
              <a:buSzPts val="1200"/>
              <a:buNone/>
            </a:pPr>
            <a:r>
              <a:rPr lang="en-US" b="1" dirty="0" err="1" smtClean="0">
                <a:latin typeface="Arial"/>
                <a:ea typeface="Arial"/>
                <a:cs typeface="Arial"/>
                <a:sym typeface="Arial"/>
              </a:rPr>
              <a:t>Tinang</a:t>
            </a:r>
            <a:r>
              <a:rPr lang="en-US" b="1" dirty="0" smtClean="0">
                <a:latin typeface="Arial"/>
                <a:ea typeface="Arial"/>
                <a:cs typeface="Arial"/>
                <a:sym typeface="Arial"/>
              </a:rPr>
              <a:t> a </a:t>
            </a:r>
            <a:r>
              <a:rPr lang="en-US" b="1" dirty="0" err="1" smtClean="0">
                <a:latin typeface="Arial"/>
                <a:ea typeface="Arial"/>
                <a:cs typeface="Arial"/>
                <a:sym typeface="Arial"/>
              </a:rPr>
              <a:t>bungli</a:t>
            </a:r>
            <a:r>
              <a:rPr lang="en-US" b="1" dirty="0" smtClean="0">
                <a:latin typeface="Arial"/>
                <a:ea typeface="Arial"/>
                <a:cs typeface="Arial"/>
                <a:sym typeface="Arial"/>
              </a:rPr>
              <a:t>  </a:t>
            </a:r>
            <a:r>
              <a:rPr lang="en-US" b="1" dirty="0" err="1" smtClean="0">
                <a:latin typeface="Arial"/>
                <a:ea typeface="Arial"/>
                <a:cs typeface="Arial"/>
                <a:sym typeface="Arial"/>
              </a:rPr>
              <a:t>dawsang</a:t>
            </a:r>
            <a:r>
              <a:rPr lang="en-US" b="1" dirty="0" smtClean="0">
                <a:latin typeface="Arial"/>
                <a:ea typeface="Arial"/>
                <a:cs typeface="Arial"/>
                <a:sym typeface="Arial"/>
              </a:rPr>
              <a:t> </a:t>
            </a:r>
            <a:r>
              <a:rPr lang="en-US" b="1" dirty="0" err="1" smtClean="0">
                <a:latin typeface="Arial"/>
                <a:ea typeface="Arial"/>
                <a:cs typeface="Arial"/>
                <a:sym typeface="Arial"/>
              </a:rPr>
              <a:t>hpe</a:t>
            </a:r>
            <a:r>
              <a:rPr lang="en-US" b="1" dirty="0" smtClean="0">
                <a:latin typeface="Arial"/>
                <a:ea typeface="Arial"/>
                <a:cs typeface="Arial"/>
                <a:sym typeface="Arial"/>
              </a:rPr>
              <a:t> </a:t>
            </a:r>
            <a:r>
              <a:rPr lang="en-US" b="1" dirty="0" err="1" smtClean="0">
                <a:latin typeface="Arial"/>
                <a:ea typeface="Arial"/>
                <a:cs typeface="Arial"/>
                <a:sym typeface="Arial"/>
              </a:rPr>
              <a:t>dum</a:t>
            </a:r>
            <a:r>
              <a:rPr lang="en-US" b="1" dirty="0" smtClean="0">
                <a:latin typeface="Arial"/>
                <a:ea typeface="Arial"/>
                <a:cs typeface="Arial"/>
                <a:sym typeface="Arial"/>
              </a:rPr>
              <a:t> </a:t>
            </a:r>
            <a:r>
              <a:rPr lang="en-US" b="1" dirty="0" err="1" smtClean="0">
                <a:latin typeface="Arial"/>
                <a:ea typeface="Arial"/>
                <a:cs typeface="Arial"/>
                <a:sym typeface="Arial"/>
              </a:rPr>
              <a:t>nga</a:t>
            </a:r>
            <a:r>
              <a:rPr lang="en-US" b="1" dirty="0" smtClean="0">
                <a:latin typeface="Arial"/>
                <a:ea typeface="Arial"/>
                <a:cs typeface="Arial"/>
                <a:sym typeface="Arial"/>
              </a:rPr>
              <a:t> u – </a:t>
            </a:r>
            <a:r>
              <a:rPr lang="en-US" dirty="0" smtClean="0">
                <a:latin typeface="Arial"/>
                <a:ea typeface="Arial"/>
                <a:cs typeface="Arial"/>
                <a:sym typeface="Arial"/>
              </a:rPr>
              <a:t>Ma/ </a:t>
            </a:r>
            <a:r>
              <a:rPr lang="en-US" dirty="0" err="1" smtClean="0">
                <a:latin typeface="Arial"/>
                <a:ea typeface="Arial"/>
                <a:cs typeface="Arial"/>
                <a:sym typeface="Arial"/>
              </a:rPr>
              <a:t>asak</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ning</a:t>
            </a:r>
            <a:r>
              <a:rPr lang="en-US" dirty="0" smtClean="0">
                <a:latin typeface="Arial"/>
                <a:ea typeface="Arial"/>
                <a:cs typeface="Arial"/>
                <a:sym typeface="Arial"/>
              </a:rPr>
              <a:t> </a:t>
            </a:r>
            <a:r>
              <a:rPr lang="en-US" dirty="0" err="1" smtClean="0">
                <a:latin typeface="Arial"/>
                <a:ea typeface="Arial"/>
                <a:cs typeface="Arial"/>
                <a:sym typeface="Arial"/>
              </a:rPr>
              <a:t>jan</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ma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mayu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du </a:t>
            </a:r>
            <a:r>
              <a:rPr lang="en-US" dirty="0" err="1" smtClean="0">
                <a:latin typeface="Arial"/>
                <a:ea typeface="Arial"/>
                <a:cs typeface="Arial"/>
                <a:sym typeface="Arial"/>
              </a:rPr>
              <a:t>sa</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shaloi</a:t>
            </a:r>
            <a:endParaRPr lang="en-US" dirty="0" smtClean="0">
              <a:latin typeface="Arial"/>
              <a:ea typeface="Arial"/>
              <a:cs typeface="Arial"/>
              <a:sym typeface="Arial"/>
            </a:endParaRPr>
          </a:p>
          <a:p>
            <a:pPr marL="952500" lvl="1" indent="-457200" algn="l" rtl="0">
              <a:lnSpc>
                <a:spcPct val="150000"/>
              </a:lnSpc>
              <a:spcBef>
                <a:spcPts val="0"/>
              </a:spcBef>
              <a:spcAft>
                <a:spcPts val="0"/>
              </a:spcAft>
              <a:buClr>
                <a:schemeClr val="dk1"/>
              </a:buClr>
              <a:buSzPct val="70000"/>
              <a:buFont typeface="+mj-lt"/>
              <a:buAutoNum type="arabicParenR"/>
            </a:pPr>
            <a:r>
              <a:rPr lang="en-US" dirty="0" err="1" smtClean="0">
                <a:latin typeface="Arial"/>
                <a:ea typeface="Arial"/>
                <a:cs typeface="Arial"/>
                <a:sym typeface="Arial"/>
              </a:rPr>
              <a:t>Ahpyak</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ngalaw</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a:t>
            </a:r>
            <a:r>
              <a:rPr lang="en-US" dirty="0" err="1" smtClean="0">
                <a:latin typeface="Arial"/>
                <a:ea typeface="Arial"/>
                <a:cs typeface="Arial"/>
                <a:sym typeface="Arial"/>
              </a:rPr>
              <a:t>madat</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u. Ma/ </a:t>
            </a:r>
            <a:r>
              <a:rPr lang="en-US" dirty="0" err="1" smtClean="0">
                <a:latin typeface="Arial"/>
                <a:ea typeface="Arial"/>
                <a:cs typeface="Arial"/>
                <a:sym typeface="Arial"/>
              </a:rPr>
              <a:t>asak</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ning</a:t>
            </a:r>
            <a:r>
              <a:rPr lang="en-US" dirty="0" smtClean="0">
                <a:latin typeface="Arial"/>
                <a:ea typeface="Arial"/>
                <a:cs typeface="Arial"/>
                <a:sym typeface="Arial"/>
              </a:rPr>
              <a:t> </a:t>
            </a:r>
            <a:r>
              <a:rPr lang="en-US" dirty="0" err="1" smtClean="0">
                <a:latin typeface="Arial"/>
                <a:ea typeface="Arial"/>
                <a:cs typeface="Arial"/>
                <a:sym typeface="Arial"/>
              </a:rPr>
              <a:t>jan</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ma </a:t>
            </a:r>
            <a:r>
              <a:rPr lang="en-US" dirty="0" err="1" smtClean="0">
                <a:latin typeface="Arial"/>
                <a:ea typeface="Arial"/>
                <a:cs typeface="Arial"/>
                <a:sym typeface="Arial"/>
              </a:rPr>
              <a:t>hpe</a:t>
            </a:r>
            <a:r>
              <a:rPr lang="en-US" dirty="0" smtClean="0">
                <a:latin typeface="Arial"/>
                <a:ea typeface="Arial"/>
                <a:cs typeface="Arial"/>
                <a:sym typeface="Arial"/>
              </a:rPr>
              <a:t> shim </a:t>
            </a:r>
            <a:r>
              <a:rPr lang="en-US" dirty="0" err="1" smtClean="0">
                <a:latin typeface="Arial"/>
                <a:ea typeface="Arial"/>
                <a:cs typeface="Arial"/>
                <a:sym typeface="Arial"/>
              </a:rPr>
              <a:t>lum</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kam</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ai </a:t>
            </a:r>
            <a:r>
              <a:rPr lang="en-US" dirty="0" err="1" smtClean="0">
                <a:latin typeface="Arial"/>
                <a:ea typeface="Arial"/>
                <a:cs typeface="Arial"/>
                <a:sym typeface="Arial"/>
              </a:rPr>
              <a:t>ngu</a:t>
            </a:r>
            <a:r>
              <a:rPr lang="en-US" dirty="0" smtClean="0">
                <a:latin typeface="Arial"/>
                <a:ea typeface="Arial"/>
                <a:cs typeface="Arial"/>
                <a:sym typeface="Arial"/>
              </a:rPr>
              <a:t> </a:t>
            </a:r>
            <a:r>
              <a:rPr lang="en-US" dirty="0" err="1" smtClean="0">
                <a:latin typeface="Arial"/>
                <a:ea typeface="Arial"/>
                <a:cs typeface="Arial"/>
                <a:sym typeface="Arial"/>
              </a:rPr>
              <a:t>masat</a:t>
            </a:r>
            <a:r>
              <a:rPr lang="en-US" dirty="0" smtClean="0">
                <a:latin typeface="Arial"/>
                <a:ea typeface="Arial"/>
                <a:cs typeface="Arial"/>
                <a:sym typeface="Arial"/>
              </a:rPr>
              <a:t> da ai </a:t>
            </a:r>
            <a:r>
              <a:rPr lang="en-US" dirty="0" err="1" smtClean="0">
                <a:latin typeface="Arial"/>
                <a:ea typeface="Arial"/>
                <a:cs typeface="Arial"/>
                <a:sym typeface="Arial"/>
              </a:rPr>
              <a:t>asak</a:t>
            </a:r>
            <a:r>
              <a:rPr lang="en-US" dirty="0" smtClean="0">
                <a:latin typeface="Arial"/>
                <a:ea typeface="Arial"/>
                <a:cs typeface="Arial"/>
                <a:sym typeface="Arial"/>
              </a:rPr>
              <a:t> </a:t>
            </a:r>
            <a:r>
              <a:rPr lang="en-US" dirty="0" err="1" smtClean="0">
                <a:latin typeface="Arial"/>
                <a:ea typeface="Arial"/>
                <a:cs typeface="Arial"/>
                <a:sym typeface="Arial"/>
              </a:rPr>
              <a:t>aprat</a:t>
            </a:r>
            <a:r>
              <a:rPr lang="en-US" dirty="0" smtClean="0">
                <a:latin typeface="Arial"/>
                <a:ea typeface="Arial"/>
                <a:cs typeface="Arial"/>
                <a:sym typeface="Arial"/>
              </a:rPr>
              <a:t> ram </a:t>
            </a:r>
            <a:r>
              <a:rPr lang="en-US" dirty="0" err="1" smtClean="0">
                <a:latin typeface="Arial"/>
                <a:ea typeface="Arial"/>
                <a:cs typeface="Arial"/>
                <a:sym typeface="Arial"/>
              </a:rPr>
              <a:t>sai</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smtClean="0">
                <a:latin typeface="Arial"/>
                <a:ea typeface="Arial"/>
                <a:cs typeface="Arial"/>
                <a:sym typeface="Arial"/>
              </a:rPr>
              <a:t>ai</a:t>
            </a:r>
            <a:r>
              <a:rPr lang="en-US" baseline="0" dirty="0" smtClean="0">
                <a:latin typeface="Arial"/>
                <a:ea typeface="Arial"/>
                <a:cs typeface="Arial"/>
                <a:sym typeface="Arial"/>
              </a:rPr>
              <a:t> </a:t>
            </a:r>
            <a:r>
              <a:rPr lang="en-US" dirty="0" smtClean="0">
                <a:latin typeface="Arial"/>
                <a:ea typeface="Arial"/>
                <a:cs typeface="Arial"/>
                <a:sym typeface="Arial"/>
              </a:rPr>
              <a:t>lam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u.dai</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kanu</a:t>
            </a:r>
            <a:r>
              <a:rPr lang="en-US" dirty="0" smtClean="0">
                <a:latin typeface="Arial"/>
                <a:ea typeface="Arial"/>
                <a:cs typeface="Arial"/>
                <a:sym typeface="Arial"/>
              </a:rPr>
              <a:t>/ </a:t>
            </a:r>
            <a:r>
              <a:rPr lang="en-US" dirty="0" err="1" smtClean="0">
                <a:latin typeface="Arial"/>
                <a:ea typeface="Arial"/>
                <a:cs typeface="Arial"/>
                <a:sym typeface="Arial"/>
              </a:rPr>
              <a:t>kawa</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ai </a:t>
            </a:r>
            <a:r>
              <a:rPr lang="en-US" dirty="0" err="1" smtClean="0">
                <a:latin typeface="Arial"/>
                <a:ea typeface="Arial"/>
                <a:cs typeface="Arial"/>
                <a:sym typeface="Arial"/>
              </a:rPr>
              <a:t>wa</a:t>
            </a:r>
            <a:r>
              <a:rPr lang="en-US" dirty="0" smtClean="0">
                <a:latin typeface="Arial"/>
                <a:ea typeface="Arial"/>
                <a:cs typeface="Arial"/>
                <a:sym typeface="Arial"/>
              </a:rPr>
              <a:t>(</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dinghku</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nrai</a:t>
            </a:r>
            <a:r>
              <a:rPr lang="en-US" dirty="0" smtClean="0">
                <a:latin typeface="Arial"/>
                <a:ea typeface="Arial"/>
                <a:cs typeface="Arial"/>
                <a:sym typeface="Arial"/>
              </a:rPr>
              <a:t> ai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mung</a:t>
            </a:r>
            <a:r>
              <a:rPr lang="en-US" dirty="0" smtClean="0">
                <a:latin typeface="Arial"/>
                <a:ea typeface="Arial"/>
                <a:cs typeface="Arial"/>
                <a:sym typeface="Arial"/>
              </a:rPr>
              <a:t> </a:t>
            </a:r>
            <a:r>
              <a:rPr lang="en-US" dirty="0" err="1" smtClean="0">
                <a:latin typeface="Arial"/>
                <a:ea typeface="Arial"/>
                <a:cs typeface="Arial"/>
                <a:sym typeface="Arial"/>
              </a:rPr>
              <a:t>byin</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ai .</a:t>
            </a:r>
          </a:p>
          <a:p>
            <a:pPr marL="952500" lvl="1" indent="-457200" algn="l" rtl="0">
              <a:lnSpc>
                <a:spcPct val="150000"/>
              </a:lnSpc>
              <a:spcBef>
                <a:spcPts val="0"/>
              </a:spcBef>
              <a:spcAft>
                <a:spcPts val="0"/>
              </a:spcAft>
              <a:buClr>
                <a:schemeClr val="dk1"/>
              </a:buClr>
              <a:buSzPct val="70000"/>
              <a:buFont typeface="+mj-lt"/>
              <a:buAutoNum type="arabicParenR"/>
            </a:pPr>
            <a:r>
              <a:rPr lang="en-US" dirty="0" smtClean="0">
                <a:latin typeface="Arial"/>
                <a:ea typeface="Arial"/>
                <a:cs typeface="Arial"/>
                <a:sym typeface="Arial"/>
              </a:rPr>
              <a:t>Ma/ </a:t>
            </a:r>
            <a:r>
              <a:rPr lang="en-US" dirty="0" err="1" smtClean="0">
                <a:latin typeface="Arial"/>
                <a:ea typeface="Arial"/>
                <a:cs typeface="Arial"/>
                <a:sym typeface="Arial"/>
              </a:rPr>
              <a:t>asak</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ning</a:t>
            </a:r>
            <a:r>
              <a:rPr lang="en-US" dirty="0" smtClean="0">
                <a:latin typeface="Arial"/>
                <a:ea typeface="Arial"/>
                <a:cs typeface="Arial"/>
                <a:sym typeface="Arial"/>
              </a:rPr>
              <a:t> </a:t>
            </a:r>
            <a:r>
              <a:rPr lang="en-US" dirty="0" err="1" smtClean="0">
                <a:latin typeface="Arial"/>
                <a:ea typeface="Arial"/>
                <a:cs typeface="Arial"/>
                <a:sym typeface="Arial"/>
              </a:rPr>
              <a:t>jan</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ma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ai </a:t>
            </a:r>
            <a:r>
              <a:rPr lang="en-US" dirty="0" err="1" smtClean="0">
                <a:latin typeface="Arial"/>
                <a:ea typeface="Arial"/>
                <a:cs typeface="Arial"/>
                <a:sym typeface="Arial"/>
              </a:rPr>
              <a:t>shaloi</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ai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smtClean="0">
                <a:latin typeface="Arial"/>
                <a:ea typeface="Arial"/>
                <a:cs typeface="Arial"/>
                <a:sym typeface="Arial"/>
              </a:rPr>
              <a:t>(</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ma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rau</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ai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zawn</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dawdan</a:t>
            </a:r>
            <a:r>
              <a:rPr lang="en-US" dirty="0" smtClean="0">
                <a:latin typeface="Arial"/>
                <a:ea typeface="Arial"/>
                <a:cs typeface="Arial"/>
                <a:sym typeface="Arial"/>
              </a:rPr>
              <a:t> </a:t>
            </a:r>
            <a:r>
              <a:rPr lang="en-US" dirty="0" smtClean="0">
                <a:latin typeface="Arial"/>
                <a:ea typeface="Arial"/>
                <a:cs typeface="Arial"/>
                <a:sym typeface="Arial"/>
              </a:rPr>
              <a:t>ai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ai.</a:t>
            </a:r>
            <a:endParaRPr lang="en-US" dirty="0">
              <a:latin typeface="Arial"/>
              <a:ea typeface="Arial"/>
              <a:cs typeface="Arial"/>
              <a:sym typeface="Arial"/>
            </a:endParaRPr>
          </a:p>
        </p:txBody>
      </p:sp>
      <p:sp>
        <p:nvSpPr>
          <p:cNvPr id="719" name="Google Shape;71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err="1" smtClean="0">
                <a:solidFill>
                  <a:schemeClr val="dk1"/>
                </a:solidFill>
                <a:latin typeface="Calibri"/>
                <a:ea typeface="Calibri"/>
                <a:cs typeface="Calibri"/>
                <a:sym typeface="Calibri"/>
              </a:rPr>
              <a:t>Matut</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mahkai</a:t>
            </a:r>
            <a:r>
              <a:rPr lang="en-US" sz="1200" dirty="0" smtClean="0">
                <a:solidFill>
                  <a:schemeClr val="dk1"/>
                </a:solidFill>
                <a:latin typeface="Calibri"/>
                <a:ea typeface="Calibri"/>
                <a:cs typeface="Calibri"/>
                <a:sym typeface="Calibri"/>
              </a:rPr>
              <a:t> n-</a:t>
            </a:r>
            <a:r>
              <a:rPr lang="en-US" sz="1200" dirty="0" err="1" smtClean="0">
                <a:solidFill>
                  <a:schemeClr val="dk1"/>
                </a:solidFill>
                <a:latin typeface="Calibri"/>
                <a:ea typeface="Calibri"/>
                <a:cs typeface="Calibri"/>
                <a:sym typeface="Calibri"/>
              </a:rPr>
              <a:t>na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ap</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lam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dingbai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dingna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aten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shagu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lawu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matsun</a:t>
            </a:r>
            <a:r>
              <a:rPr lang="en-US" sz="1200" baseline="0" dirty="0" smtClean="0">
                <a:solidFill>
                  <a:schemeClr val="dk1"/>
                </a:solidFill>
                <a:latin typeface="Calibri"/>
                <a:ea typeface="Calibri"/>
                <a:cs typeface="Calibri"/>
                <a:sym typeface="Calibri"/>
              </a:rPr>
              <a:t> da ai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jasat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ai.</a:t>
            </a:r>
            <a:endParaRPr lang="en-US" sz="1200" dirty="0" smtClean="0">
              <a:solidFill>
                <a:schemeClr val="dk1"/>
              </a:solidFill>
              <a:latin typeface="Calibri"/>
              <a:ea typeface="Calibri"/>
              <a:cs typeface="Calibri"/>
              <a:sym typeface="Calibri"/>
            </a:endParaRPr>
          </a:p>
        </p:txBody>
      </p:sp>
      <p:sp>
        <p:nvSpPr>
          <p:cNvPr id="303" name="Google Shape;3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ts val="1200"/>
              <a:buNone/>
            </a:pPr>
            <a:r>
              <a:rPr lang="en-US" sz="2400" b="1" dirty="0" err="1" smtClean="0">
                <a:latin typeface="Arial"/>
                <a:ea typeface="Arial"/>
                <a:cs typeface="Arial"/>
                <a:sym typeface="Arial"/>
              </a:rPr>
              <a:t>Nga</a:t>
            </a:r>
            <a:r>
              <a:rPr lang="en-US" sz="2400" b="1" dirty="0" smtClean="0">
                <a:latin typeface="Arial"/>
                <a:ea typeface="Arial"/>
                <a:cs typeface="Arial"/>
                <a:sym typeface="Arial"/>
              </a:rPr>
              <a:t> </a:t>
            </a:r>
            <a:r>
              <a:rPr lang="en-US" sz="2400" b="1" dirty="0" err="1" smtClean="0">
                <a:latin typeface="Arial"/>
                <a:ea typeface="Arial"/>
                <a:cs typeface="Arial"/>
                <a:sym typeface="Arial"/>
              </a:rPr>
              <a:t>manu</a:t>
            </a:r>
            <a:r>
              <a:rPr lang="en-US" sz="2400" b="1" dirty="0" smtClean="0">
                <a:latin typeface="Arial"/>
                <a:ea typeface="Arial"/>
                <a:cs typeface="Arial"/>
                <a:sym typeface="Arial"/>
              </a:rPr>
              <a:t> lam </a:t>
            </a:r>
            <a:r>
              <a:rPr lang="en-US" sz="2400" b="1" dirty="0" err="1" smtClean="0">
                <a:latin typeface="Arial"/>
                <a:ea typeface="Arial"/>
                <a:cs typeface="Arial"/>
                <a:sym typeface="Arial"/>
              </a:rPr>
              <a:t>lu</a:t>
            </a:r>
            <a:r>
              <a:rPr lang="en-US" sz="2400" b="1" dirty="0" smtClean="0">
                <a:latin typeface="Arial"/>
                <a:ea typeface="Arial"/>
                <a:cs typeface="Arial"/>
                <a:sym typeface="Arial"/>
              </a:rPr>
              <a:t> u </a:t>
            </a:r>
            <a:r>
              <a:rPr lang="en-US" sz="2400" b="1" dirty="0" err="1" smtClean="0">
                <a:latin typeface="Arial"/>
                <a:ea typeface="Arial"/>
                <a:cs typeface="Arial"/>
                <a:sym typeface="Arial"/>
              </a:rPr>
              <a:t>ga</a:t>
            </a:r>
            <a:endParaRPr lang="en-US" sz="2400" dirty="0" smtClean="0">
              <a:latin typeface="Arial"/>
              <a:ea typeface="Arial"/>
              <a:cs typeface="Arial"/>
              <a:sym typeface="Arial"/>
            </a:endParaRPr>
          </a:p>
          <a:p>
            <a:pPr marL="495300" lvl="1" indent="0" algn="l" rtl="0">
              <a:lnSpc>
                <a:spcPct val="150000"/>
              </a:lnSpc>
              <a:spcBef>
                <a:spcPts val="0"/>
              </a:spcBef>
              <a:spcAft>
                <a:spcPts val="0"/>
              </a:spcAft>
              <a:buClr>
                <a:schemeClr val="dk1"/>
              </a:buClr>
              <a:buSzPts val="1200"/>
              <a:buNone/>
            </a:pPr>
            <a:r>
              <a:rPr lang="en-US" dirty="0" err="1" smtClean="0">
                <a:latin typeface="Arial"/>
                <a:ea typeface="Arial"/>
                <a:cs typeface="Arial"/>
                <a:sym typeface="Arial"/>
              </a:rPr>
              <a:t>Azim</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taw yang </a:t>
            </a:r>
            <a:r>
              <a:rPr lang="en-US" dirty="0" err="1" smtClean="0">
                <a:latin typeface="Arial"/>
                <a:ea typeface="Arial"/>
                <a:cs typeface="Arial"/>
                <a:sym typeface="Arial"/>
              </a:rPr>
              <a:t>manang</a:t>
            </a:r>
            <a:r>
              <a:rPr lang="en-US" dirty="0" smtClean="0">
                <a:latin typeface="Arial"/>
                <a:ea typeface="Arial"/>
                <a:cs typeface="Arial"/>
                <a:sym typeface="Arial"/>
              </a:rPr>
              <a:t> </a:t>
            </a:r>
            <a:r>
              <a:rPr lang="en-US" dirty="0" smtClean="0">
                <a:latin typeface="Arial"/>
                <a:ea typeface="Arial"/>
                <a:cs typeface="Arial"/>
                <a:sym typeface="Arial"/>
              </a:rPr>
              <a:t>tai </a:t>
            </a:r>
            <a:r>
              <a:rPr lang="en-US" dirty="0" err="1" smtClean="0">
                <a:latin typeface="Arial"/>
                <a:ea typeface="Arial"/>
                <a:cs typeface="Arial"/>
                <a:sym typeface="Arial"/>
              </a:rPr>
              <a:t>ya</a:t>
            </a:r>
            <a:r>
              <a:rPr lang="en-US" dirty="0" smtClean="0">
                <a:latin typeface="Arial"/>
                <a:ea typeface="Arial"/>
                <a:cs typeface="Arial"/>
                <a:sym typeface="Arial"/>
              </a:rPr>
              <a:t> ai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tim</a:t>
            </a:r>
            <a:r>
              <a:rPr lang="en-US" dirty="0" smtClean="0">
                <a:latin typeface="Arial"/>
                <a:ea typeface="Arial"/>
                <a:cs typeface="Arial"/>
                <a:sym typeface="Arial"/>
              </a:rPr>
              <a:t> ma / </a:t>
            </a:r>
            <a:r>
              <a:rPr lang="en-US" dirty="0" err="1" smtClean="0">
                <a:latin typeface="Arial"/>
                <a:ea typeface="Arial"/>
                <a:cs typeface="Arial"/>
                <a:sym typeface="Arial"/>
              </a:rPr>
              <a:t>asak</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ning</a:t>
            </a:r>
            <a:r>
              <a:rPr lang="en-US" dirty="0" smtClean="0">
                <a:latin typeface="Arial"/>
                <a:ea typeface="Arial"/>
                <a:cs typeface="Arial"/>
                <a:sym typeface="Arial"/>
              </a:rPr>
              <a:t> </a:t>
            </a:r>
            <a:r>
              <a:rPr lang="en-US" dirty="0" err="1" smtClean="0">
                <a:latin typeface="Arial"/>
                <a:ea typeface="Arial"/>
                <a:cs typeface="Arial"/>
                <a:sym typeface="Arial"/>
              </a:rPr>
              <a:t>jan</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ma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ai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woi</a:t>
            </a:r>
            <a:r>
              <a:rPr lang="en-US" dirty="0" smtClean="0">
                <a:latin typeface="Arial"/>
                <a:ea typeface="Arial"/>
                <a:cs typeface="Arial"/>
                <a:sym typeface="Arial"/>
              </a:rPr>
              <a:t> awn u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Myi</a:t>
            </a:r>
            <a:r>
              <a:rPr lang="en-US" dirty="0" smtClean="0">
                <a:latin typeface="Arial"/>
                <a:ea typeface="Arial"/>
                <a:cs typeface="Arial"/>
                <a:sym typeface="Arial"/>
              </a:rPr>
              <a:t> man </a:t>
            </a:r>
            <a:r>
              <a:rPr lang="en-US" dirty="0" err="1" smtClean="0">
                <a:latin typeface="Arial"/>
                <a:ea typeface="Arial"/>
                <a:cs typeface="Arial"/>
                <a:sym typeface="Arial"/>
              </a:rPr>
              <a:t>hkrum</a:t>
            </a:r>
            <a:r>
              <a:rPr lang="en-US" dirty="0" smtClean="0">
                <a:latin typeface="Arial"/>
                <a:ea typeface="Arial"/>
                <a:cs typeface="Arial"/>
                <a:sym typeface="Arial"/>
              </a:rPr>
              <a:t> </a:t>
            </a:r>
            <a:r>
              <a:rPr lang="en-US" dirty="0" err="1" smtClean="0">
                <a:latin typeface="Arial"/>
                <a:ea typeface="Arial"/>
                <a:cs typeface="Arial"/>
                <a:sym typeface="Arial"/>
              </a:rPr>
              <a:t>byin</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shara</a:t>
            </a:r>
            <a:r>
              <a:rPr lang="en-US" dirty="0" smtClean="0">
                <a:latin typeface="Arial"/>
                <a:ea typeface="Arial"/>
                <a:cs typeface="Arial"/>
                <a:sym typeface="Arial"/>
              </a:rPr>
              <a:t>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shahte</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sharawng</a:t>
            </a:r>
            <a:r>
              <a:rPr lang="en-US" dirty="0" smtClean="0">
                <a:latin typeface="Arial"/>
                <a:ea typeface="Arial"/>
                <a:cs typeface="Arial"/>
                <a:sym typeface="Arial"/>
              </a:rPr>
              <a:t> yang </a:t>
            </a:r>
            <a:r>
              <a:rPr lang="en-US" dirty="0" err="1" smtClean="0">
                <a:latin typeface="Arial"/>
                <a:ea typeface="Arial"/>
                <a:cs typeface="Arial"/>
                <a:sym typeface="Arial"/>
              </a:rPr>
              <a:t>danleng</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dan</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ai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madun</a:t>
            </a:r>
            <a:r>
              <a:rPr lang="en-US" dirty="0" smtClean="0">
                <a:latin typeface="Arial"/>
                <a:ea typeface="Arial"/>
                <a:cs typeface="Arial"/>
                <a:sym typeface="Arial"/>
              </a:rPr>
              <a:t> ai </a:t>
            </a:r>
            <a:r>
              <a:rPr lang="en-US" dirty="0" err="1" smtClean="0">
                <a:latin typeface="Arial"/>
                <a:ea typeface="Arial"/>
                <a:cs typeface="Arial"/>
                <a:sym typeface="Arial"/>
              </a:rPr>
              <a:t>hkum</a:t>
            </a:r>
            <a:r>
              <a:rPr lang="en-US" dirty="0" smtClean="0">
                <a:latin typeface="Arial"/>
                <a:ea typeface="Arial"/>
                <a:cs typeface="Arial"/>
                <a:sym typeface="Arial"/>
              </a:rPr>
              <a:t> </a:t>
            </a:r>
            <a:r>
              <a:rPr lang="en-US" dirty="0" err="1" smtClean="0">
                <a:latin typeface="Arial"/>
                <a:ea typeface="Arial"/>
                <a:cs typeface="Arial"/>
                <a:sym typeface="Arial"/>
              </a:rPr>
              <a:t>hkrang</a:t>
            </a:r>
            <a:r>
              <a:rPr lang="en-US" dirty="0" smtClean="0">
                <a:latin typeface="Arial"/>
                <a:ea typeface="Arial"/>
                <a:cs typeface="Arial"/>
                <a:sym typeface="Arial"/>
              </a:rPr>
              <a:t> </a:t>
            </a:r>
            <a:r>
              <a:rPr lang="en-US" dirty="0" err="1" smtClean="0">
                <a:latin typeface="Arial"/>
                <a:ea typeface="Arial"/>
                <a:cs typeface="Arial"/>
                <a:sym typeface="Arial"/>
              </a:rPr>
              <a:t>nsam</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ai. </a:t>
            </a:r>
            <a:r>
              <a:rPr lang="en-US" dirty="0" err="1" smtClean="0">
                <a:latin typeface="Arial"/>
                <a:ea typeface="Arial"/>
                <a:cs typeface="Arial"/>
                <a:sym typeface="Arial"/>
              </a:rPr>
              <a:t>Byin</a:t>
            </a:r>
            <a:r>
              <a:rPr lang="en-US" dirty="0" smtClean="0">
                <a:latin typeface="Arial"/>
                <a:ea typeface="Arial"/>
                <a:cs typeface="Arial"/>
                <a:sym typeface="Arial"/>
              </a:rPr>
              <a:t> </a:t>
            </a:r>
            <a:r>
              <a:rPr lang="en-US" dirty="0" err="1" smtClean="0">
                <a:latin typeface="Arial"/>
                <a:ea typeface="Arial"/>
                <a:cs typeface="Arial"/>
                <a:sym typeface="Arial"/>
              </a:rPr>
              <a:t>lai</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gadai</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hpa</a:t>
            </a:r>
            <a:r>
              <a:rPr lang="en-US" dirty="0" smtClean="0">
                <a:latin typeface="Arial"/>
                <a:ea typeface="Arial"/>
                <a:cs typeface="Arial"/>
                <a:sym typeface="Arial"/>
              </a:rPr>
              <a:t> </a:t>
            </a:r>
            <a:r>
              <a:rPr lang="en-US" dirty="0" err="1" smtClean="0">
                <a:latin typeface="Arial"/>
                <a:ea typeface="Arial"/>
                <a:cs typeface="Arial"/>
                <a:sym typeface="Arial"/>
              </a:rPr>
              <a:t>majaw</a:t>
            </a:r>
            <a:r>
              <a:rPr lang="en-US" dirty="0" smtClean="0">
                <a:latin typeface="Arial"/>
                <a:ea typeface="Arial"/>
                <a:cs typeface="Arial"/>
                <a:sym typeface="Arial"/>
              </a:rPr>
              <a:t> </a:t>
            </a:r>
            <a:r>
              <a:rPr lang="en-US" dirty="0" err="1" smtClean="0">
                <a:latin typeface="Arial"/>
                <a:ea typeface="Arial"/>
                <a:cs typeface="Arial"/>
                <a:sym typeface="Arial"/>
              </a:rPr>
              <a:t>ngu</a:t>
            </a:r>
            <a:r>
              <a:rPr lang="en-US" dirty="0" smtClean="0">
                <a:latin typeface="Arial"/>
                <a:ea typeface="Arial"/>
                <a:cs typeface="Arial"/>
                <a:sym typeface="Arial"/>
              </a:rPr>
              <a:t> ai </a:t>
            </a:r>
            <a:r>
              <a:rPr lang="en-US" dirty="0" err="1" smtClean="0">
                <a:latin typeface="Arial"/>
                <a:ea typeface="Arial"/>
                <a:cs typeface="Arial"/>
                <a:sym typeface="Arial"/>
              </a:rPr>
              <a:t>ga</a:t>
            </a:r>
            <a:r>
              <a:rPr lang="en-US" dirty="0" smtClean="0">
                <a:latin typeface="Arial"/>
                <a:ea typeface="Arial"/>
                <a:cs typeface="Arial"/>
                <a:sym typeface="Arial"/>
              </a:rPr>
              <a:t> san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smtClean="0">
                <a:latin typeface="Arial"/>
                <a:ea typeface="Arial"/>
                <a:cs typeface="Arial"/>
                <a:sym typeface="Arial"/>
              </a:rPr>
              <a:t>san ai. Dai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malai</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hkyam</a:t>
            </a:r>
            <a:r>
              <a:rPr lang="en-US" dirty="0" smtClean="0">
                <a:latin typeface="Arial"/>
                <a:ea typeface="Arial"/>
                <a:cs typeface="Arial"/>
                <a:sym typeface="Arial"/>
              </a:rPr>
              <a:t> </a:t>
            </a:r>
            <a:r>
              <a:rPr lang="en-US" dirty="0" err="1" smtClean="0">
                <a:latin typeface="Arial"/>
                <a:ea typeface="Arial"/>
                <a:cs typeface="Arial"/>
                <a:sym typeface="Arial"/>
              </a:rPr>
              <a:t>sa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si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shga</a:t>
            </a:r>
            <a:r>
              <a:rPr lang="en-US" dirty="0" smtClean="0">
                <a:latin typeface="Arial"/>
                <a:ea typeface="Arial"/>
                <a:cs typeface="Arial"/>
                <a:sym typeface="Arial"/>
              </a:rPr>
              <a:t> u.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chye</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u. </a:t>
            </a:r>
            <a:endParaRPr lang="en-US" dirty="0">
              <a:latin typeface="Arial"/>
              <a:ea typeface="Arial"/>
              <a:cs typeface="Arial"/>
              <a:sym typeface="Arial"/>
            </a:endParaRPr>
          </a:p>
        </p:txBody>
      </p:sp>
      <p:sp>
        <p:nvSpPr>
          <p:cNvPr id="728" name="Google Shape;728;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ct val="100000"/>
              <a:buFont typeface="Arial"/>
              <a:buNone/>
            </a:pPr>
            <a:r>
              <a:rPr lang="en-US" sz="1200" b="0" i="0" u="none" strike="noStrike" cap="none" dirty="0" smtClean="0">
                <a:solidFill>
                  <a:srgbClr val="000000"/>
                </a:solidFill>
                <a:latin typeface="Arial"/>
                <a:ea typeface="Arial"/>
                <a:cs typeface="Arial"/>
                <a:sym typeface="Arial"/>
              </a:rPr>
              <a:t>Ma </a:t>
            </a:r>
            <a:r>
              <a:rPr lang="en-US" sz="1200" b="0" i="0" u="none" strike="noStrike" cap="none" dirty="0" err="1" smtClean="0">
                <a:solidFill>
                  <a:srgbClr val="000000"/>
                </a:solidFill>
                <a:latin typeface="Arial"/>
                <a:ea typeface="Arial"/>
                <a:cs typeface="Arial"/>
                <a:sym typeface="Arial"/>
              </a:rPr>
              <a:t>ni</a:t>
            </a:r>
            <a:r>
              <a:rPr lang="en-US" sz="1200" b="0" i="0" u="none" strike="noStrike" cap="none" dirty="0" smtClean="0">
                <a:solidFill>
                  <a:srgbClr val="000000"/>
                </a:solidFill>
                <a:latin typeface="Arial"/>
                <a:ea typeface="Arial"/>
                <a:cs typeface="Arial"/>
                <a:sym typeface="Arial"/>
              </a:rPr>
              <a:t> a </a:t>
            </a:r>
            <a:r>
              <a:rPr lang="en-US" sz="1200" b="0" i="0" u="none" strike="noStrike" cap="none" dirty="0" err="1" smtClean="0">
                <a:solidFill>
                  <a:srgbClr val="000000"/>
                </a:solidFill>
                <a:latin typeface="Arial"/>
                <a:ea typeface="Arial"/>
                <a:cs typeface="Arial"/>
                <a:sym typeface="Arial"/>
              </a:rPr>
              <a:t>asak</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aprat</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hte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dawdan</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lu</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atsam</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hpe</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madi</a:t>
            </a:r>
            <a:r>
              <a:rPr lang="en-US" sz="1200" b="0" i="0" u="none" strike="noStrike" cap="none" dirty="0" smtClean="0">
                <a:solidFill>
                  <a:srgbClr val="000000"/>
                </a:solidFill>
                <a:latin typeface="Arial"/>
                <a:ea typeface="Arial"/>
                <a:cs typeface="Arial"/>
                <a:sym typeface="Arial"/>
              </a:rPr>
              <a:t> </a:t>
            </a:r>
            <a:r>
              <a:rPr lang="en-US" sz="1200" b="0" i="0" u="none" strike="noStrike" cap="none" dirty="0" err="1" smtClean="0">
                <a:solidFill>
                  <a:srgbClr val="000000"/>
                </a:solidFill>
                <a:latin typeface="Arial"/>
                <a:ea typeface="Arial"/>
                <a:cs typeface="Arial"/>
                <a:sym typeface="Arial"/>
              </a:rPr>
              <a:t>madun</a:t>
            </a:r>
            <a:r>
              <a:rPr lang="en-US" sz="1200" b="0" i="0" u="none" strike="noStrike" cap="none" dirty="0" smtClean="0">
                <a:solidFill>
                  <a:srgbClr val="000000"/>
                </a:solidFill>
                <a:latin typeface="Arial"/>
                <a:ea typeface="Arial"/>
                <a:cs typeface="Arial"/>
                <a:sym typeface="Arial"/>
              </a:rPr>
              <a:t> lam</a:t>
            </a:r>
          </a:p>
          <a:p>
            <a:pPr marL="0" marR="0" lvl="0" indent="0" algn="l" rtl="0">
              <a:lnSpc>
                <a:spcPct val="100000"/>
              </a:lnSpc>
              <a:spcBef>
                <a:spcPts val="60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285750" marR="0" lvl="0" indent="-228600" algn="l" rtl="0">
              <a:lnSpc>
                <a:spcPct val="150000"/>
              </a:lnSpc>
              <a:spcBef>
                <a:spcPts val="0"/>
              </a:spcBef>
              <a:spcAft>
                <a:spcPts val="0"/>
              </a:spcAft>
              <a:buClr>
                <a:srgbClr val="000000"/>
              </a:buClr>
              <a:buSzPts val="1800"/>
              <a:buFont typeface="Arial"/>
              <a:buChar char="•"/>
            </a:pPr>
            <a:r>
              <a:rPr lang="en-US" sz="1200" b="1" i="0" u="none" strike="noStrike" cap="none" dirty="0" err="1" smtClean="0">
                <a:solidFill>
                  <a:srgbClr val="000000"/>
                </a:solidFill>
                <a:latin typeface="Arial"/>
                <a:ea typeface="Arial"/>
                <a:cs typeface="Arial"/>
                <a:sym typeface="Arial"/>
              </a:rPr>
              <a:t>Lak</a:t>
            </a:r>
            <a:r>
              <a:rPr lang="en-US" sz="1200" b="1" dirty="0" err="1" smtClean="0"/>
              <a:t>san</a:t>
            </a:r>
            <a:r>
              <a:rPr lang="en-US" sz="1200" b="1" dirty="0" smtClean="0"/>
              <a:t> kung </a:t>
            </a:r>
            <a:r>
              <a:rPr lang="en-US" sz="1200" b="1" dirty="0" err="1" smtClean="0"/>
              <a:t>kyang</a:t>
            </a:r>
            <a:r>
              <a:rPr lang="en-US" sz="1200" b="1" dirty="0" smtClean="0"/>
              <a:t> ai </a:t>
            </a:r>
            <a:r>
              <a:rPr lang="en-US" sz="1200" b="1" dirty="0" err="1" smtClean="0"/>
              <a:t>wa</a:t>
            </a:r>
            <a:r>
              <a:rPr lang="en-US" sz="1200" b="1" dirty="0" smtClean="0"/>
              <a:t> </a:t>
            </a:r>
            <a:r>
              <a:rPr lang="en-US" sz="1200" b="1" dirty="0" err="1" smtClean="0"/>
              <a:t>nrai</a:t>
            </a:r>
            <a:r>
              <a:rPr lang="en-US" sz="1200" b="1" dirty="0" smtClean="0"/>
              <a:t> ai </a:t>
            </a:r>
            <a:r>
              <a:rPr lang="en-US" sz="1200" b="1" dirty="0" err="1" smtClean="0"/>
              <a:t>tinang</a:t>
            </a:r>
            <a:r>
              <a:rPr lang="en-US" sz="1200" b="1" dirty="0" smtClean="0"/>
              <a:t> a </a:t>
            </a:r>
            <a:r>
              <a:rPr lang="en-US" sz="1200" b="1" dirty="0" err="1" smtClean="0"/>
              <a:t>bungli</a:t>
            </a:r>
            <a:r>
              <a:rPr lang="en-US" sz="1200" b="1" dirty="0" smtClean="0"/>
              <a:t> </a:t>
            </a:r>
            <a:r>
              <a:rPr lang="en-US" sz="1200" b="1" dirty="0" err="1" smtClean="0"/>
              <a:t>dawsang</a:t>
            </a:r>
            <a:r>
              <a:rPr lang="en-US" sz="1200" b="1" dirty="0" smtClean="0"/>
              <a:t> </a:t>
            </a:r>
            <a:r>
              <a:rPr lang="en-US" sz="1200" b="1" dirty="0" err="1" smtClean="0"/>
              <a:t>gaw-</a:t>
            </a:r>
            <a:r>
              <a:rPr lang="en-US" sz="1200" dirty="0" err="1" smtClean="0"/>
              <a:t>madat</a:t>
            </a:r>
            <a:r>
              <a:rPr lang="en-US" sz="1200" dirty="0" smtClean="0"/>
              <a:t> </a:t>
            </a:r>
            <a:r>
              <a:rPr lang="en-US" sz="1200" dirty="0" err="1" smtClean="0"/>
              <a:t>ya</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hte</a:t>
            </a:r>
            <a:r>
              <a:rPr lang="en-US" sz="1200" dirty="0" smtClean="0"/>
              <a:t> ma/ </a:t>
            </a:r>
            <a:r>
              <a:rPr lang="en-US" sz="1200" dirty="0" err="1" smtClean="0"/>
              <a:t>asak</a:t>
            </a:r>
            <a:r>
              <a:rPr lang="en-US" sz="1200" dirty="0" smtClean="0"/>
              <a:t> </a:t>
            </a:r>
            <a:r>
              <a:rPr lang="en-US" sz="1200" dirty="0" err="1" smtClean="0"/>
              <a:t>shi</a:t>
            </a:r>
            <a:r>
              <a:rPr lang="en-US" sz="1200" dirty="0" smtClean="0"/>
              <a:t> </a:t>
            </a:r>
            <a:r>
              <a:rPr lang="en-US" sz="1200" dirty="0" err="1" smtClean="0"/>
              <a:t>ning</a:t>
            </a:r>
            <a:r>
              <a:rPr lang="en-US" sz="1200" dirty="0" smtClean="0"/>
              <a:t> </a:t>
            </a:r>
            <a:r>
              <a:rPr lang="en-US" sz="1200" dirty="0" err="1" smtClean="0"/>
              <a:t>jan</a:t>
            </a:r>
            <a:r>
              <a:rPr lang="en-US" sz="1200" dirty="0" smtClean="0"/>
              <a:t> </a:t>
            </a:r>
            <a:r>
              <a:rPr lang="en-US" sz="1200" dirty="0" err="1" smtClean="0"/>
              <a:t>sai</a:t>
            </a:r>
            <a:r>
              <a:rPr lang="en-US" sz="1200" dirty="0" smtClean="0"/>
              <a:t> ma </a:t>
            </a:r>
            <a:r>
              <a:rPr lang="en-US" sz="1200" dirty="0" err="1" smtClean="0"/>
              <a:t>hpe</a:t>
            </a:r>
            <a:r>
              <a:rPr lang="en-US" sz="1200" dirty="0" smtClean="0"/>
              <a:t> </a:t>
            </a:r>
            <a:r>
              <a:rPr lang="en-US" sz="1200" dirty="0" err="1" smtClean="0"/>
              <a:t>nga</a:t>
            </a:r>
            <a:r>
              <a:rPr lang="en-US" sz="1200" dirty="0" smtClean="0"/>
              <a:t> </a:t>
            </a:r>
            <a:r>
              <a:rPr lang="en-US" sz="1200" dirty="0" err="1" smtClean="0"/>
              <a:t>manu</a:t>
            </a:r>
            <a:r>
              <a:rPr lang="en-US" sz="1200" dirty="0" smtClean="0"/>
              <a:t> </a:t>
            </a:r>
            <a:r>
              <a:rPr lang="en-US" sz="1200" dirty="0" err="1" smtClean="0"/>
              <a:t>hkra</a:t>
            </a:r>
            <a:r>
              <a:rPr lang="en-US" sz="1200" dirty="0" smtClean="0"/>
              <a:t> </a:t>
            </a:r>
            <a:r>
              <a:rPr lang="en-US" sz="1200" dirty="0" err="1" smtClean="0"/>
              <a:t>galaw</a:t>
            </a:r>
            <a:r>
              <a:rPr lang="en-US" sz="1200" dirty="0" smtClean="0"/>
              <a:t> </a:t>
            </a:r>
            <a:r>
              <a:rPr lang="en-US" sz="1200" dirty="0" err="1" smtClean="0"/>
              <a:t>ya</a:t>
            </a:r>
            <a:r>
              <a:rPr lang="en-US" sz="1200" dirty="0" smtClean="0"/>
              <a:t> </a:t>
            </a:r>
            <a:r>
              <a:rPr lang="en-US" sz="1200" dirty="0" err="1" smtClean="0"/>
              <a:t>ra</a:t>
            </a:r>
            <a:r>
              <a:rPr lang="en-US" sz="1200" dirty="0" smtClean="0"/>
              <a:t> </a:t>
            </a:r>
            <a:r>
              <a:rPr lang="en-US" sz="1200" dirty="0" err="1" smtClean="0"/>
              <a:t>na</a:t>
            </a:r>
            <a:r>
              <a:rPr lang="en-US" sz="1200" dirty="0" smtClean="0"/>
              <a:t> lam, </a:t>
            </a:r>
            <a:r>
              <a:rPr lang="en-US" sz="1200" dirty="0" err="1" smtClean="0"/>
              <a:t>shanhte</a:t>
            </a:r>
            <a:r>
              <a:rPr lang="en-US" sz="1200" dirty="0" smtClean="0"/>
              <a:t> </a:t>
            </a:r>
            <a:r>
              <a:rPr lang="en-US" sz="1200" dirty="0" err="1" smtClean="0"/>
              <a:t>kam</a:t>
            </a:r>
            <a:r>
              <a:rPr lang="en-US" sz="1200" dirty="0" smtClean="0"/>
              <a:t> </a:t>
            </a:r>
            <a:r>
              <a:rPr lang="en-US" sz="1200" dirty="0" err="1" smtClean="0"/>
              <a:t>hpa</a:t>
            </a:r>
            <a:r>
              <a:rPr lang="en-US" sz="1200" dirty="0" smtClean="0"/>
              <a:t> ai </a:t>
            </a:r>
            <a:r>
              <a:rPr lang="en-US" sz="1200" dirty="0" err="1" smtClean="0"/>
              <a:t>masha</a:t>
            </a:r>
            <a:r>
              <a:rPr lang="en-US" sz="1200" dirty="0" smtClean="0"/>
              <a:t> </a:t>
            </a:r>
            <a:r>
              <a:rPr lang="en-US" sz="1200" dirty="0" err="1" smtClean="0"/>
              <a:t>hte</a:t>
            </a:r>
            <a:r>
              <a:rPr lang="en-US" sz="1200" dirty="0" smtClean="0"/>
              <a:t> </a:t>
            </a:r>
            <a:r>
              <a:rPr lang="en-US" sz="1200" dirty="0" err="1" smtClean="0"/>
              <a:t>matut</a:t>
            </a:r>
            <a:r>
              <a:rPr lang="en-US" sz="1200" dirty="0" smtClean="0"/>
              <a:t> </a:t>
            </a:r>
            <a:r>
              <a:rPr lang="en-US" sz="1200" dirty="0" err="1" smtClean="0"/>
              <a:t>mahkai</a:t>
            </a:r>
            <a:r>
              <a:rPr lang="en-US" sz="1200" dirty="0" smtClean="0"/>
              <a:t> </a:t>
            </a:r>
            <a:r>
              <a:rPr lang="en-US" sz="1200" dirty="0" err="1" smtClean="0"/>
              <a:t>ya</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hte</a:t>
            </a:r>
            <a:r>
              <a:rPr lang="en-US" sz="1200" dirty="0" smtClean="0"/>
              <a:t> </a:t>
            </a:r>
            <a:r>
              <a:rPr lang="en-US" sz="1200" dirty="0" err="1" smtClean="0"/>
              <a:t>lu</a:t>
            </a:r>
            <a:r>
              <a:rPr lang="en-US" sz="1200" dirty="0" smtClean="0"/>
              <a:t> la </a:t>
            </a:r>
            <a:r>
              <a:rPr lang="en-US" sz="1200" dirty="0" err="1" smtClean="0"/>
              <a:t>mai</a:t>
            </a:r>
            <a:r>
              <a:rPr lang="en-US" sz="1200" dirty="0" smtClean="0"/>
              <a:t> </a:t>
            </a:r>
            <a:r>
              <a:rPr lang="en-US" sz="1200" dirty="0" err="1" smtClean="0"/>
              <a:t>na</a:t>
            </a:r>
            <a:r>
              <a:rPr lang="en-US" sz="1200" dirty="0" smtClean="0"/>
              <a:t> </a:t>
            </a:r>
            <a:r>
              <a:rPr lang="en-US" sz="1200" dirty="0" err="1" smtClean="0"/>
              <a:t>garum</a:t>
            </a:r>
            <a:r>
              <a:rPr lang="en-US" sz="1200" dirty="0" smtClean="0"/>
              <a:t> </a:t>
            </a:r>
            <a:r>
              <a:rPr lang="en-US" sz="1200" dirty="0" err="1" smtClean="0"/>
              <a:t>lajang</a:t>
            </a:r>
            <a:r>
              <a:rPr lang="en-US" sz="1200" dirty="0" smtClean="0"/>
              <a:t> lam a </a:t>
            </a:r>
            <a:r>
              <a:rPr lang="en-US" sz="1200" dirty="0" err="1" smtClean="0"/>
              <a:t>shiga</a:t>
            </a:r>
            <a:r>
              <a:rPr lang="en-US" sz="1200" dirty="0" smtClean="0"/>
              <a:t> </a:t>
            </a:r>
            <a:r>
              <a:rPr lang="en-US" sz="1200" dirty="0" err="1" smtClean="0"/>
              <a:t>lamang</a:t>
            </a:r>
            <a:r>
              <a:rPr lang="en-US" sz="1200" dirty="0" smtClean="0"/>
              <a:t> </a:t>
            </a:r>
            <a:r>
              <a:rPr lang="en-US" sz="1200" dirty="0" err="1" smtClean="0"/>
              <a:t>ni</a:t>
            </a:r>
            <a:r>
              <a:rPr lang="en-US" sz="1200" dirty="0" smtClean="0"/>
              <a:t> </a:t>
            </a:r>
            <a:r>
              <a:rPr lang="en-US" sz="1200" dirty="0" err="1" smtClean="0"/>
              <a:t>tsun</a:t>
            </a:r>
            <a:r>
              <a:rPr lang="en-US" sz="1200" dirty="0" smtClean="0"/>
              <a:t> </a:t>
            </a:r>
            <a:r>
              <a:rPr lang="en-US" sz="1200" dirty="0" err="1" smtClean="0"/>
              <a:t>dan</a:t>
            </a:r>
            <a:r>
              <a:rPr lang="en-US" sz="1200" dirty="0" smtClean="0"/>
              <a:t> </a:t>
            </a:r>
            <a:r>
              <a:rPr lang="en-US" sz="1200" dirty="0" err="1" smtClean="0"/>
              <a:t>ya</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rai</a:t>
            </a:r>
            <a:r>
              <a:rPr lang="en-US" sz="1200" dirty="0" smtClean="0"/>
              <a:t> </a:t>
            </a:r>
            <a:r>
              <a:rPr lang="en-US" sz="1200" dirty="0" err="1" smtClean="0"/>
              <a:t>nga</a:t>
            </a:r>
            <a:r>
              <a:rPr lang="en-US" sz="1200" dirty="0" smtClean="0"/>
              <a:t> ai.</a:t>
            </a:r>
          </a:p>
          <a:p>
            <a:pPr marL="285750" marR="0" lvl="0" indent="-228600" algn="l" rtl="0">
              <a:lnSpc>
                <a:spcPct val="150000"/>
              </a:lnSpc>
              <a:spcBef>
                <a:spcPts val="0"/>
              </a:spcBef>
              <a:spcAft>
                <a:spcPts val="0"/>
              </a:spcAft>
              <a:buClr>
                <a:srgbClr val="000000"/>
              </a:buClr>
              <a:buSzPts val="1800"/>
              <a:buFont typeface="Arial"/>
              <a:buChar char="•"/>
            </a:pPr>
            <a:r>
              <a:rPr lang="en-US" sz="1200" b="1" i="0" u="none" strike="noStrike" cap="none" dirty="0" err="1" smtClean="0">
                <a:solidFill>
                  <a:srgbClr val="000000"/>
                </a:solidFill>
                <a:latin typeface="Arial"/>
                <a:ea typeface="Arial"/>
                <a:cs typeface="Arial"/>
                <a:sym typeface="Arial"/>
              </a:rPr>
              <a:t>Asak</a:t>
            </a:r>
            <a:r>
              <a:rPr lang="en-US" sz="1200" b="1" i="0" u="none" strike="noStrike" cap="none" dirty="0" smtClean="0">
                <a:solidFill>
                  <a:srgbClr val="000000"/>
                </a:solidFill>
                <a:latin typeface="Arial"/>
                <a:ea typeface="Arial"/>
                <a:cs typeface="Arial"/>
                <a:sym typeface="Arial"/>
              </a:rPr>
              <a:t> (15)</a:t>
            </a:r>
            <a:r>
              <a:rPr lang="en-US" sz="1200" b="1" i="0" u="none" strike="noStrike" cap="none" dirty="0" err="1" smtClean="0">
                <a:solidFill>
                  <a:srgbClr val="000000"/>
                </a:solidFill>
                <a:latin typeface="Arial"/>
                <a:ea typeface="Arial"/>
                <a:cs typeface="Arial"/>
                <a:sym typeface="Arial"/>
              </a:rPr>
              <a:t>ning</a:t>
            </a:r>
            <a:r>
              <a:rPr lang="en-US" sz="1200" b="1" i="0" u="none" strike="noStrike" cap="none" dirty="0" smtClean="0">
                <a:solidFill>
                  <a:srgbClr val="000000"/>
                </a:solidFill>
                <a:latin typeface="Arial"/>
                <a:ea typeface="Arial"/>
                <a:cs typeface="Arial"/>
                <a:sym typeface="Arial"/>
              </a:rPr>
              <a:t> </a:t>
            </a:r>
            <a:r>
              <a:rPr lang="en-US" sz="1200" b="1" dirty="0" err="1" smtClean="0"/>
              <a:t>hte</a:t>
            </a:r>
            <a:r>
              <a:rPr lang="en-US" sz="1200" b="1" dirty="0" smtClean="0"/>
              <a:t>  </a:t>
            </a:r>
            <a:r>
              <a:rPr lang="en-US" sz="1200" b="1" dirty="0" err="1" smtClean="0"/>
              <a:t>lahta</a:t>
            </a:r>
            <a:r>
              <a:rPr lang="en-US" sz="1200" b="1" dirty="0" smtClean="0"/>
              <a:t> (10) </a:t>
            </a:r>
            <a:r>
              <a:rPr lang="en-US" sz="1200" b="1" dirty="0" err="1" smtClean="0"/>
              <a:t>ning</a:t>
            </a:r>
            <a:r>
              <a:rPr lang="en-US" sz="1200" b="1" dirty="0" smtClean="0"/>
              <a:t> </a:t>
            </a:r>
            <a:r>
              <a:rPr lang="en-US" sz="1200" b="1" dirty="0" err="1" smtClean="0"/>
              <a:t>jan</a:t>
            </a:r>
            <a:r>
              <a:rPr lang="en-US" sz="1200" b="1" dirty="0" smtClean="0"/>
              <a:t> </a:t>
            </a:r>
            <a:r>
              <a:rPr lang="en-US" sz="1200" b="1" dirty="0" err="1" smtClean="0"/>
              <a:t>sai</a:t>
            </a:r>
            <a:r>
              <a:rPr lang="en-US" sz="1200" b="1" dirty="0" smtClean="0"/>
              <a:t> ma </a:t>
            </a:r>
            <a:r>
              <a:rPr lang="en-US" sz="1200" b="1" dirty="0" err="1" smtClean="0"/>
              <a:t>ni</a:t>
            </a:r>
            <a:r>
              <a:rPr lang="en-US" sz="1200" b="1" dirty="0" smtClean="0"/>
              <a:t> </a:t>
            </a:r>
            <a:r>
              <a:rPr lang="en-US" sz="1200" b="1" dirty="0" err="1" smtClean="0"/>
              <a:t>gaw</a:t>
            </a:r>
            <a:r>
              <a:rPr lang="en-US" sz="1200" dirty="0" smtClean="0"/>
              <a:t> ta </a:t>
            </a:r>
            <a:r>
              <a:rPr lang="en-US" sz="1200" dirty="0" err="1" smtClean="0"/>
              <a:t>shawa</a:t>
            </a:r>
            <a:r>
              <a:rPr lang="en-US" sz="1200" dirty="0" smtClean="0"/>
              <a:t> </a:t>
            </a:r>
            <a:r>
              <a:rPr lang="en-US" sz="1200" dirty="0" err="1" smtClean="0"/>
              <a:t>hku</a:t>
            </a:r>
            <a:r>
              <a:rPr lang="en-US" sz="1200" dirty="0" smtClean="0"/>
              <a:t> n-</a:t>
            </a:r>
            <a:r>
              <a:rPr lang="en-US" sz="1200" dirty="0" err="1" smtClean="0"/>
              <a:t>na</a:t>
            </a:r>
            <a:r>
              <a:rPr lang="en-US" sz="1200" dirty="0" smtClean="0"/>
              <a:t> </a:t>
            </a:r>
            <a:r>
              <a:rPr lang="en-US" sz="1200" dirty="0" err="1" smtClean="0"/>
              <a:t>madu</a:t>
            </a:r>
            <a:r>
              <a:rPr lang="en-US" sz="1200" dirty="0" smtClean="0"/>
              <a:t> </a:t>
            </a:r>
            <a:r>
              <a:rPr lang="en-US" sz="1200" dirty="0" err="1" smtClean="0"/>
              <a:t>myit</a:t>
            </a:r>
            <a:r>
              <a:rPr lang="en-US" sz="1200" dirty="0" smtClean="0"/>
              <a:t> </a:t>
            </a:r>
            <a:r>
              <a:rPr lang="en-US" sz="1200" dirty="0" err="1" smtClean="0"/>
              <a:t>hte</a:t>
            </a:r>
            <a:r>
              <a:rPr lang="en-US" sz="1200" dirty="0" smtClean="0"/>
              <a:t> </a:t>
            </a:r>
            <a:r>
              <a:rPr lang="en-US" sz="1200" dirty="0" err="1" smtClean="0"/>
              <a:t>dawdan</a:t>
            </a:r>
            <a:r>
              <a:rPr lang="en-US" sz="1200" dirty="0" smtClean="0"/>
              <a:t> lam </a:t>
            </a:r>
            <a:r>
              <a:rPr lang="en-US" sz="1200" dirty="0" err="1" smtClean="0"/>
              <a:t>galaw</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shanhte</a:t>
            </a:r>
            <a:r>
              <a:rPr lang="en-US" sz="1200" dirty="0" smtClean="0"/>
              <a:t> a </a:t>
            </a:r>
            <a:r>
              <a:rPr lang="en-US" sz="1200" dirty="0" err="1" smtClean="0"/>
              <a:t>mahkrum</a:t>
            </a:r>
            <a:r>
              <a:rPr lang="en-US" sz="1200" dirty="0" smtClean="0"/>
              <a:t> </a:t>
            </a:r>
            <a:r>
              <a:rPr lang="en-US" sz="1200" dirty="0" err="1" smtClean="0"/>
              <a:t>madup</a:t>
            </a:r>
            <a:r>
              <a:rPr lang="en-US" sz="1200" dirty="0" smtClean="0"/>
              <a:t> </a:t>
            </a:r>
            <a:r>
              <a:rPr lang="en-US" sz="1200" dirty="0" err="1" smtClean="0"/>
              <a:t>hpe</a:t>
            </a:r>
            <a:r>
              <a:rPr lang="en-US" sz="1200" dirty="0" smtClean="0"/>
              <a:t> </a:t>
            </a:r>
            <a:r>
              <a:rPr lang="en-US" sz="1200" dirty="0" err="1" smtClean="0"/>
              <a:t>chye</a:t>
            </a:r>
            <a:r>
              <a:rPr lang="en-US" sz="1200" dirty="0" smtClean="0"/>
              <a:t> </a:t>
            </a:r>
            <a:r>
              <a:rPr lang="en-US" sz="1200" dirty="0" err="1" smtClean="0"/>
              <a:t>na</a:t>
            </a:r>
            <a:r>
              <a:rPr lang="en-US" sz="1200" dirty="0" smtClean="0"/>
              <a:t> ram ai </a:t>
            </a:r>
            <a:r>
              <a:rPr lang="en-US" sz="1200" dirty="0" err="1" smtClean="0"/>
              <a:t>asak</a:t>
            </a:r>
            <a:r>
              <a:rPr lang="en-US" sz="1200" dirty="0" smtClean="0"/>
              <a:t> </a:t>
            </a:r>
            <a:r>
              <a:rPr lang="en-US" sz="1200" dirty="0" err="1" smtClean="0"/>
              <a:t>aprat</a:t>
            </a:r>
            <a:r>
              <a:rPr lang="en-US" sz="1200" dirty="0" smtClean="0"/>
              <a:t> </a:t>
            </a:r>
            <a:r>
              <a:rPr lang="en-US" sz="1200" dirty="0" err="1" smtClean="0"/>
              <a:t>rai</a:t>
            </a:r>
            <a:r>
              <a:rPr lang="en-US" sz="1200" dirty="0" smtClean="0"/>
              <a:t> </a:t>
            </a:r>
            <a:r>
              <a:rPr lang="en-US" sz="1200" dirty="0" err="1" smtClean="0"/>
              <a:t>nga</a:t>
            </a:r>
            <a:r>
              <a:rPr lang="en-US" sz="1200" dirty="0" smtClean="0"/>
              <a:t> ai.</a:t>
            </a:r>
          </a:p>
          <a:p>
            <a:pPr marL="285750" marR="0" lvl="0" indent="-228600" algn="l" rtl="0">
              <a:lnSpc>
                <a:spcPct val="150000"/>
              </a:lnSpc>
              <a:spcBef>
                <a:spcPts val="0"/>
              </a:spcBef>
              <a:spcAft>
                <a:spcPts val="0"/>
              </a:spcAft>
              <a:buClr>
                <a:srgbClr val="000000"/>
              </a:buClr>
              <a:buSzPts val="1800"/>
              <a:buFont typeface="Arial"/>
              <a:buChar char="•"/>
            </a:pPr>
            <a:r>
              <a:rPr lang="en-US" sz="1200" b="1" i="0" u="none" strike="noStrike" cap="none" dirty="0" err="1" smtClean="0">
                <a:solidFill>
                  <a:srgbClr val="000000"/>
                </a:solidFill>
                <a:latin typeface="Arial"/>
                <a:ea typeface="Arial"/>
                <a:cs typeface="Arial"/>
                <a:sym typeface="Arial"/>
              </a:rPr>
              <a:t>Asak</a:t>
            </a:r>
            <a:r>
              <a:rPr lang="en-US" sz="1200" b="1" i="0" u="none" strike="noStrike" cap="none" dirty="0" smtClean="0">
                <a:solidFill>
                  <a:srgbClr val="000000"/>
                </a:solidFill>
                <a:latin typeface="Arial"/>
                <a:ea typeface="Arial"/>
                <a:cs typeface="Arial"/>
                <a:sym typeface="Arial"/>
              </a:rPr>
              <a:t> (6) </a:t>
            </a:r>
            <a:r>
              <a:rPr lang="en-US" sz="1200" b="1" i="0" u="none" strike="noStrike" cap="none" dirty="0" err="1" smtClean="0">
                <a:solidFill>
                  <a:srgbClr val="000000"/>
                </a:solidFill>
                <a:latin typeface="Arial"/>
                <a:ea typeface="Arial"/>
                <a:cs typeface="Arial"/>
                <a:sym typeface="Arial"/>
              </a:rPr>
              <a:t>ning</a:t>
            </a:r>
            <a:r>
              <a:rPr lang="en-US" sz="1200" b="1" i="0" u="none" strike="noStrike" cap="none" dirty="0" smtClean="0">
                <a:solidFill>
                  <a:srgbClr val="000000"/>
                </a:solidFill>
                <a:latin typeface="Arial"/>
                <a:ea typeface="Arial"/>
                <a:cs typeface="Arial"/>
                <a:sym typeface="Arial"/>
              </a:rPr>
              <a:t> </a:t>
            </a:r>
            <a:r>
              <a:rPr lang="en-US" sz="1200" b="1" i="0" u="none" strike="noStrike" cap="none" dirty="0" err="1" smtClean="0">
                <a:solidFill>
                  <a:srgbClr val="000000"/>
                </a:solidFill>
                <a:latin typeface="Arial"/>
                <a:ea typeface="Arial"/>
                <a:cs typeface="Arial"/>
                <a:sym typeface="Arial"/>
              </a:rPr>
              <a:t>kaw</a:t>
            </a:r>
            <a:r>
              <a:rPr lang="en-US" sz="1200" b="1" i="0" u="none" strike="noStrike" cap="none" dirty="0" smtClean="0">
                <a:solidFill>
                  <a:srgbClr val="000000"/>
                </a:solidFill>
                <a:latin typeface="Arial"/>
                <a:ea typeface="Arial"/>
                <a:cs typeface="Arial"/>
                <a:sym typeface="Arial"/>
              </a:rPr>
              <a:t> </a:t>
            </a:r>
            <a:r>
              <a:rPr lang="en-US" sz="1200" b="1" i="0" u="none" strike="noStrike" cap="none" dirty="0" err="1" smtClean="0">
                <a:solidFill>
                  <a:srgbClr val="000000"/>
                </a:solidFill>
                <a:latin typeface="Arial"/>
                <a:ea typeface="Arial"/>
                <a:cs typeface="Arial"/>
                <a:sym typeface="Arial"/>
              </a:rPr>
              <a:t>na</a:t>
            </a:r>
            <a:r>
              <a:rPr lang="en-US" sz="1200" b="1" i="0" u="none" strike="noStrike" cap="none" dirty="0" smtClean="0">
                <a:solidFill>
                  <a:srgbClr val="000000"/>
                </a:solidFill>
                <a:latin typeface="Arial"/>
                <a:ea typeface="Arial"/>
                <a:cs typeface="Arial"/>
                <a:sym typeface="Arial"/>
              </a:rPr>
              <a:t>(9) </a:t>
            </a:r>
            <a:r>
              <a:rPr lang="en-US" sz="1200" b="1" dirty="0" err="1" smtClean="0"/>
              <a:t>nin</a:t>
            </a:r>
            <a:r>
              <a:rPr lang="en-US" sz="1200" b="1" i="0" u="none" strike="noStrike" cap="none" dirty="0" err="1" smtClean="0">
                <a:solidFill>
                  <a:srgbClr val="000000"/>
                </a:solidFill>
                <a:latin typeface="Arial"/>
                <a:ea typeface="Arial"/>
                <a:cs typeface="Arial"/>
                <a:sym typeface="Arial"/>
              </a:rPr>
              <a:t>g</a:t>
            </a:r>
            <a:r>
              <a:rPr lang="en-US" sz="1200" b="1" i="0" u="none" strike="noStrike" cap="none" dirty="0" smtClean="0">
                <a:solidFill>
                  <a:srgbClr val="000000"/>
                </a:solidFill>
                <a:latin typeface="Arial"/>
                <a:ea typeface="Arial"/>
                <a:cs typeface="Arial"/>
                <a:sym typeface="Arial"/>
              </a:rPr>
              <a:t> </a:t>
            </a:r>
            <a:r>
              <a:rPr lang="en-US" sz="1200" b="1" i="0" u="none" strike="noStrike" cap="none" dirty="0" err="1" smtClean="0">
                <a:solidFill>
                  <a:srgbClr val="000000"/>
                </a:solidFill>
                <a:latin typeface="Arial"/>
                <a:ea typeface="Arial"/>
                <a:cs typeface="Arial"/>
                <a:sym typeface="Arial"/>
              </a:rPr>
              <a:t>lapran</a:t>
            </a:r>
            <a:r>
              <a:rPr lang="en-US" sz="1200" b="1" i="0" u="none" strike="noStrike" cap="none" dirty="0" smtClean="0">
                <a:solidFill>
                  <a:srgbClr val="000000"/>
                </a:solidFill>
                <a:latin typeface="Arial"/>
                <a:ea typeface="Arial"/>
                <a:cs typeface="Arial"/>
                <a:sym typeface="Arial"/>
              </a:rPr>
              <a:t> ma </a:t>
            </a:r>
            <a:r>
              <a:rPr lang="en-US" sz="1200" b="1" i="0" u="none" strike="noStrike" cap="none" dirty="0" err="1" smtClean="0">
                <a:solidFill>
                  <a:srgbClr val="000000"/>
                </a:solidFill>
                <a:latin typeface="Arial"/>
                <a:ea typeface="Arial"/>
                <a:cs typeface="Arial"/>
                <a:sym typeface="Arial"/>
              </a:rPr>
              <a:t>ni</a:t>
            </a:r>
            <a:r>
              <a:rPr lang="en-US" sz="1200" b="1" i="0" u="none" strike="noStrike" cap="none" dirty="0" smtClean="0">
                <a:solidFill>
                  <a:srgbClr val="000000"/>
                </a:solidFill>
                <a:latin typeface="Arial"/>
                <a:ea typeface="Arial"/>
                <a:cs typeface="Arial"/>
                <a:sym typeface="Arial"/>
              </a:rPr>
              <a:t> </a:t>
            </a:r>
            <a:r>
              <a:rPr lang="en-US" sz="1200" b="1" dirty="0" err="1" smtClean="0"/>
              <a:t>hte</a:t>
            </a:r>
            <a:r>
              <a:rPr lang="en-US" sz="1200" b="1" dirty="0" smtClean="0"/>
              <a:t> </a:t>
            </a:r>
            <a:r>
              <a:rPr lang="en-US" sz="1200" b="1" dirty="0" err="1" smtClean="0"/>
              <a:t>asak</a:t>
            </a:r>
            <a:r>
              <a:rPr lang="en-US" sz="1200" b="1" dirty="0" smtClean="0"/>
              <a:t> (10) </a:t>
            </a:r>
            <a:r>
              <a:rPr lang="en-US" sz="1200" b="1" dirty="0" err="1" smtClean="0"/>
              <a:t>ning</a:t>
            </a:r>
            <a:r>
              <a:rPr lang="en-US" sz="1200" b="1" dirty="0" smtClean="0"/>
              <a:t> </a:t>
            </a:r>
            <a:r>
              <a:rPr lang="en-US" sz="1200" b="1" dirty="0" err="1" smtClean="0"/>
              <a:t>kaw</a:t>
            </a:r>
            <a:r>
              <a:rPr lang="en-US" sz="1200" b="1" dirty="0" smtClean="0"/>
              <a:t> </a:t>
            </a:r>
            <a:r>
              <a:rPr lang="en-US" sz="1200" b="1" dirty="0" err="1" smtClean="0"/>
              <a:t>na</a:t>
            </a:r>
            <a:r>
              <a:rPr lang="en-US" sz="1200" b="1" dirty="0" smtClean="0"/>
              <a:t> (14) </a:t>
            </a:r>
            <a:r>
              <a:rPr lang="en-US" sz="1200" b="1" dirty="0" err="1" smtClean="0"/>
              <a:t>ning</a:t>
            </a:r>
            <a:r>
              <a:rPr lang="en-US" sz="1200" b="1" dirty="0" smtClean="0"/>
              <a:t> </a:t>
            </a:r>
            <a:r>
              <a:rPr lang="en-US" sz="1200" b="1" dirty="0" err="1" smtClean="0"/>
              <a:t>lapran</a:t>
            </a:r>
            <a:r>
              <a:rPr lang="en-US" sz="1200" b="1" dirty="0" smtClean="0"/>
              <a:t> </a:t>
            </a:r>
            <a:r>
              <a:rPr lang="en-US" sz="1200" b="1" dirty="0" err="1" smtClean="0"/>
              <a:t>asak</a:t>
            </a:r>
            <a:r>
              <a:rPr lang="en-US" sz="1200" b="1" dirty="0" smtClean="0"/>
              <a:t> </a:t>
            </a:r>
            <a:r>
              <a:rPr lang="en-US" sz="1200" b="1" dirty="0" err="1" smtClean="0"/>
              <a:t>kaji</a:t>
            </a:r>
            <a:r>
              <a:rPr lang="en-US" sz="1200" b="1" dirty="0" smtClean="0"/>
              <a:t> ai (10) </a:t>
            </a:r>
            <a:r>
              <a:rPr lang="en-US" sz="1200" b="1" dirty="0" err="1" smtClean="0"/>
              <a:t>ning</a:t>
            </a:r>
            <a:r>
              <a:rPr lang="en-US" sz="1200" b="1" dirty="0" smtClean="0"/>
              <a:t> </a:t>
            </a:r>
            <a:r>
              <a:rPr lang="en-US" sz="1200" b="1" dirty="0" err="1" smtClean="0"/>
              <a:t>jan</a:t>
            </a:r>
            <a:r>
              <a:rPr lang="en-US" sz="1200" b="1" dirty="0" smtClean="0"/>
              <a:t> ma </a:t>
            </a:r>
            <a:r>
              <a:rPr lang="en-US" sz="1200" b="1" dirty="0" err="1" smtClean="0"/>
              <a:t>ni</a:t>
            </a:r>
            <a:r>
              <a:rPr lang="en-US" sz="1200" b="1" dirty="0" smtClean="0"/>
              <a:t> </a:t>
            </a:r>
            <a:r>
              <a:rPr lang="en-US" sz="1200" b="1" dirty="0" err="1" smtClean="0"/>
              <a:t>gaw</a:t>
            </a:r>
            <a:r>
              <a:rPr lang="en-US" sz="1200" b="1" dirty="0" smtClean="0"/>
              <a:t> </a:t>
            </a:r>
            <a:r>
              <a:rPr lang="en-US" sz="1200" dirty="0" err="1" smtClean="0"/>
              <a:t>dawsa</a:t>
            </a:r>
            <a:r>
              <a:rPr lang="en-US" sz="1200" dirty="0" smtClean="0"/>
              <a:t> lam </a:t>
            </a:r>
            <a:r>
              <a:rPr lang="en-US" sz="1200" dirty="0" err="1" smtClean="0"/>
              <a:t>hkrum</a:t>
            </a:r>
            <a:r>
              <a:rPr lang="en-US" sz="1200" dirty="0" smtClean="0"/>
              <a:t> </a:t>
            </a:r>
            <a:r>
              <a:rPr lang="en-US" sz="1200" dirty="0" err="1" smtClean="0"/>
              <a:t>hkra</a:t>
            </a:r>
            <a:r>
              <a:rPr lang="en-US" sz="1200" dirty="0" smtClean="0"/>
              <a:t> </a:t>
            </a:r>
            <a:r>
              <a:rPr lang="en-US" sz="1200" dirty="0" err="1" smtClean="0"/>
              <a:t>wa</a:t>
            </a:r>
            <a:r>
              <a:rPr lang="en-US" sz="1200" dirty="0" smtClean="0"/>
              <a:t> ai </a:t>
            </a:r>
            <a:r>
              <a:rPr lang="en-US" sz="1200" dirty="0" err="1" smtClean="0"/>
              <a:t>mahkrum</a:t>
            </a:r>
            <a:r>
              <a:rPr lang="en-US" sz="1200" dirty="0" smtClean="0"/>
              <a:t> </a:t>
            </a:r>
            <a:r>
              <a:rPr lang="en-US" sz="1200" dirty="0" err="1" smtClean="0"/>
              <a:t>madup</a:t>
            </a:r>
            <a:r>
              <a:rPr lang="en-US" sz="1200" dirty="0" smtClean="0"/>
              <a:t> </a:t>
            </a:r>
            <a:r>
              <a:rPr lang="en-US" sz="1200" dirty="0" err="1" smtClean="0"/>
              <a:t>hpe</a:t>
            </a:r>
            <a:r>
              <a:rPr lang="en-US" sz="1200" dirty="0" smtClean="0"/>
              <a:t> </a:t>
            </a:r>
            <a:r>
              <a:rPr lang="en-US" sz="1200" dirty="0" err="1" smtClean="0"/>
              <a:t>tinang</a:t>
            </a:r>
            <a:r>
              <a:rPr lang="en-US" sz="1200" dirty="0" smtClean="0"/>
              <a:t> </a:t>
            </a:r>
            <a:r>
              <a:rPr lang="en-US" sz="1200" dirty="0" err="1" smtClean="0"/>
              <a:t>hkrai</a:t>
            </a:r>
            <a:r>
              <a:rPr lang="en-US" sz="1200" dirty="0" smtClean="0"/>
              <a:t> </a:t>
            </a:r>
            <a:r>
              <a:rPr lang="en-US" sz="1200" dirty="0" err="1" smtClean="0"/>
              <a:t>shawk</a:t>
            </a:r>
            <a:r>
              <a:rPr lang="en-US" sz="1200" dirty="0" smtClean="0"/>
              <a:t> </a:t>
            </a:r>
            <a:r>
              <a:rPr lang="en-US" sz="1200" dirty="0" err="1" smtClean="0"/>
              <a:t>shawn</a:t>
            </a:r>
            <a:r>
              <a:rPr lang="en-US" sz="1200" dirty="0" smtClean="0"/>
              <a:t> </a:t>
            </a:r>
            <a:r>
              <a:rPr lang="en-US" sz="1200" dirty="0" err="1" smtClean="0"/>
              <a:t>lu</a:t>
            </a:r>
            <a:r>
              <a:rPr lang="en-US" sz="1200" dirty="0" smtClean="0"/>
              <a:t> ai </a:t>
            </a:r>
            <a:r>
              <a:rPr lang="en-US" sz="1200" dirty="0" err="1" smtClean="0"/>
              <a:t>wa</a:t>
            </a:r>
            <a:r>
              <a:rPr lang="en-US" sz="1200" dirty="0" smtClean="0"/>
              <a:t> (</a:t>
            </a:r>
            <a:r>
              <a:rPr lang="en-US" sz="1200" dirty="0" err="1" smtClean="0"/>
              <a:t>shr</a:t>
            </a:r>
            <a:r>
              <a:rPr lang="en-US" sz="1200" dirty="0" smtClean="0"/>
              <a:t>) </a:t>
            </a:r>
            <a:r>
              <a:rPr lang="en-US" sz="1200" dirty="0" err="1" smtClean="0"/>
              <a:t>nshawk</a:t>
            </a:r>
            <a:r>
              <a:rPr lang="en-US" sz="1200" dirty="0" smtClean="0"/>
              <a:t> </a:t>
            </a:r>
            <a:r>
              <a:rPr lang="en-US" sz="1200" dirty="0" err="1" smtClean="0"/>
              <a:t>shawn</a:t>
            </a:r>
            <a:r>
              <a:rPr lang="en-US" sz="1200" dirty="0" smtClean="0"/>
              <a:t> </a:t>
            </a:r>
            <a:r>
              <a:rPr lang="en-US" sz="1200" dirty="0" err="1" smtClean="0"/>
              <a:t>lu</a:t>
            </a:r>
            <a:r>
              <a:rPr lang="en-US" sz="1200" dirty="0" smtClean="0"/>
              <a:t> ai </a:t>
            </a:r>
            <a:r>
              <a:rPr lang="en-US" sz="1200" dirty="0" err="1" smtClean="0"/>
              <a:t>byin</a:t>
            </a:r>
            <a:r>
              <a:rPr lang="en-US" sz="1200" dirty="0" smtClean="0"/>
              <a:t> </a:t>
            </a:r>
            <a:r>
              <a:rPr lang="en-US" sz="1200" dirty="0" err="1" smtClean="0"/>
              <a:t>mai</a:t>
            </a:r>
            <a:r>
              <a:rPr lang="en-US" sz="1200" dirty="0" smtClean="0"/>
              <a:t> ai. </a:t>
            </a:r>
            <a:r>
              <a:rPr lang="en-US" sz="1200" dirty="0" err="1" smtClean="0"/>
              <a:t>Madu</a:t>
            </a:r>
            <a:r>
              <a:rPr lang="en-US" sz="1200" dirty="0" smtClean="0"/>
              <a:t> </a:t>
            </a:r>
            <a:r>
              <a:rPr lang="en-US" sz="1200" dirty="0" err="1" smtClean="0"/>
              <a:t>myit</a:t>
            </a:r>
            <a:r>
              <a:rPr lang="en-US" sz="1200" dirty="0" smtClean="0"/>
              <a:t> </a:t>
            </a:r>
            <a:r>
              <a:rPr lang="en-US" sz="1200" dirty="0" err="1" smtClean="0"/>
              <a:t>hte</a:t>
            </a:r>
            <a:r>
              <a:rPr lang="en-US" sz="1200" dirty="0" smtClean="0"/>
              <a:t> </a:t>
            </a:r>
            <a:r>
              <a:rPr lang="en-US" sz="1200" dirty="0" err="1" smtClean="0"/>
              <a:t>dawdan</a:t>
            </a:r>
            <a:r>
              <a:rPr lang="en-US" sz="1200" dirty="0" smtClean="0"/>
              <a:t> </a:t>
            </a:r>
            <a:r>
              <a:rPr lang="en-US" sz="1200" dirty="0" err="1" smtClean="0"/>
              <a:t>chye</a:t>
            </a:r>
            <a:r>
              <a:rPr lang="en-US" sz="1200" dirty="0" smtClean="0"/>
              <a:t> ai </a:t>
            </a:r>
            <a:r>
              <a:rPr lang="en-US" sz="1200" dirty="0" err="1" smtClean="0"/>
              <a:t>wa</a:t>
            </a:r>
            <a:r>
              <a:rPr lang="en-US" sz="1200" dirty="0" smtClean="0"/>
              <a:t> (</a:t>
            </a:r>
            <a:r>
              <a:rPr lang="en-US" sz="1200" dirty="0" err="1" smtClean="0"/>
              <a:t>shr</a:t>
            </a:r>
            <a:r>
              <a:rPr lang="en-US" sz="1200" dirty="0" smtClean="0"/>
              <a:t>) </a:t>
            </a:r>
            <a:r>
              <a:rPr lang="en-US" sz="1200" dirty="0" err="1" smtClean="0"/>
              <a:t>ndawdan</a:t>
            </a:r>
            <a:r>
              <a:rPr lang="en-US" sz="1200" dirty="0" smtClean="0"/>
              <a:t> </a:t>
            </a:r>
            <a:r>
              <a:rPr lang="en-US" sz="1200" dirty="0" err="1" smtClean="0"/>
              <a:t>chye</a:t>
            </a:r>
            <a:r>
              <a:rPr lang="en-US" sz="1200" dirty="0" smtClean="0"/>
              <a:t> ai </a:t>
            </a:r>
            <a:r>
              <a:rPr lang="en-US" sz="1200" dirty="0" err="1" smtClean="0"/>
              <a:t>wa</a:t>
            </a:r>
            <a:r>
              <a:rPr lang="en-US" sz="1200" dirty="0" smtClean="0"/>
              <a:t> </a:t>
            </a:r>
            <a:r>
              <a:rPr lang="en-US" sz="1200" dirty="0" err="1" smtClean="0"/>
              <a:t>mung</a:t>
            </a:r>
            <a:r>
              <a:rPr lang="en-US" sz="1200" dirty="0" smtClean="0"/>
              <a:t> </a:t>
            </a:r>
            <a:r>
              <a:rPr lang="en-US" sz="1200" dirty="0" err="1" smtClean="0"/>
              <a:t>mai</a:t>
            </a:r>
            <a:r>
              <a:rPr lang="en-US" sz="1200" dirty="0" smtClean="0"/>
              <a:t> </a:t>
            </a:r>
            <a:r>
              <a:rPr lang="en-US" sz="1200" dirty="0" err="1" smtClean="0"/>
              <a:t>byin</a:t>
            </a:r>
            <a:r>
              <a:rPr lang="en-US" sz="1200" dirty="0" smtClean="0"/>
              <a:t> ai.</a:t>
            </a:r>
            <a:endParaRPr lang="en-US" sz="1200" b="0" i="0" u="none" strike="noStrike" cap="none" dirty="0">
              <a:solidFill>
                <a:srgbClr val="000000"/>
              </a:solidFill>
              <a:latin typeface="Arial"/>
              <a:ea typeface="Arial"/>
              <a:cs typeface="Arial"/>
              <a:sym typeface="Arial"/>
            </a:endParaRPr>
          </a:p>
        </p:txBody>
      </p:sp>
      <p:sp>
        <p:nvSpPr>
          <p:cNvPr id="736" name="Google Shape;73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sz="1200" dirty="0" smtClean="0"/>
              <a:t>Ma </a:t>
            </a:r>
            <a:r>
              <a:rPr lang="en-US" sz="1200" dirty="0" err="1" smtClean="0"/>
              <a:t>ni</a:t>
            </a:r>
            <a:r>
              <a:rPr lang="en-US" sz="1200" dirty="0" smtClean="0"/>
              <a:t> a </a:t>
            </a:r>
            <a:r>
              <a:rPr lang="en-US" sz="1200" dirty="0" err="1" smtClean="0"/>
              <a:t>asak</a:t>
            </a:r>
            <a:r>
              <a:rPr lang="en-US" sz="1200" dirty="0" smtClean="0"/>
              <a:t> </a:t>
            </a:r>
            <a:r>
              <a:rPr lang="en-US" sz="1200" dirty="0" err="1" smtClean="0"/>
              <a:t>aprat</a:t>
            </a:r>
            <a:r>
              <a:rPr lang="en-US" sz="1200" dirty="0" smtClean="0"/>
              <a:t> </a:t>
            </a:r>
            <a:r>
              <a:rPr lang="en-US" sz="1200" dirty="0" err="1" smtClean="0"/>
              <a:t>hte</a:t>
            </a:r>
            <a:r>
              <a:rPr lang="en-US" sz="1200" dirty="0" smtClean="0"/>
              <a:t> </a:t>
            </a:r>
            <a:r>
              <a:rPr lang="en-US" sz="1200" dirty="0" err="1" smtClean="0"/>
              <a:t>dawdan</a:t>
            </a:r>
            <a:r>
              <a:rPr lang="en-US" sz="1200" dirty="0" smtClean="0"/>
              <a:t> </a:t>
            </a:r>
            <a:r>
              <a:rPr lang="en-US" sz="1200" dirty="0" err="1" smtClean="0"/>
              <a:t>lu</a:t>
            </a:r>
            <a:r>
              <a:rPr lang="en-US" sz="1200" dirty="0" smtClean="0"/>
              <a:t> </a:t>
            </a:r>
            <a:r>
              <a:rPr lang="en-US" sz="1200" dirty="0" err="1" smtClean="0"/>
              <a:t>ai</a:t>
            </a:r>
            <a:r>
              <a:rPr lang="en-US" sz="1200" dirty="0" smtClean="0"/>
              <a:t> </a:t>
            </a:r>
            <a:r>
              <a:rPr lang="en-US" sz="1200" dirty="0" err="1" smtClean="0"/>
              <a:t>atsam</a:t>
            </a:r>
            <a:r>
              <a:rPr lang="en-US" sz="1200" dirty="0" smtClean="0"/>
              <a:t> </a:t>
            </a:r>
            <a:r>
              <a:rPr lang="en-US" sz="1200" dirty="0" err="1" smtClean="0"/>
              <a:t>hpe</a:t>
            </a:r>
            <a:r>
              <a:rPr lang="en-US" sz="1200" dirty="0" smtClean="0"/>
              <a:t> </a:t>
            </a:r>
            <a:r>
              <a:rPr lang="en-US" sz="1200" dirty="0" err="1" smtClean="0"/>
              <a:t>madi</a:t>
            </a:r>
            <a:r>
              <a:rPr lang="en-US" sz="1200" dirty="0" smtClean="0"/>
              <a:t> </a:t>
            </a:r>
            <a:r>
              <a:rPr lang="en-US" sz="1200" dirty="0" err="1" smtClean="0"/>
              <a:t>madun</a:t>
            </a:r>
            <a:r>
              <a:rPr lang="en-US" sz="1200" dirty="0" smtClean="0"/>
              <a:t> lam</a:t>
            </a:r>
          </a:p>
          <a:p>
            <a:pPr marL="0" marR="0" lvl="0" indent="0" algn="l" rtl="0">
              <a:lnSpc>
                <a:spcPct val="100000"/>
              </a:lnSpc>
              <a:spcBef>
                <a:spcPts val="60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857250" lvl="1" indent="-342900">
              <a:lnSpc>
                <a:spcPct val="150000"/>
              </a:lnSpc>
              <a:buSzPts val="1800"/>
              <a:buFont typeface="Arial" pitchFamily="34" charset="0"/>
              <a:buChar char="•"/>
            </a:pPr>
            <a:r>
              <a:rPr lang="en-US" sz="2400" b="0" i="0" u="none" strike="noStrike" cap="none" dirty="0" err="1" smtClean="0">
                <a:solidFill>
                  <a:srgbClr val="000000"/>
                </a:solidFill>
                <a:sym typeface="Arial"/>
              </a:rPr>
              <a:t>Tinang</a:t>
            </a:r>
            <a:r>
              <a:rPr lang="en-US" sz="2400" b="0" i="0" u="none" strike="noStrike" cap="none" dirty="0" smtClean="0">
                <a:solidFill>
                  <a:srgbClr val="000000"/>
                </a:solidFill>
                <a:sym typeface="Arial"/>
              </a:rPr>
              <a:t> a </a:t>
            </a:r>
            <a:r>
              <a:rPr lang="en-US" sz="2400" b="0" i="0" u="none" strike="noStrike" cap="none" dirty="0" err="1" smtClean="0">
                <a:solidFill>
                  <a:srgbClr val="000000"/>
                </a:solidFill>
                <a:sym typeface="Arial"/>
              </a:rPr>
              <a:t>bungli</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dawsang</a:t>
            </a:r>
            <a:r>
              <a:rPr lang="en-US" sz="2400" b="0" i="0" u="none" strike="noStrike" cap="none" dirty="0" smtClean="0">
                <a:solidFill>
                  <a:srgbClr val="000000"/>
                </a:solidFill>
                <a:sym typeface="Arial"/>
              </a:rPr>
              <a:t> </a:t>
            </a:r>
            <a:r>
              <a:rPr lang="en-US" sz="2400" b="0" i="0" u="none" strike="noStrike" cap="none" dirty="0" smtClean="0">
                <a:solidFill>
                  <a:srgbClr val="000000"/>
                </a:solidFill>
                <a:sym typeface="Arial"/>
              </a:rPr>
              <a:t>– </a:t>
            </a:r>
            <a:r>
              <a:rPr lang="en-US" sz="2400" dirty="0" err="1" smtClean="0"/>
              <a:t>H</a:t>
            </a:r>
            <a:r>
              <a:rPr lang="en-US" sz="2400" b="0" i="0" u="none" strike="noStrike" cap="none" dirty="0" err="1" smtClean="0">
                <a:solidFill>
                  <a:srgbClr val="000000"/>
                </a:solidFill>
                <a:sym typeface="Arial"/>
              </a:rPr>
              <a:t>pang</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na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madang</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ni</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hta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garum</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ya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lu</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na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shanhte</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kam</a:t>
            </a:r>
            <a:r>
              <a:rPr lang="en-US" sz="2400" b="0" i="0" u="none" strike="noStrike" cap="none" dirty="0" smtClean="0">
                <a:solidFill>
                  <a:srgbClr val="000000"/>
                </a:solidFill>
                <a:sym typeface="Arial"/>
              </a:rPr>
              <a:t> ai </a:t>
            </a:r>
            <a:r>
              <a:rPr lang="en-US" sz="2400" b="0" i="0" u="none" strike="noStrike" cap="none" dirty="0" err="1" smtClean="0">
                <a:solidFill>
                  <a:srgbClr val="000000"/>
                </a:solidFill>
                <a:sym typeface="Arial"/>
              </a:rPr>
              <a:t>asak</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aprat</a:t>
            </a:r>
            <a:r>
              <a:rPr lang="en-US" sz="2400" b="0" i="0" u="none" strike="noStrike" cap="none" dirty="0" smtClean="0">
                <a:solidFill>
                  <a:srgbClr val="000000"/>
                </a:solidFill>
                <a:sym typeface="Arial"/>
              </a:rPr>
              <a:t> ram </a:t>
            </a:r>
            <a:r>
              <a:rPr lang="en-US" sz="2400" b="0" i="0" u="none" strike="noStrike" cap="none" dirty="0" err="1" smtClean="0">
                <a:solidFill>
                  <a:srgbClr val="000000"/>
                </a:solidFill>
                <a:sym typeface="Arial"/>
              </a:rPr>
              <a:t>sai</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masha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langai</a:t>
            </a:r>
            <a:r>
              <a:rPr lang="en-US" sz="2400" b="0" i="0" u="none" strike="noStrike" cap="none" dirty="0" smtClean="0">
                <a:solidFill>
                  <a:srgbClr val="000000"/>
                </a:solidFill>
                <a:sym typeface="Arial"/>
              </a:rPr>
              <a:t> tam la </a:t>
            </a:r>
            <a:r>
              <a:rPr lang="en-US" sz="2400" b="0" i="0" u="none" strike="noStrike" cap="none" dirty="0" err="1" smtClean="0">
                <a:solidFill>
                  <a:srgbClr val="000000"/>
                </a:solidFill>
                <a:sym typeface="Arial"/>
              </a:rPr>
              <a:t>lu</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na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matu</a:t>
            </a:r>
            <a:r>
              <a:rPr lang="en-US" sz="2400" b="0" i="0" u="none" strike="noStrike" cap="none" dirty="0" smtClean="0">
                <a:solidFill>
                  <a:srgbClr val="000000"/>
                </a:solidFill>
                <a:sym typeface="Arial"/>
              </a:rPr>
              <a:t> ma/ </a:t>
            </a:r>
            <a:r>
              <a:rPr lang="en-US" sz="2400" b="0" i="0" u="none" strike="noStrike" cap="none" dirty="0" err="1" smtClean="0">
                <a:solidFill>
                  <a:srgbClr val="000000"/>
                </a:solidFill>
                <a:sym typeface="Arial"/>
              </a:rPr>
              <a:t>asak</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shi</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ning</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ja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sai</a:t>
            </a:r>
            <a:r>
              <a:rPr lang="en-US" sz="2400" b="0" i="0" u="none" strike="noStrike" cap="none" dirty="0" smtClean="0">
                <a:solidFill>
                  <a:srgbClr val="000000"/>
                </a:solidFill>
                <a:sym typeface="Arial"/>
              </a:rPr>
              <a:t> ma </a:t>
            </a:r>
            <a:r>
              <a:rPr lang="en-US" sz="2400" b="0" i="0" u="none" strike="noStrike" cap="none" dirty="0" err="1" smtClean="0">
                <a:solidFill>
                  <a:srgbClr val="000000"/>
                </a:solidFill>
                <a:sym typeface="Arial"/>
              </a:rPr>
              <a:t>hpe</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garum</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shingtau</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ya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ra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na</a:t>
            </a:r>
            <a:r>
              <a:rPr lang="en-US" sz="2400" b="0" i="0" u="none" strike="noStrike" cap="none" dirty="0" smtClean="0">
                <a:solidFill>
                  <a:srgbClr val="000000"/>
                </a:solidFill>
                <a:sym typeface="Arial"/>
              </a:rPr>
              <a:t> lam </a:t>
            </a:r>
          </a:p>
          <a:p>
            <a:pPr marL="857250" lvl="1" indent="-342900">
              <a:lnSpc>
                <a:spcPct val="150000"/>
              </a:lnSpc>
              <a:buSzPts val="1800"/>
              <a:buFont typeface="Arial" pitchFamily="34" charset="0"/>
              <a:buChar char="•"/>
            </a:pPr>
            <a:r>
              <a:rPr lang="en-US" sz="2400" dirty="0" smtClean="0"/>
              <a:t>Lu la </a:t>
            </a:r>
            <a:r>
              <a:rPr lang="en-US" sz="2400" dirty="0" err="1" smtClean="0"/>
              <a:t>mai</a:t>
            </a:r>
            <a:r>
              <a:rPr lang="en-US" sz="2400" dirty="0" smtClean="0"/>
              <a:t> </a:t>
            </a:r>
            <a:r>
              <a:rPr lang="en-US" sz="2400" dirty="0" err="1" smtClean="0"/>
              <a:t>na</a:t>
            </a:r>
            <a:r>
              <a:rPr lang="en-US" sz="2400" dirty="0" smtClean="0"/>
              <a:t> </a:t>
            </a:r>
            <a:r>
              <a:rPr lang="en-US" sz="2400" dirty="0" err="1" smtClean="0"/>
              <a:t>garum</a:t>
            </a:r>
            <a:r>
              <a:rPr lang="en-US" sz="2400" dirty="0" smtClean="0"/>
              <a:t> </a:t>
            </a:r>
            <a:r>
              <a:rPr lang="en-US" sz="2400" dirty="0" err="1" smtClean="0"/>
              <a:t>lajang</a:t>
            </a:r>
            <a:r>
              <a:rPr lang="en-US" sz="2400" dirty="0" smtClean="0"/>
              <a:t> lam a </a:t>
            </a:r>
            <a:r>
              <a:rPr lang="en-US" sz="2400" dirty="0" err="1" smtClean="0"/>
              <a:t>shiga</a:t>
            </a:r>
            <a:r>
              <a:rPr lang="en-US" sz="2400" dirty="0" smtClean="0"/>
              <a:t> </a:t>
            </a:r>
            <a:r>
              <a:rPr lang="en-US" sz="2400" dirty="0" err="1" smtClean="0"/>
              <a:t>lamang</a:t>
            </a:r>
            <a:r>
              <a:rPr lang="en-US" sz="2400" dirty="0" smtClean="0"/>
              <a:t> </a:t>
            </a:r>
            <a:r>
              <a:rPr lang="en-US" sz="2400" dirty="0" err="1" smtClean="0"/>
              <a:t>dawsang</a:t>
            </a:r>
            <a:r>
              <a:rPr lang="en-US" sz="2400" dirty="0" smtClean="0"/>
              <a:t> </a:t>
            </a:r>
            <a:r>
              <a:rPr lang="en-US" sz="2400" dirty="0" err="1" smtClean="0"/>
              <a:t>ni</a:t>
            </a:r>
            <a:r>
              <a:rPr lang="en-US" sz="2400" dirty="0" smtClean="0"/>
              <a:t> </a:t>
            </a:r>
            <a:r>
              <a:rPr lang="en-US" sz="2400" dirty="0" err="1" smtClean="0"/>
              <a:t>hte</a:t>
            </a:r>
            <a:r>
              <a:rPr lang="en-US" sz="2400" dirty="0" smtClean="0"/>
              <a:t> </a:t>
            </a:r>
            <a:r>
              <a:rPr lang="en-US" sz="2400" dirty="0" err="1" smtClean="0"/>
              <a:t>gara</a:t>
            </a:r>
            <a:r>
              <a:rPr lang="en-US" sz="2400" dirty="0" smtClean="0"/>
              <a:t> </a:t>
            </a:r>
            <a:r>
              <a:rPr lang="en-US" sz="2400" dirty="0" err="1" smtClean="0"/>
              <a:t>hku</a:t>
            </a:r>
            <a:r>
              <a:rPr lang="en-US" sz="2400" dirty="0" smtClean="0"/>
              <a:t> </a:t>
            </a:r>
            <a:r>
              <a:rPr lang="en-US" sz="2400" dirty="0" err="1" smtClean="0"/>
              <a:t>lu</a:t>
            </a:r>
            <a:r>
              <a:rPr lang="en-US" sz="2400" dirty="0" smtClean="0"/>
              <a:t> la </a:t>
            </a:r>
            <a:r>
              <a:rPr lang="en-US" sz="2400" dirty="0" err="1" smtClean="0"/>
              <a:t>mai</a:t>
            </a:r>
            <a:r>
              <a:rPr lang="en-US" sz="2400" dirty="0" smtClean="0"/>
              <a:t> </a:t>
            </a:r>
            <a:r>
              <a:rPr lang="en-US" sz="2400" dirty="0" err="1" smtClean="0"/>
              <a:t>ni</a:t>
            </a:r>
            <a:r>
              <a:rPr lang="en-US" sz="2400" dirty="0" smtClean="0"/>
              <a:t> lam </a:t>
            </a:r>
            <a:r>
              <a:rPr lang="en-US" sz="2400" dirty="0" err="1" smtClean="0"/>
              <a:t>ni</a:t>
            </a:r>
            <a:r>
              <a:rPr lang="en-US" sz="2400" dirty="0" smtClean="0"/>
              <a:t> </a:t>
            </a:r>
            <a:r>
              <a:rPr lang="en-US" sz="2400" dirty="0" err="1" smtClean="0"/>
              <a:t>hpe</a:t>
            </a:r>
            <a:r>
              <a:rPr lang="en-US" sz="2400" dirty="0" smtClean="0"/>
              <a:t> ma/ </a:t>
            </a:r>
            <a:r>
              <a:rPr lang="en-US" sz="2400" dirty="0" err="1" smtClean="0"/>
              <a:t>asak</a:t>
            </a:r>
            <a:r>
              <a:rPr lang="en-US" sz="2400" dirty="0" smtClean="0"/>
              <a:t> </a:t>
            </a:r>
            <a:r>
              <a:rPr lang="en-US" sz="2400" dirty="0" err="1" smtClean="0"/>
              <a:t>shi</a:t>
            </a:r>
            <a:r>
              <a:rPr lang="en-US" sz="2400" dirty="0" smtClean="0"/>
              <a:t> </a:t>
            </a:r>
            <a:r>
              <a:rPr lang="en-US" sz="2400" dirty="0" err="1" smtClean="0"/>
              <a:t>ning</a:t>
            </a:r>
            <a:r>
              <a:rPr lang="en-US" sz="2400" dirty="0" smtClean="0"/>
              <a:t> </a:t>
            </a:r>
            <a:r>
              <a:rPr lang="en-US" sz="2400" dirty="0" err="1" smtClean="0"/>
              <a:t>jan</a:t>
            </a:r>
            <a:r>
              <a:rPr lang="en-US" sz="2400" dirty="0" smtClean="0"/>
              <a:t> </a:t>
            </a:r>
            <a:r>
              <a:rPr lang="en-US" sz="2400" dirty="0" err="1" smtClean="0"/>
              <a:t>sai</a:t>
            </a:r>
            <a:r>
              <a:rPr lang="en-US" sz="2400" dirty="0" smtClean="0"/>
              <a:t> ma, </a:t>
            </a:r>
            <a:r>
              <a:rPr lang="en-US" sz="2400" dirty="0" err="1" smtClean="0"/>
              <a:t>masat</a:t>
            </a:r>
            <a:r>
              <a:rPr lang="en-US" sz="2400" dirty="0" smtClean="0"/>
              <a:t> da ai </a:t>
            </a:r>
            <a:r>
              <a:rPr lang="en-US" sz="2400" dirty="0" err="1" smtClean="0"/>
              <a:t>asak</a:t>
            </a:r>
            <a:r>
              <a:rPr lang="en-US" sz="2400" dirty="0" smtClean="0"/>
              <a:t> du </a:t>
            </a:r>
            <a:r>
              <a:rPr lang="en-US" sz="2400" dirty="0" err="1" smtClean="0"/>
              <a:t>sai</a:t>
            </a:r>
            <a:r>
              <a:rPr lang="en-US" sz="2400" dirty="0" smtClean="0"/>
              <a:t> </a:t>
            </a:r>
            <a:r>
              <a:rPr lang="en-US" sz="2400" dirty="0" err="1" smtClean="0"/>
              <a:t>ni</a:t>
            </a:r>
            <a:r>
              <a:rPr lang="en-US" sz="2400" dirty="0" smtClean="0"/>
              <a:t> </a:t>
            </a:r>
            <a:r>
              <a:rPr lang="en-US" sz="2400" dirty="0" err="1" smtClean="0"/>
              <a:t>hpe</a:t>
            </a:r>
            <a:r>
              <a:rPr lang="en-US" sz="2400" dirty="0" smtClean="0"/>
              <a:t> jaw </a:t>
            </a:r>
            <a:r>
              <a:rPr lang="en-US" sz="2400" dirty="0" err="1" smtClean="0"/>
              <a:t>ya</a:t>
            </a:r>
            <a:r>
              <a:rPr lang="en-US" sz="2400" dirty="0" smtClean="0"/>
              <a:t> </a:t>
            </a:r>
            <a:r>
              <a:rPr lang="en-US" sz="2400" dirty="0" err="1" smtClean="0"/>
              <a:t>na</a:t>
            </a:r>
            <a:r>
              <a:rPr lang="en-US" sz="2400" dirty="0" smtClean="0"/>
              <a:t> lam</a:t>
            </a:r>
          </a:p>
          <a:p>
            <a:pPr marL="857250" lvl="1" indent="-342900">
              <a:lnSpc>
                <a:spcPct val="150000"/>
              </a:lnSpc>
              <a:buSzPts val="1800"/>
              <a:buFont typeface="Arial" pitchFamily="34" charset="0"/>
              <a:buChar char="•"/>
            </a:pPr>
            <a:r>
              <a:rPr lang="en-US" sz="2400" b="1" i="0" u="none" strike="noStrike" cap="none" dirty="0" smtClean="0">
                <a:solidFill>
                  <a:srgbClr val="000000"/>
                </a:solidFill>
                <a:sym typeface="Arial"/>
              </a:rPr>
              <a:t>(1)</a:t>
            </a:r>
            <a:r>
              <a:rPr lang="en-US" sz="2400" b="1" i="0" u="none" strike="noStrike" cap="none" dirty="0" err="1" smtClean="0">
                <a:solidFill>
                  <a:srgbClr val="000000"/>
                </a:solidFill>
                <a:sym typeface="Arial"/>
              </a:rPr>
              <a:t>Ning</a:t>
            </a:r>
            <a:r>
              <a:rPr lang="en-US" sz="2400" b="1" i="0" u="none" strike="noStrike" cap="none" dirty="0" smtClean="0">
                <a:solidFill>
                  <a:srgbClr val="000000"/>
                </a:solidFill>
                <a:sym typeface="Arial"/>
              </a:rPr>
              <a:t> mi </a:t>
            </a:r>
            <a:r>
              <a:rPr lang="en-US" sz="2400" b="1" i="0" u="none" strike="noStrike" cap="none" dirty="0" err="1" smtClean="0">
                <a:solidFill>
                  <a:srgbClr val="000000"/>
                </a:solidFill>
                <a:sym typeface="Arial"/>
              </a:rPr>
              <a:t>na</a:t>
            </a:r>
            <a:r>
              <a:rPr lang="en-US" sz="2400" b="1" i="0" u="none" strike="noStrike" cap="none" dirty="0" smtClean="0">
                <a:solidFill>
                  <a:srgbClr val="000000"/>
                </a:solidFill>
                <a:sym typeface="Arial"/>
              </a:rPr>
              <a:t> </a:t>
            </a:r>
            <a:r>
              <a:rPr lang="en-US" sz="2400" b="1" i="0" u="none" strike="noStrike" cap="none" dirty="0" err="1" smtClean="0">
                <a:solidFill>
                  <a:srgbClr val="000000"/>
                </a:solidFill>
                <a:sym typeface="Arial"/>
              </a:rPr>
              <a:t>lawu</a:t>
            </a:r>
            <a:r>
              <a:rPr lang="en-US" sz="2400" b="1" i="0" u="none" strike="noStrike" cap="none" dirty="0" smtClean="0">
                <a:solidFill>
                  <a:srgbClr val="000000"/>
                </a:solidFill>
                <a:sym typeface="Arial"/>
              </a:rPr>
              <a:t> ma </a:t>
            </a:r>
            <a:r>
              <a:rPr lang="en-US" sz="2400" b="1" i="0" u="none" strike="noStrike" cap="none" dirty="0" err="1" smtClean="0">
                <a:solidFill>
                  <a:srgbClr val="000000"/>
                </a:solidFill>
                <a:sym typeface="Arial"/>
              </a:rPr>
              <a:t>ni</a:t>
            </a:r>
            <a:r>
              <a:rPr lang="en-US" sz="2400" b="1" dirty="0" smtClean="0"/>
              <a:t> </a:t>
            </a:r>
            <a:r>
              <a:rPr lang="en-US" sz="2400" b="1" dirty="0" err="1" smtClean="0"/>
              <a:t>hte</a:t>
            </a:r>
            <a:r>
              <a:rPr lang="en-US" sz="2400" b="1" dirty="0" smtClean="0"/>
              <a:t> </a:t>
            </a:r>
            <a:r>
              <a:rPr lang="en-US" sz="2400" b="1" dirty="0" err="1" smtClean="0"/>
              <a:t>asak</a:t>
            </a:r>
            <a:r>
              <a:rPr lang="en-US" sz="2400" b="1" dirty="0" smtClean="0"/>
              <a:t> (0) </a:t>
            </a:r>
            <a:r>
              <a:rPr lang="en-US" sz="2400" b="1" dirty="0" err="1" smtClean="0"/>
              <a:t>kaw</a:t>
            </a:r>
            <a:r>
              <a:rPr lang="en-US" sz="2400" b="1" dirty="0" smtClean="0"/>
              <a:t> </a:t>
            </a:r>
            <a:r>
              <a:rPr lang="en-US" sz="2400" b="1" dirty="0" err="1" smtClean="0"/>
              <a:t>na</a:t>
            </a:r>
            <a:r>
              <a:rPr lang="en-US" sz="2400" b="1" dirty="0" smtClean="0"/>
              <a:t> (5) </a:t>
            </a:r>
            <a:r>
              <a:rPr lang="en-US" sz="2400" b="1" dirty="0" err="1" smtClean="0"/>
              <a:t>ning</a:t>
            </a:r>
            <a:r>
              <a:rPr lang="en-US" sz="2400" b="1" dirty="0" smtClean="0"/>
              <a:t> du </a:t>
            </a:r>
            <a:r>
              <a:rPr lang="en-US" sz="2400" b="1" dirty="0" err="1" smtClean="0"/>
              <a:t>hkra</a:t>
            </a:r>
            <a:r>
              <a:rPr lang="en-US" sz="2400" b="1" dirty="0" smtClean="0"/>
              <a:t> ma </a:t>
            </a:r>
            <a:r>
              <a:rPr lang="en-US" sz="2400" dirty="0" err="1" smtClean="0"/>
              <a:t>ni</a:t>
            </a:r>
            <a:r>
              <a:rPr lang="en-US" sz="2400" dirty="0" smtClean="0"/>
              <a:t> </a:t>
            </a:r>
            <a:r>
              <a:rPr lang="en-US" sz="2400" dirty="0" err="1" smtClean="0"/>
              <a:t>gaw</a:t>
            </a:r>
            <a:r>
              <a:rPr lang="en-US" sz="2400" dirty="0" smtClean="0"/>
              <a:t> </a:t>
            </a:r>
            <a:r>
              <a:rPr lang="en-US" sz="2400" dirty="0" err="1" smtClean="0"/>
              <a:t>shanhte</a:t>
            </a:r>
            <a:r>
              <a:rPr lang="en-US" sz="2400" dirty="0" smtClean="0"/>
              <a:t> </a:t>
            </a:r>
            <a:r>
              <a:rPr lang="en-US" sz="2400" dirty="0" err="1" smtClean="0"/>
              <a:t>hta</a:t>
            </a:r>
            <a:r>
              <a:rPr lang="en-US" sz="2400" dirty="0" smtClean="0"/>
              <a:t> </a:t>
            </a:r>
            <a:r>
              <a:rPr lang="en-US" sz="2400" dirty="0" err="1" smtClean="0"/>
              <a:t>matut</a:t>
            </a:r>
            <a:r>
              <a:rPr lang="en-US" sz="2400" dirty="0" smtClean="0"/>
              <a:t> </a:t>
            </a:r>
            <a:r>
              <a:rPr lang="en-US" sz="2400" dirty="0" err="1" smtClean="0"/>
              <a:t>mahkai</a:t>
            </a:r>
            <a:r>
              <a:rPr lang="en-US" sz="2400" dirty="0" smtClean="0"/>
              <a:t> </a:t>
            </a:r>
            <a:r>
              <a:rPr lang="en-US" sz="2400" dirty="0" err="1" smtClean="0"/>
              <a:t>lu</a:t>
            </a:r>
            <a:r>
              <a:rPr lang="en-US" sz="2400" dirty="0" smtClean="0"/>
              <a:t> </a:t>
            </a:r>
            <a:r>
              <a:rPr lang="en-US" sz="2400" dirty="0" err="1" smtClean="0"/>
              <a:t>na</a:t>
            </a:r>
            <a:r>
              <a:rPr lang="en-US" sz="2400" dirty="0" smtClean="0"/>
              <a:t> </a:t>
            </a:r>
            <a:r>
              <a:rPr lang="en-US" sz="2400" dirty="0" err="1" smtClean="0"/>
              <a:t>atsam</a:t>
            </a:r>
            <a:r>
              <a:rPr lang="en-US" sz="2400" dirty="0" smtClean="0"/>
              <a:t> n-</a:t>
            </a:r>
            <a:r>
              <a:rPr lang="en-US" sz="2400" dirty="0" err="1" smtClean="0"/>
              <a:t>nga</a:t>
            </a:r>
            <a:r>
              <a:rPr lang="en-US" sz="2400" dirty="0" smtClean="0"/>
              <a:t>/ </a:t>
            </a:r>
            <a:r>
              <a:rPr lang="en-US" sz="2400" dirty="0" err="1" smtClean="0"/>
              <a:t>nhkum</a:t>
            </a:r>
            <a:r>
              <a:rPr lang="en-US" sz="2400" dirty="0" smtClean="0"/>
              <a:t> </a:t>
            </a:r>
            <a:r>
              <a:rPr lang="en-US" sz="2400" dirty="0" err="1" smtClean="0"/>
              <a:t>tsup</a:t>
            </a:r>
            <a:r>
              <a:rPr lang="en-US" sz="2400" dirty="0" smtClean="0"/>
              <a:t> </a:t>
            </a:r>
            <a:r>
              <a:rPr lang="en-US" sz="2400" dirty="0" err="1" smtClean="0"/>
              <a:t>shi</a:t>
            </a:r>
            <a:r>
              <a:rPr lang="en-US" sz="2400" dirty="0" smtClean="0"/>
              <a:t> </a:t>
            </a:r>
            <a:r>
              <a:rPr lang="en-US" sz="2400" dirty="0" err="1" smtClean="0"/>
              <a:t>ai</a:t>
            </a:r>
            <a:r>
              <a:rPr lang="en-US" sz="2400" dirty="0" smtClean="0"/>
              <a:t> </a:t>
            </a:r>
            <a:r>
              <a:rPr lang="en-US" sz="2400" dirty="0" err="1" smtClean="0"/>
              <a:t>majaw</a:t>
            </a:r>
            <a:r>
              <a:rPr lang="en-US" sz="2400" dirty="0" smtClean="0"/>
              <a:t> </a:t>
            </a:r>
            <a:r>
              <a:rPr lang="en-US" sz="2400" dirty="0" err="1" smtClean="0"/>
              <a:t>dawsa</a:t>
            </a:r>
            <a:r>
              <a:rPr lang="en-US" sz="2400" dirty="0" smtClean="0"/>
              <a:t> lam </a:t>
            </a:r>
            <a:r>
              <a:rPr lang="en-US" sz="2400" dirty="0" err="1" smtClean="0"/>
              <a:t>hkrum</a:t>
            </a:r>
            <a:r>
              <a:rPr lang="en-US" sz="2400" dirty="0" smtClean="0"/>
              <a:t> </a:t>
            </a:r>
            <a:r>
              <a:rPr lang="en-US" sz="2400" dirty="0" err="1" smtClean="0"/>
              <a:t>hkra</a:t>
            </a:r>
            <a:r>
              <a:rPr lang="en-US" sz="2400" dirty="0" smtClean="0"/>
              <a:t> </a:t>
            </a:r>
            <a:r>
              <a:rPr lang="en-US" sz="2400" dirty="0" err="1" smtClean="0"/>
              <a:t>wa</a:t>
            </a:r>
            <a:r>
              <a:rPr lang="en-US" sz="2400" dirty="0" smtClean="0"/>
              <a:t> </a:t>
            </a:r>
            <a:r>
              <a:rPr lang="en-US" sz="2400" dirty="0" err="1" smtClean="0"/>
              <a:t>ai</a:t>
            </a:r>
            <a:r>
              <a:rPr lang="en-US" sz="2400" dirty="0" smtClean="0"/>
              <a:t> lam </a:t>
            </a:r>
            <a:r>
              <a:rPr lang="en-US" sz="2400" dirty="0" err="1" smtClean="0"/>
              <a:t>hpe</a:t>
            </a:r>
            <a:r>
              <a:rPr lang="en-US" sz="2400" dirty="0" smtClean="0"/>
              <a:t> </a:t>
            </a:r>
            <a:r>
              <a:rPr lang="en-US" sz="2400" dirty="0" err="1" smtClean="0"/>
              <a:t>shanhte</a:t>
            </a:r>
            <a:r>
              <a:rPr lang="en-US" sz="2400" dirty="0" smtClean="0"/>
              <a:t> </a:t>
            </a:r>
            <a:r>
              <a:rPr lang="en-US" sz="2400" dirty="0" err="1" smtClean="0"/>
              <a:t>hkrai</a:t>
            </a:r>
            <a:r>
              <a:rPr lang="en-US" sz="2400" dirty="0" smtClean="0"/>
              <a:t> </a:t>
            </a:r>
            <a:r>
              <a:rPr lang="en-US" sz="2400" dirty="0" err="1" smtClean="0"/>
              <a:t>shawk</a:t>
            </a:r>
            <a:r>
              <a:rPr lang="en-US" sz="2400" dirty="0" smtClean="0"/>
              <a:t> </a:t>
            </a:r>
            <a:r>
              <a:rPr lang="en-US" sz="2400" dirty="0" err="1" smtClean="0"/>
              <a:t>shawn</a:t>
            </a:r>
            <a:r>
              <a:rPr lang="en-US" sz="2400" dirty="0" smtClean="0"/>
              <a:t> </a:t>
            </a:r>
            <a:r>
              <a:rPr lang="en-US" sz="2400" dirty="0" err="1" smtClean="0"/>
              <a:t>ai</a:t>
            </a:r>
            <a:r>
              <a:rPr lang="en-US" sz="2400" dirty="0" smtClean="0"/>
              <a:t> lam </a:t>
            </a:r>
            <a:r>
              <a:rPr lang="en-US" sz="2400" dirty="0" err="1" smtClean="0"/>
              <a:t>nlu</a:t>
            </a:r>
            <a:r>
              <a:rPr lang="en-US" sz="2400" dirty="0" smtClean="0"/>
              <a:t> </a:t>
            </a:r>
            <a:r>
              <a:rPr lang="en-US" sz="2400" dirty="0" err="1" smtClean="0"/>
              <a:t>galaw</a:t>
            </a:r>
            <a:r>
              <a:rPr lang="en-US" sz="2400" dirty="0" smtClean="0"/>
              <a:t> </a:t>
            </a:r>
            <a:r>
              <a:rPr lang="en-US" sz="2400" dirty="0" err="1" smtClean="0"/>
              <a:t>ai</a:t>
            </a:r>
            <a:r>
              <a:rPr lang="en-US" sz="2400" dirty="0" smtClean="0"/>
              <a:t>. </a:t>
            </a:r>
            <a:r>
              <a:rPr lang="en-US" sz="2400" dirty="0" err="1" smtClean="0"/>
              <a:t>Kaga</a:t>
            </a:r>
            <a:r>
              <a:rPr lang="en-US" sz="2400" dirty="0" smtClean="0"/>
              <a:t> </a:t>
            </a:r>
            <a:r>
              <a:rPr lang="en-US" sz="2400" dirty="0" err="1" smtClean="0"/>
              <a:t>manaw</a:t>
            </a:r>
            <a:r>
              <a:rPr lang="en-US" sz="2400" dirty="0" smtClean="0"/>
              <a:t> </a:t>
            </a:r>
            <a:r>
              <a:rPr lang="en-US" sz="2400" dirty="0" err="1" smtClean="0"/>
              <a:t>manang</a:t>
            </a:r>
            <a:r>
              <a:rPr lang="en-US" sz="2400" dirty="0" smtClean="0"/>
              <a:t>, </a:t>
            </a:r>
            <a:r>
              <a:rPr lang="en-US" sz="2400" dirty="0" err="1" smtClean="0"/>
              <a:t>lanu</a:t>
            </a:r>
            <a:r>
              <a:rPr lang="en-US" sz="2400" dirty="0" smtClean="0"/>
              <a:t> </a:t>
            </a:r>
            <a:r>
              <a:rPr lang="en-US" sz="2400" dirty="0" err="1" smtClean="0"/>
              <a:t>lahku</a:t>
            </a:r>
            <a:r>
              <a:rPr lang="en-US" sz="2400" dirty="0" smtClean="0"/>
              <a:t> </a:t>
            </a:r>
            <a:r>
              <a:rPr lang="en-US" sz="2400" dirty="0" err="1" smtClean="0"/>
              <a:t>ya</a:t>
            </a:r>
            <a:r>
              <a:rPr lang="en-US" sz="2400" dirty="0" smtClean="0"/>
              <a:t> ai </a:t>
            </a:r>
            <a:r>
              <a:rPr lang="en-US" sz="2400" dirty="0" err="1" smtClean="0"/>
              <a:t>wa</a:t>
            </a:r>
            <a:r>
              <a:rPr lang="en-US" sz="2400" dirty="0" smtClean="0"/>
              <a:t>, </a:t>
            </a:r>
            <a:r>
              <a:rPr lang="en-US" sz="2400" dirty="0" err="1" smtClean="0"/>
              <a:t>dinghku</a:t>
            </a:r>
            <a:r>
              <a:rPr lang="en-US" sz="2400" dirty="0" smtClean="0"/>
              <a:t> </a:t>
            </a:r>
            <a:r>
              <a:rPr lang="en-US" sz="2400" dirty="0" err="1" smtClean="0"/>
              <a:t>masha</a:t>
            </a:r>
            <a:r>
              <a:rPr lang="en-US" sz="2400" dirty="0" smtClean="0"/>
              <a:t>, </a:t>
            </a:r>
            <a:r>
              <a:rPr lang="en-US" sz="2400" dirty="0" err="1" smtClean="0"/>
              <a:t>shawa</a:t>
            </a:r>
            <a:r>
              <a:rPr lang="en-US" sz="2400" dirty="0" smtClean="0"/>
              <a:t> </a:t>
            </a:r>
            <a:r>
              <a:rPr lang="en-US" sz="2400" dirty="0" err="1" smtClean="0"/>
              <a:t>masha</a:t>
            </a:r>
            <a:r>
              <a:rPr lang="en-US" sz="2400" dirty="0" smtClean="0"/>
              <a:t> </a:t>
            </a:r>
            <a:r>
              <a:rPr lang="en-US" sz="2400" dirty="0" err="1" smtClean="0"/>
              <a:t>ni</a:t>
            </a:r>
            <a:r>
              <a:rPr lang="en-US" sz="2400" dirty="0" smtClean="0"/>
              <a:t> </a:t>
            </a:r>
            <a:r>
              <a:rPr lang="en-US" sz="2400" dirty="0" err="1" smtClean="0"/>
              <a:t>zawn</a:t>
            </a:r>
            <a:r>
              <a:rPr lang="en-US" sz="2400" dirty="0" smtClean="0"/>
              <a:t> re ma </a:t>
            </a:r>
            <a:r>
              <a:rPr lang="en-US" sz="2400" dirty="0" err="1" smtClean="0"/>
              <a:t>na</a:t>
            </a:r>
            <a:r>
              <a:rPr lang="en-US" sz="2400" dirty="0" smtClean="0"/>
              <a:t> </a:t>
            </a:r>
            <a:r>
              <a:rPr lang="en-US" sz="2400" dirty="0" err="1" smtClean="0"/>
              <a:t>malai</a:t>
            </a:r>
            <a:r>
              <a:rPr lang="en-US" sz="2400" dirty="0" smtClean="0"/>
              <a:t> </a:t>
            </a:r>
            <a:r>
              <a:rPr lang="en-US" sz="2400" dirty="0" err="1" smtClean="0"/>
              <a:t>garum</a:t>
            </a:r>
            <a:r>
              <a:rPr lang="en-US" sz="2400" dirty="0" smtClean="0"/>
              <a:t> </a:t>
            </a:r>
            <a:r>
              <a:rPr lang="en-US" sz="2400" dirty="0" err="1" smtClean="0"/>
              <a:t>shingtau</a:t>
            </a:r>
            <a:r>
              <a:rPr lang="en-US" sz="2400" dirty="0" smtClean="0"/>
              <a:t> lam </a:t>
            </a:r>
            <a:r>
              <a:rPr lang="en-US" sz="2400" dirty="0" err="1" smtClean="0"/>
              <a:t>hpyi</a:t>
            </a:r>
            <a:r>
              <a:rPr lang="en-US" sz="2400" dirty="0" smtClean="0"/>
              <a:t> </a:t>
            </a:r>
            <a:r>
              <a:rPr lang="en-US" sz="2400" dirty="0" err="1" smtClean="0"/>
              <a:t>shawn</a:t>
            </a:r>
            <a:r>
              <a:rPr lang="en-US" sz="2400" dirty="0" smtClean="0"/>
              <a:t> </a:t>
            </a:r>
            <a:r>
              <a:rPr lang="en-US" sz="2400" dirty="0" smtClean="0"/>
              <a:t>ai lam </a:t>
            </a:r>
            <a:r>
              <a:rPr lang="en-US" sz="2400" dirty="0" err="1" smtClean="0"/>
              <a:t>byin</a:t>
            </a:r>
            <a:r>
              <a:rPr lang="en-US" sz="2400" dirty="0" smtClean="0"/>
              <a:t> </a:t>
            </a:r>
            <a:r>
              <a:rPr lang="en-US" sz="2400" dirty="0" err="1" smtClean="0"/>
              <a:t>mai</a:t>
            </a:r>
            <a:r>
              <a:rPr lang="en-US" sz="2400" dirty="0" smtClean="0"/>
              <a:t> ai.</a:t>
            </a:r>
          </a:p>
          <a:p>
            <a:pPr marL="857250" lvl="1" indent="-342900">
              <a:lnSpc>
                <a:spcPct val="150000"/>
              </a:lnSpc>
              <a:buSzPts val="1800"/>
              <a:buFont typeface="Arial" pitchFamily="34" charset="0"/>
              <a:buChar char="•"/>
            </a:pPr>
            <a:r>
              <a:rPr lang="en-US" sz="2400" b="0" i="0" u="none" strike="noStrike" cap="none" dirty="0" err="1" smtClean="0">
                <a:solidFill>
                  <a:srgbClr val="000000"/>
                </a:solidFill>
                <a:sym typeface="Arial"/>
              </a:rPr>
              <a:t>Tinang</a:t>
            </a:r>
            <a:r>
              <a:rPr lang="en-US" sz="2400" b="0" i="0" u="none" strike="noStrike" cap="none" dirty="0" smtClean="0">
                <a:solidFill>
                  <a:srgbClr val="000000"/>
                </a:solidFill>
                <a:sym typeface="Arial"/>
              </a:rPr>
              <a:t> a </a:t>
            </a:r>
            <a:r>
              <a:rPr lang="en-US" sz="2400" b="0" i="0" u="none" strike="noStrike" cap="none" dirty="0" err="1" smtClean="0">
                <a:solidFill>
                  <a:srgbClr val="000000"/>
                </a:solidFill>
                <a:sym typeface="Arial"/>
              </a:rPr>
              <a:t>bungli</a:t>
            </a:r>
            <a:r>
              <a:rPr lang="en-US" sz="2400" b="0" i="0" u="none" strike="noStrike" cap="none" dirty="0" smtClean="0">
                <a:solidFill>
                  <a:srgbClr val="000000"/>
                </a:solidFill>
                <a:sym typeface="Arial"/>
              </a:rPr>
              <a:t> </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dawsang</a:t>
            </a:r>
            <a:r>
              <a:rPr lang="en-US" sz="2400" b="0" i="0" u="none" strike="noStrike" cap="none" dirty="0" smtClean="0">
                <a:solidFill>
                  <a:srgbClr val="000000"/>
                </a:solidFill>
                <a:sym typeface="Arial"/>
              </a:rPr>
              <a:t> </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lu</a:t>
            </a:r>
            <a:r>
              <a:rPr lang="en-US" sz="2400" b="0" i="0" u="none" strike="noStrike" cap="none" dirty="0" smtClean="0">
                <a:solidFill>
                  <a:srgbClr val="000000"/>
                </a:solidFill>
                <a:sym typeface="Arial"/>
              </a:rPr>
              <a:t> la </a:t>
            </a:r>
            <a:r>
              <a:rPr lang="en-US" sz="2400" b="0" i="0" u="none" strike="noStrike" cap="none" dirty="0" err="1" smtClean="0">
                <a:solidFill>
                  <a:srgbClr val="000000"/>
                </a:solidFill>
                <a:sym typeface="Arial"/>
              </a:rPr>
              <a:t>mai</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na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garum</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shingtau</a:t>
            </a:r>
            <a:r>
              <a:rPr lang="en-US" sz="2400" b="0" i="0" u="none" strike="noStrike" cap="none" dirty="0" smtClean="0">
                <a:solidFill>
                  <a:srgbClr val="000000"/>
                </a:solidFill>
                <a:sym typeface="Arial"/>
              </a:rPr>
              <a:t> lam </a:t>
            </a:r>
            <a:r>
              <a:rPr lang="en-US" sz="2400" b="0" i="0" u="none" strike="noStrike" cap="none" dirty="0" err="1" smtClean="0">
                <a:solidFill>
                  <a:srgbClr val="000000"/>
                </a:solidFill>
                <a:sym typeface="Arial"/>
              </a:rPr>
              <a:t>ashiga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lamang</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ni</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hte</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gara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hku</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lu</a:t>
            </a:r>
            <a:r>
              <a:rPr lang="en-US" sz="2400" b="0" i="0" u="none" strike="noStrike" cap="none" dirty="0" smtClean="0">
                <a:solidFill>
                  <a:srgbClr val="000000"/>
                </a:solidFill>
                <a:sym typeface="Arial"/>
              </a:rPr>
              <a:t> la </a:t>
            </a:r>
            <a:r>
              <a:rPr lang="en-US" sz="2400" b="0" i="0" u="none" strike="noStrike" cap="none" dirty="0" err="1" smtClean="0">
                <a:solidFill>
                  <a:srgbClr val="000000"/>
                </a:solidFill>
                <a:sym typeface="Arial"/>
              </a:rPr>
              <a:t>mai</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na</a:t>
            </a:r>
            <a:r>
              <a:rPr lang="en-US" sz="2400" b="0" i="0" u="none" strike="noStrike" cap="none" dirty="0" smtClean="0">
                <a:solidFill>
                  <a:srgbClr val="000000"/>
                </a:solidFill>
                <a:sym typeface="Arial"/>
              </a:rPr>
              <a:t> lam </a:t>
            </a:r>
            <a:r>
              <a:rPr lang="en-US" sz="2400" b="0" i="0" u="none" strike="noStrike" cap="none" dirty="0" err="1" smtClean="0">
                <a:solidFill>
                  <a:srgbClr val="000000"/>
                </a:solidFill>
                <a:sym typeface="Arial"/>
              </a:rPr>
              <a:t>ni</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hpe</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rau</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hkan</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sa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wa</a:t>
            </a:r>
            <a:r>
              <a:rPr lang="en-US" sz="2400" b="0" i="0" u="none" strike="noStrike" cap="none" dirty="0" smtClean="0">
                <a:solidFill>
                  <a:srgbClr val="000000"/>
                </a:solidFill>
                <a:sym typeface="Arial"/>
              </a:rPr>
              <a:t> ai </a:t>
            </a:r>
            <a:r>
              <a:rPr lang="en-US" sz="2400" b="0" i="0" u="none" strike="noStrike" cap="none" dirty="0" err="1" smtClean="0">
                <a:solidFill>
                  <a:srgbClr val="000000"/>
                </a:solidFill>
                <a:sym typeface="Arial"/>
              </a:rPr>
              <a:t>wa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hpe</a:t>
            </a:r>
            <a:r>
              <a:rPr lang="en-US" sz="2400" b="0" i="0" u="none" strike="noStrike" cap="none" dirty="0" smtClean="0">
                <a:solidFill>
                  <a:srgbClr val="000000"/>
                </a:solidFill>
                <a:sym typeface="Arial"/>
              </a:rPr>
              <a:t> jaw </a:t>
            </a:r>
            <a:r>
              <a:rPr lang="en-US" sz="2400" b="0" i="0" u="none" strike="noStrike" cap="none" dirty="0" err="1" smtClean="0">
                <a:solidFill>
                  <a:srgbClr val="000000"/>
                </a:solidFill>
                <a:sym typeface="Arial"/>
              </a:rPr>
              <a:t>ya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ra</a:t>
            </a:r>
            <a:r>
              <a:rPr lang="en-US" sz="2400" b="0" i="0" u="none" strike="noStrike" cap="none" dirty="0" smtClean="0">
                <a:solidFill>
                  <a:srgbClr val="000000"/>
                </a:solidFill>
                <a:sym typeface="Arial"/>
              </a:rPr>
              <a:t> </a:t>
            </a:r>
            <a:r>
              <a:rPr lang="en-US" sz="2400" b="0" i="0" u="none" strike="noStrike" cap="none" dirty="0" err="1" smtClean="0">
                <a:solidFill>
                  <a:srgbClr val="000000"/>
                </a:solidFill>
                <a:sym typeface="Arial"/>
              </a:rPr>
              <a:t>na</a:t>
            </a:r>
            <a:r>
              <a:rPr lang="en-US" sz="2400" b="0" i="0" u="none" strike="noStrike" cap="none" dirty="0" smtClean="0">
                <a:solidFill>
                  <a:srgbClr val="000000"/>
                </a:solidFill>
                <a:sym typeface="Arial"/>
              </a:rPr>
              <a:t> lam</a:t>
            </a:r>
          </a:p>
          <a:p>
            <a:pPr marL="0" lvl="0" indent="0" algn="l" rtl="0">
              <a:lnSpc>
                <a:spcPct val="100000"/>
              </a:lnSpc>
              <a:spcBef>
                <a:spcPts val="600"/>
              </a:spcBef>
              <a:spcAft>
                <a:spcPts val="0"/>
              </a:spcAft>
              <a:buClr>
                <a:schemeClr val="dk1"/>
              </a:buClr>
              <a:buSzPts val="1200"/>
              <a:buFont typeface="Calibri"/>
              <a:buNone/>
            </a:pPr>
            <a:endParaRPr dirty="0"/>
          </a:p>
        </p:txBody>
      </p:sp>
      <p:sp>
        <p:nvSpPr>
          <p:cNvPr id="744" name="Google Shape;74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056baafa0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1056baafa0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err="1" smtClean="0"/>
              <a:t>Matut</a:t>
            </a:r>
            <a:r>
              <a:rPr lang="en-US" baseline="0" dirty="0" smtClean="0"/>
              <a:t> </a:t>
            </a:r>
            <a:r>
              <a:rPr lang="en-US" baseline="0" dirty="0" err="1" smtClean="0"/>
              <a:t>mahkai</a:t>
            </a:r>
            <a:r>
              <a:rPr lang="en-US" baseline="0" dirty="0" smtClean="0"/>
              <a:t> n-</a:t>
            </a:r>
            <a:r>
              <a:rPr lang="en-US" baseline="0" dirty="0" err="1" smtClean="0"/>
              <a:t>na</a:t>
            </a:r>
            <a:r>
              <a:rPr lang="en-US" baseline="0" dirty="0" smtClean="0"/>
              <a:t> </a:t>
            </a:r>
            <a:r>
              <a:rPr lang="en-US" baseline="0" dirty="0" err="1" smtClean="0"/>
              <a:t>ap</a:t>
            </a:r>
            <a:r>
              <a:rPr lang="en-US" baseline="0" dirty="0" smtClean="0"/>
              <a:t> </a:t>
            </a:r>
            <a:r>
              <a:rPr lang="en-US" baseline="0" dirty="0" err="1" smtClean="0"/>
              <a:t>ya</a:t>
            </a:r>
            <a:r>
              <a:rPr lang="en-US" baseline="0" dirty="0" smtClean="0"/>
              <a:t> ai lam </a:t>
            </a:r>
            <a:r>
              <a:rPr lang="en-US" baseline="0" dirty="0" err="1" smtClean="0"/>
              <a:t>hte</a:t>
            </a:r>
            <a:r>
              <a:rPr lang="en-US" baseline="0" dirty="0" smtClean="0"/>
              <a:t> </a:t>
            </a:r>
            <a:r>
              <a:rPr lang="en-US" baseline="0" dirty="0" err="1" smtClean="0"/>
              <a:t>garum</a:t>
            </a:r>
            <a:r>
              <a:rPr lang="en-US" baseline="0" dirty="0" smtClean="0"/>
              <a:t> </a:t>
            </a:r>
            <a:r>
              <a:rPr lang="en-US" baseline="0" dirty="0" err="1" smtClean="0"/>
              <a:t>shingtau</a:t>
            </a:r>
            <a:r>
              <a:rPr lang="en-US" baseline="0" dirty="0" smtClean="0"/>
              <a:t> </a:t>
            </a:r>
            <a:r>
              <a:rPr lang="en-US" baseline="0" dirty="0" err="1" smtClean="0"/>
              <a:t>ya</a:t>
            </a:r>
            <a:r>
              <a:rPr lang="en-US" baseline="0" dirty="0" smtClean="0"/>
              <a:t> ai lam a </a:t>
            </a:r>
            <a:r>
              <a:rPr lang="en-US" baseline="0" dirty="0" err="1" smtClean="0"/>
              <a:t>matu</a:t>
            </a:r>
            <a:r>
              <a:rPr lang="en-US" baseline="0" dirty="0" smtClean="0"/>
              <a:t> </a:t>
            </a:r>
            <a:r>
              <a:rPr lang="en-US" baseline="0" dirty="0" err="1" smtClean="0"/>
              <a:t>anhte</a:t>
            </a:r>
            <a:r>
              <a:rPr lang="en-US" baseline="0" dirty="0" smtClean="0"/>
              <a:t> a kung </a:t>
            </a:r>
            <a:r>
              <a:rPr lang="en-US" baseline="0" dirty="0" err="1" smtClean="0"/>
              <a:t>kyang</a:t>
            </a:r>
            <a:r>
              <a:rPr lang="en-US" baseline="0" dirty="0" smtClean="0"/>
              <a:t> lam </a:t>
            </a:r>
            <a:r>
              <a:rPr lang="en-US" baseline="0" dirty="0" err="1" smtClean="0"/>
              <a:t>hpe</a:t>
            </a:r>
            <a:r>
              <a:rPr lang="en-US" baseline="0" dirty="0" smtClean="0"/>
              <a:t> </a:t>
            </a:r>
            <a:r>
              <a:rPr lang="en-US" baseline="0" dirty="0" err="1" smtClean="0"/>
              <a:t>bai</a:t>
            </a:r>
            <a:r>
              <a:rPr lang="en-US" baseline="0" dirty="0" smtClean="0"/>
              <a:t> san </a:t>
            </a:r>
            <a:r>
              <a:rPr lang="en-US" baseline="0" dirty="0" err="1" smtClean="0"/>
              <a:t>jep</a:t>
            </a:r>
            <a:r>
              <a:rPr lang="en-US" baseline="0" dirty="0" smtClean="0"/>
              <a:t> </a:t>
            </a:r>
            <a:r>
              <a:rPr lang="en-US" baseline="0" dirty="0" err="1" smtClean="0"/>
              <a:t>lu</a:t>
            </a:r>
            <a:r>
              <a:rPr lang="en-US" baseline="0" dirty="0" smtClean="0"/>
              <a:t> </a:t>
            </a:r>
            <a:r>
              <a:rPr lang="en-US" baseline="0" dirty="0" err="1" smtClean="0"/>
              <a:t>hkra</a:t>
            </a:r>
            <a:r>
              <a:rPr lang="en-US" baseline="0" dirty="0" smtClean="0"/>
              <a:t> </a:t>
            </a:r>
            <a:r>
              <a:rPr lang="en-US" baseline="0" dirty="0" err="1" smtClean="0"/>
              <a:t>mabyin</a:t>
            </a:r>
            <a:r>
              <a:rPr lang="en-US" baseline="0" dirty="0" smtClean="0"/>
              <a:t> </a:t>
            </a:r>
            <a:r>
              <a:rPr lang="en-US" baseline="0" dirty="0" err="1" smtClean="0"/>
              <a:t>masam</a:t>
            </a:r>
            <a:r>
              <a:rPr lang="en-US" baseline="0" dirty="0" smtClean="0"/>
              <a:t> </a:t>
            </a:r>
            <a:r>
              <a:rPr lang="en-US" baseline="0" dirty="0" err="1" smtClean="0"/>
              <a:t>maram</a:t>
            </a:r>
            <a:r>
              <a:rPr lang="en-US" baseline="0" dirty="0" smtClean="0"/>
              <a:t> lam </a:t>
            </a:r>
            <a:r>
              <a:rPr lang="en-US" baseline="0" dirty="0" err="1" smtClean="0"/>
              <a:t>nkau</a:t>
            </a:r>
            <a:r>
              <a:rPr lang="en-US" baseline="0" dirty="0" smtClean="0"/>
              <a:t> mi </a:t>
            </a:r>
            <a:r>
              <a:rPr lang="en-US" baseline="0" dirty="0" err="1" smtClean="0"/>
              <a:t>hpe</a:t>
            </a:r>
            <a:r>
              <a:rPr lang="en-US" baseline="0" dirty="0" smtClean="0"/>
              <a:t> </a:t>
            </a:r>
            <a:r>
              <a:rPr lang="en-US" baseline="0" dirty="0" err="1" smtClean="0"/>
              <a:t>yu</a:t>
            </a:r>
            <a:r>
              <a:rPr lang="en-US" baseline="0" dirty="0" smtClean="0"/>
              <a:t> </a:t>
            </a:r>
            <a:r>
              <a:rPr lang="en-US" baseline="0" dirty="0" err="1" smtClean="0"/>
              <a:t>yu</a:t>
            </a:r>
            <a:r>
              <a:rPr lang="en-US" baseline="0" dirty="0" smtClean="0"/>
              <a:t> </a:t>
            </a:r>
            <a:r>
              <a:rPr lang="en-US" baseline="0" dirty="0" err="1" smtClean="0"/>
              <a:t>ga.</a:t>
            </a:r>
            <a:endParaRPr dirty="0"/>
          </a:p>
        </p:txBody>
      </p:sp>
      <p:sp>
        <p:nvSpPr>
          <p:cNvPr id="753" name="Google Shape;753;g1056baafa0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err="1" smtClean="0">
                <a:solidFill>
                  <a:schemeClr val="dk1"/>
                </a:solidFill>
                <a:latin typeface="Calibri"/>
                <a:ea typeface="Calibri"/>
                <a:cs typeface="Calibri"/>
                <a:sym typeface="Calibri"/>
              </a:rPr>
              <a:t>Htet</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gaw</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Rakhine</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mung</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daw</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hta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hkum</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jasan</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jaseng</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rai</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ni</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garan</a:t>
            </a:r>
            <a:r>
              <a:rPr lang="en-US" sz="1200" dirty="0" smtClean="0">
                <a:solidFill>
                  <a:schemeClr val="dk1"/>
                </a:solidFill>
                <a:latin typeface="Calibri"/>
                <a:ea typeface="Calibri"/>
                <a:cs typeface="Calibri"/>
                <a:sym typeface="Calibri"/>
              </a:rPr>
              <a:t> jaw </a:t>
            </a:r>
            <a:r>
              <a:rPr lang="en-US" sz="1200" dirty="0" err="1" smtClean="0">
                <a:solidFill>
                  <a:schemeClr val="dk1"/>
                </a:solidFill>
                <a:latin typeface="Calibri"/>
                <a:ea typeface="Calibri"/>
                <a:cs typeface="Calibri"/>
                <a:sym typeface="Calibri"/>
              </a:rPr>
              <a:t>ya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garan</a:t>
            </a:r>
            <a:r>
              <a:rPr lang="en-US" sz="1200" baseline="0" dirty="0" smtClean="0">
                <a:solidFill>
                  <a:schemeClr val="dk1"/>
                </a:solidFill>
                <a:latin typeface="Calibri"/>
                <a:ea typeface="Calibri"/>
                <a:cs typeface="Calibri"/>
                <a:sym typeface="Calibri"/>
              </a:rPr>
              <a:t> jaw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aten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npu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asawng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nmai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ma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pawn da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pu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zawn</a:t>
            </a:r>
            <a:r>
              <a:rPr lang="en-US" sz="1200" baseline="0" dirty="0" smtClean="0">
                <a:solidFill>
                  <a:schemeClr val="dk1"/>
                </a:solidFill>
                <a:latin typeface="Calibri"/>
                <a:ea typeface="Calibri"/>
                <a:cs typeface="Calibri"/>
                <a:sym typeface="Calibri"/>
              </a:rPr>
              <a:t> re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nu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mu </a:t>
            </a:r>
            <a:r>
              <a:rPr lang="en-US" sz="1200" baseline="0" dirty="0" err="1" smtClean="0">
                <a:solidFill>
                  <a:schemeClr val="dk1"/>
                </a:solidFill>
                <a:latin typeface="Calibri"/>
                <a:ea typeface="Calibri"/>
                <a:cs typeface="Calibri"/>
                <a:sym typeface="Calibri"/>
              </a:rPr>
              <a:t>dat</a:t>
            </a:r>
            <a:r>
              <a:rPr lang="en-US" sz="1200" baseline="0" dirty="0" smtClean="0">
                <a:solidFill>
                  <a:schemeClr val="dk1"/>
                </a:solidFill>
                <a:latin typeface="Calibri"/>
                <a:ea typeface="Calibri"/>
                <a:cs typeface="Calibri"/>
                <a:sym typeface="Calibri"/>
              </a:rPr>
              <a:t> ai. Dai nu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mu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nu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de </a:t>
            </a:r>
            <a:r>
              <a:rPr lang="en-US" sz="1200" baseline="0" dirty="0" err="1" smtClean="0">
                <a:solidFill>
                  <a:schemeClr val="dk1"/>
                </a:solidFill>
                <a:latin typeface="Calibri"/>
                <a:ea typeface="Calibri"/>
                <a:cs typeface="Calibri"/>
                <a:sym typeface="Calibri"/>
              </a:rPr>
              <a:t>sa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shachyen</a:t>
            </a:r>
            <a:r>
              <a:rPr lang="en-US" sz="1200" baseline="0" dirty="0" smtClean="0">
                <a:solidFill>
                  <a:schemeClr val="dk1"/>
                </a:solidFill>
                <a:latin typeface="Calibri"/>
                <a:ea typeface="Calibri"/>
                <a:cs typeface="Calibri"/>
                <a:sym typeface="Calibri"/>
              </a:rPr>
              <a:t> let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kun / </a:t>
            </a:r>
            <a:r>
              <a:rPr lang="en-US" sz="1200" baseline="0" dirty="0" err="1" smtClean="0">
                <a:solidFill>
                  <a:schemeClr val="dk1"/>
                </a:solidFill>
                <a:latin typeface="Calibri"/>
                <a:ea typeface="Calibri"/>
                <a:cs typeface="Calibri"/>
                <a:sym typeface="Calibri"/>
              </a:rPr>
              <a:t>nmanu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kun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Dai nu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ma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lasi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lusha</a:t>
            </a:r>
            <a:r>
              <a:rPr lang="en-US" sz="1200" baseline="0" dirty="0" smtClean="0">
                <a:solidFill>
                  <a:schemeClr val="dk1"/>
                </a:solidFill>
                <a:latin typeface="Calibri"/>
                <a:ea typeface="Calibri"/>
                <a:cs typeface="Calibri"/>
                <a:sym typeface="Calibri"/>
              </a:rPr>
              <a:t> n-gun </a:t>
            </a:r>
            <a:r>
              <a:rPr lang="en-US" sz="1200" baseline="0" dirty="0" err="1" smtClean="0">
                <a:solidFill>
                  <a:schemeClr val="dk1"/>
                </a:solidFill>
                <a:latin typeface="Calibri"/>
                <a:ea typeface="Calibri"/>
                <a:cs typeface="Calibri"/>
                <a:sym typeface="Calibri"/>
              </a:rPr>
              <a:t>yawm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mu ai. Nu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kasha </a:t>
            </a:r>
            <a:r>
              <a:rPr lang="en-US" sz="1200" baseline="0" dirty="0" err="1" smtClean="0">
                <a:solidFill>
                  <a:schemeClr val="dk1"/>
                </a:solidFill>
                <a:latin typeface="Calibri"/>
                <a:ea typeface="Calibri"/>
                <a:cs typeface="Calibri"/>
                <a:sym typeface="Calibri"/>
              </a:rPr>
              <a:t>kawa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wai</a:t>
            </a:r>
            <a:r>
              <a:rPr lang="en-US" sz="1200" baseline="0" dirty="0" smtClean="0">
                <a:solidFill>
                  <a:schemeClr val="dk1"/>
                </a:solidFill>
                <a:latin typeface="Calibri"/>
                <a:ea typeface="Calibri"/>
                <a:cs typeface="Calibri"/>
                <a:sym typeface="Calibri"/>
              </a:rPr>
              <a:t> mat ai lam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shakuk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taw ai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ai.Htet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ai. Shi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nu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n-gun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lamang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seng</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lamang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AFC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de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Htet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lamang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nu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sang </a:t>
            </a:r>
            <a:r>
              <a:rPr lang="en-US" sz="1200" baseline="0" dirty="0" err="1" smtClean="0">
                <a:solidFill>
                  <a:schemeClr val="dk1"/>
                </a:solidFill>
                <a:latin typeface="Calibri"/>
                <a:ea typeface="Calibri"/>
                <a:cs typeface="Calibri"/>
                <a:sym typeface="Calibri"/>
              </a:rPr>
              <a:t>lang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nu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de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let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AFC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magam</a:t>
            </a:r>
            <a:r>
              <a:rPr lang="en-US" sz="1200" baseline="0" dirty="0" smtClean="0">
                <a:solidFill>
                  <a:schemeClr val="dk1"/>
                </a:solidFill>
                <a:latin typeface="Calibri"/>
                <a:ea typeface="Calibri"/>
                <a:cs typeface="Calibri"/>
                <a:sym typeface="Calibri"/>
              </a:rPr>
              <a:t> gun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shaloi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nu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pu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grai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AFC a </a:t>
            </a:r>
            <a:r>
              <a:rPr lang="en-US" sz="1200" baseline="0" dirty="0" err="1" smtClean="0">
                <a:solidFill>
                  <a:schemeClr val="dk1"/>
                </a:solidFill>
                <a:latin typeface="Calibri"/>
                <a:ea typeface="Calibri"/>
                <a:cs typeface="Calibri"/>
                <a:sym typeface="Calibri"/>
              </a:rPr>
              <a:t>lamang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seng</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lam </a:t>
            </a:r>
            <a:r>
              <a:rPr lang="en-US" sz="1200" baseline="0" dirty="0" smtClean="0">
                <a:solidFill>
                  <a:schemeClr val="dk1"/>
                </a:solidFill>
                <a:latin typeface="Calibri"/>
                <a:ea typeface="Calibri"/>
                <a:cs typeface="Calibri"/>
                <a:sym typeface="Calibri"/>
              </a:rPr>
              <a:t>jaw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kabu</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Htet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nu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mung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akyu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ai.</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762" name="Google Shape;762;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solidFill>
                  <a:schemeClr val="dk1"/>
                </a:solidFill>
                <a:latin typeface="Calibri"/>
                <a:ea typeface="Calibri"/>
                <a:cs typeface="Calibri"/>
                <a:sym typeface="Calibri"/>
              </a:rPr>
              <a:t>Mar </a:t>
            </a:r>
            <a:r>
              <a:rPr lang="en-US" sz="1200" dirty="0" err="1" smtClean="0">
                <a:solidFill>
                  <a:schemeClr val="dk1"/>
                </a:solidFill>
                <a:latin typeface="Calibri"/>
                <a:ea typeface="Calibri"/>
                <a:cs typeface="Calibri"/>
                <a:sym typeface="Calibri"/>
              </a:rPr>
              <a:t>Mar</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Soe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Mon </a:t>
            </a:r>
            <a:r>
              <a:rPr lang="en-US" sz="1200" baseline="0" dirty="0" err="1" smtClean="0">
                <a:solidFill>
                  <a:schemeClr val="dk1"/>
                </a:solidFill>
                <a:latin typeface="Calibri"/>
                <a:ea typeface="Calibri"/>
                <a:cs typeface="Calibri"/>
                <a:sym typeface="Calibri"/>
              </a:rPr>
              <a:t>mung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mare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nre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Shi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asak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kaji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 kasha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mu </a:t>
            </a:r>
            <a:r>
              <a:rPr lang="en-US" sz="1200" baseline="0" dirty="0" err="1" smtClean="0">
                <a:solidFill>
                  <a:schemeClr val="dk1"/>
                </a:solidFill>
                <a:latin typeface="Calibri"/>
                <a:ea typeface="Calibri"/>
                <a:cs typeface="Calibri"/>
                <a:sym typeface="Calibri"/>
              </a:rPr>
              <a:t>dat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Mar </a:t>
            </a:r>
            <a:r>
              <a:rPr lang="en-US" sz="1200" baseline="0" dirty="0" err="1" smtClean="0">
                <a:solidFill>
                  <a:schemeClr val="dk1"/>
                </a:solidFill>
                <a:latin typeface="Calibri"/>
                <a:ea typeface="Calibri"/>
                <a:cs typeface="Calibri"/>
                <a:sym typeface="Calibri"/>
              </a:rPr>
              <a:t>Mar</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Soe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masan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lam a kung </a:t>
            </a:r>
            <a:r>
              <a:rPr lang="en-US" sz="1200" baseline="0" dirty="0" err="1" smtClean="0">
                <a:solidFill>
                  <a:schemeClr val="dk1"/>
                </a:solidFill>
                <a:latin typeface="Calibri"/>
                <a:ea typeface="Calibri"/>
                <a:cs typeface="Calibri"/>
                <a:sym typeface="Calibri"/>
              </a:rPr>
              <a:t>kyang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jai </a:t>
            </a:r>
            <a:r>
              <a:rPr lang="en-US" sz="1200" baseline="0" dirty="0" err="1" smtClean="0">
                <a:solidFill>
                  <a:schemeClr val="dk1"/>
                </a:solidFill>
                <a:latin typeface="Calibri"/>
                <a:ea typeface="Calibri"/>
                <a:cs typeface="Calibri"/>
                <a:sym typeface="Calibri"/>
              </a:rPr>
              <a:t>lang</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la kasha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kam</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gap la ai. Shi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tsim</a:t>
            </a:r>
            <a:r>
              <a:rPr lang="en-US" sz="1200" baseline="0" dirty="0" smtClean="0">
                <a:solidFill>
                  <a:schemeClr val="dk1"/>
                </a:solidFill>
                <a:latin typeface="Calibri"/>
                <a:ea typeface="Calibri"/>
                <a:cs typeface="Calibri"/>
                <a:sym typeface="Calibri"/>
              </a:rPr>
              <a:t>-yam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lahkawng</a:t>
            </a:r>
            <a:r>
              <a:rPr lang="en-US" sz="1200" baseline="0" dirty="0" smtClean="0">
                <a:solidFill>
                  <a:schemeClr val="dk1"/>
                </a:solidFill>
                <a:latin typeface="Calibri"/>
                <a:ea typeface="Calibri"/>
                <a:cs typeface="Calibri"/>
                <a:sym typeface="Calibri"/>
              </a:rPr>
              <a:t> yen </a:t>
            </a:r>
            <a:r>
              <a:rPr lang="en-US" sz="1200" baseline="0" dirty="0" err="1" smtClean="0">
                <a:solidFill>
                  <a:schemeClr val="dk1"/>
                </a:solidFill>
                <a:latin typeface="Calibri"/>
                <a:ea typeface="Calibri"/>
                <a:cs typeface="Calibri"/>
                <a:sym typeface="Calibri"/>
              </a:rPr>
              <a:t>si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wai</a:t>
            </a:r>
            <a:r>
              <a:rPr lang="en-US" sz="1200" baseline="0" dirty="0" smtClean="0">
                <a:solidFill>
                  <a:schemeClr val="dk1"/>
                </a:solidFill>
                <a:latin typeface="Calibri"/>
                <a:ea typeface="Calibri"/>
                <a:cs typeface="Calibri"/>
                <a:sym typeface="Calibri"/>
              </a:rPr>
              <a:t> mat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mung</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taw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ai.Mar</a:t>
            </a:r>
            <a:r>
              <a:rPr lang="en-US" sz="1200" baseline="0" dirty="0" smtClean="0">
                <a:solidFill>
                  <a:schemeClr val="dk1"/>
                </a:solidFill>
                <a:latin typeface="Calibri"/>
                <a:ea typeface="Calibri"/>
                <a:cs typeface="Calibri"/>
                <a:sym typeface="Calibri"/>
              </a:rPr>
              <a:t> Mar </a:t>
            </a:r>
            <a:r>
              <a:rPr lang="en-US" sz="1200" baseline="0" dirty="0" err="1" smtClean="0">
                <a:solidFill>
                  <a:schemeClr val="dk1"/>
                </a:solidFill>
                <a:latin typeface="Calibri"/>
                <a:ea typeface="Calibri"/>
                <a:cs typeface="Calibri"/>
                <a:sym typeface="Calibri"/>
              </a:rPr>
              <a:t>Soe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‘Save the Children’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ginrun</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asak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nhpring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Dai la </a:t>
            </a:r>
            <a:r>
              <a:rPr lang="en-US" sz="1200" baseline="0" dirty="0" smtClean="0">
                <a:solidFill>
                  <a:schemeClr val="dk1"/>
                </a:solidFill>
                <a:latin typeface="Calibri"/>
                <a:ea typeface="Calibri"/>
                <a:cs typeface="Calibri"/>
                <a:sym typeface="Calibri"/>
              </a:rPr>
              <a:t>kasha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sang </a:t>
            </a:r>
            <a:r>
              <a:rPr lang="en-US" sz="1200" baseline="0" dirty="0" err="1" smtClean="0">
                <a:solidFill>
                  <a:schemeClr val="dk1"/>
                </a:solidFill>
                <a:latin typeface="Calibri"/>
                <a:ea typeface="Calibri"/>
                <a:cs typeface="Calibri"/>
                <a:sym typeface="Calibri"/>
              </a:rPr>
              <a:t>lang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dat</a:t>
            </a:r>
            <a:r>
              <a:rPr lang="en-US" sz="1200" baseline="0" dirty="0" smtClean="0">
                <a:solidFill>
                  <a:schemeClr val="dk1"/>
                </a:solidFill>
                <a:latin typeface="Calibri"/>
                <a:ea typeface="Calibri"/>
                <a:cs typeface="Calibri"/>
                <a:sym typeface="Calibri"/>
              </a:rPr>
              <a:t> ai.</a:t>
            </a:r>
            <a:endParaRPr lang="en-US" sz="1200" dirty="0" smtClean="0">
              <a:solidFill>
                <a:schemeClr val="dk1"/>
              </a:solidFill>
              <a:latin typeface="Calibri"/>
              <a:ea typeface="Calibri"/>
              <a:cs typeface="Calibri"/>
              <a:sym typeface="Calibri"/>
            </a:endParaRPr>
          </a:p>
        </p:txBody>
      </p:sp>
      <p:sp>
        <p:nvSpPr>
          <p:cNvPr id="773" name="Google Shape;773;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err="1" smtClean="0">
                <a:solidFill>
                  <a:schemeClr val="dk1"/>
                </a:solidFill>
                <a:latin typeface="Calibri"/>
                <a:ea typeface="Calibri"/>
                <a:cs typeface="Calibri"/>
                <a:sym typeface="Calibri"/>
              </a:rPr>
              <a:t>Awng</a:t>
            </a:r>
            <a:r>
              <a:rPr lang="en-US" sz="1200" dirty="0" smtClean="0">
                <a:solidFill>
                  <a:schemeClr val="dk1"/>
                </a:solidFill>
                <a:latin typeface="Calibri"/>
                <a:ea typeface="Calibri"/>
                <a:cs typeface="Calibri"/>
                <a:sym typeface="Calibri"/>
              </a:rPr>
              <a:t> Bo </a:t>
            </a:r>
            <a:r>
              <a:rPr lang="en-US" sz="1200" dirty="0" err="1" smtClean="0">
                <a:solidFill>
                  <a:schemeClr val="dk1"/>
                </a:solidFill>
                <a:latin typeface="Calibri"/>
                <a:ea typeface="Calibri"/>
                <a:cs typeface="Calibri"/>
                <a:sym typeface="Calibri"/>
              </a:rPr>
              <a:t>gaw</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Jinghpaw</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mung</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daw</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kaw</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na</a:t>
            </a:r>
            <a:r>
              <a:rPr lang="en-US" sz="1200" dirty="0" smtClean="0">
                <a:solidFill>
                  <a:schemeClr val="dk1"/>
                </a:solidFill>
                <a:latin typeface="Calibri"/>
                <a:ea typeface="Calibri"/>
                <a:cs typeface="Calibri"/>
                <a:sym typeface="Calibri"/>
              </a:rPr>
              <a:t> mare </a:t>
            </a:r>
            <a:r>
              <a:rPr lang="en-US" sz="1200" dirty="0" err="1" smtClean="0">
                <a:solidFill>
                  <a:schemeClr val="dk1"/>
                </a:solidFill>
                <a:latin typeface="Calibri"/>
                <a:ea typeface="Calibri"/>
                <a:cs typeface="Calibri"/>
                <a:sym typeface="Calibri"/>
              </a:rPr>
              <a:t>ni</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hta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nga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gumhpraw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Shi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mu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kasha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ningma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da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Awng</a:t>
            </a:r>
            <a:r>
              <a:rPr lang="en-US" sz="1200" baseline="0" dirty="0" smtClean="0">
                <a:solidFill>
                  <a:schemeClr val="dk1"/>
                </a:solidFill>
                <a:latin typeface="Calibri"/>
                <a:ea typeface="Calibri"/>
                <a:cs typeface="Calibri"/>
                <a:sym typeface="Calibri"/>
              </a:rPr>
              <a:t> BO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shachyen</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kun/n-</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kun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la ma </a:t>
            </a:r>
            <a:r>
              <a:rPr lang="en-US" sz="1200" baseline="0" dirty="0" err="1" smtClean="0">
                <a:solidFill>
                  <a:schemeClr val="dk1"/>
                </a:solidFill>
                <a:latin typeface="Calibri"/>
                <a:ea typeface="Calibri"/>
                <a:cs typeface="Calibri"/>
                <a:sym typeface="Calibri"/>
              </a:rPr>
              <a:t>ma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 n-</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Dai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ginra</a:t>
            </a:r>
            <a:r>
              <a:rPr lang="en-US" sz="1200" baseline="0" dirty="0" smtClean="0">
                <a:solidFill>
                  <a:schemeClr val="dk1"/>
                </a:solidFill>
                <a:latin typeface="Calibri"/>
                <a:ea typeface="Calibri"/>
                <a:cs typeface="Calibri"/>
                <a:sym typeface="Calibri"/>
              </a:rPr>
              <a:t> kata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sawng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gayet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adup</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let </a:t>
            </a:r>
            <a:r>
              <a:rPr lang="en-US" sz="1200" baseline="0" dirty="0" err="1" smtClean="0">
                <a:solidFill>
                  <a:schemeClr val="dk1"/>
                </a:solidFill>
                <a:latin typeface="Calibri"/>
                <a:ea typeface="Calibri"/>
                <a:cs typeface="Calibri"/>
                <a:sym typeface="Calibri"/>
              </a:rPr>
              <a:t>roi</a:t>
            </a:r>
            <a:r>
              <a:rPr lang="en-US" sz="1200" baseline="0" dirty="0" smtClean="0">
                <a:solidFill>
                  <a:schemeClr val="dk1"/>
                </a:solidFill>
                <a:latin typeface="Calibri"/>
                <a:ea typeface="Calibri"/>
                <a:cs typeface="Calibri"/>
                <a:sym typeface="Calibri"/>
              </a:rPr>
              <a:t> rip ai lam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Awng</a:t>
            </a:r>
            <a:r>
              <a:rPr lang="en-US" sz="1200" baseline="0" dirty="0" smtClean="0">
                <a:solidFill>
                  <a:schemeClr val="dk1"/>
                </a:solidFill>
                <a:latin typeface="Calibri"/>
                <a:ea typeface="Calibri"/>
                <a:cs typeface="Calibri"/>
                <a:sym typeface="Calibri"/>
              </a:rPr>
              <a:t> Bo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shagun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ahpyak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koi yen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kaja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mu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pu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hkyam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yang </a:t>
            </a:r>
            <a:r>
              <a:rPr lang="en-US" sz="1200" baseline="0" dirty="0" err="1" smtClean="0">
                <a:solidFill>
                  <a:schemeClr val="dk1"/>
                </a:solidFill>
                <a:latin typeface="Calibri"/>
                <a:ea typeface="Calibri"/>
                <a:cs typeface="Calibri"/>
                <a:sym typeface="Calibri"/>
              </a:rPr>
              <a:t>kalang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marang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shanhte</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let </a:t>
            </a:r>
            <a:r>
              <a:rPr lang="en-US" sz="1200" baseline="0" dirty="0" err="1" smtClean="0">
                <a:solidFill>
                  <a:schemeClr val="dk1"/>
                </a:solidFill>
                <a:latin typeface="Calibri"/>
                <a:ea typeface="Calibri"/>
                <a:cs typeface="Calibri"/>
                <a:sym typeface="Calibri"/>
              </a:rPr>
              <a:t>kaga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shagun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jawm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ahpyak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re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tam </a:t>
            </a:r>
            <a:r>
              <a:rPr lang="en-US" sz="1200" baseline="0" dirty="0" err="1" smtClean="0">
                <a:solidFill>
                  <a:schemeClr val="dk1"/>
                </a:solidFill>
                <a:latin typeface="Calibri"/>
                <a:ea typeface="Calibri"/>
                <a:cs typeface="Calibri"/>
                <a:sym typeface="Calibri"/>
              </a:rPr>
              <a:t>sawk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ngalaw</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Awng</a:t>
            </a:r>
            <a:r>
              <a:rPr lang="en-US" sz="1200" baseline="0" dirty="0" smtClean="0">
                <a:solidFill>
                  <a:schemeClr val="dk1"/>
                </a:solidFill>
                <a:latin typeface="Calibri"/>
                <a:ea typeface="Calibri"/>
                <a:cs typeface="Calibri"/>
                <a:sym typeface="Calibri"/>
              </a:rPr>
              <a:t> Bo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ai. Shi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makawp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Shi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smtClean="0">
                <a:solidFill>
                  <a:schemeClr val="dk1"/>
                </a:solidFill>
                <a:latin typeface="Calibri"/>
                <a:ea typeface="Calibri"/>
                <a:cs typeface="Calibri"/>
                <a:sym typeface="Calibri"/>
              </a:rPr>
              <a:t>GBV </a:t>
            </a:r>
            <a:r>
              <a:rPr lang="en-US" sz="1200" baseline="0" dirty="0" smtClean="0">
                <a:solidFill>
                  <a:schemeClr val="dk1"/>
                </a:solidFill>
                <a:latin typeface="Calibri"/>
                <a:ea typeface="Calibri"/>
                <a:cs typeface="Calibri"/>
                <a:sym typeface="Calibri"/>
              </a:rPr>
              <a:t>a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smtClean="0">
                <a:solidFill>
                  <a:schemeClr val="dk1"/>
                </a:solidFill>
                <a:latin typeface="Calibri"/>
                <a:ea typeface="Calibri"/>
                <a:cs typeface="Calibri"/>
                <a:sym typeface="Calibri"/>
              </a:rPr>
              <a:t>jaw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IRC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de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Awng</a:t>
            </a:r>
            <a:r>
              <a:rPr lang="en-US" sz="1200" baseline="0" dirty="0" smtClean="0">
                <a:solidFill>
                  <a:schemeClr val="dk1"/>
                </a:solidFill>
                <a:latin typeface="Calibri"/>
                <a:ea typeface="Calibri"/>
                <a:cs typeface="Calibri"/>
                <a:sym typeface="Calibri"/>
              </a:rPr>
              <a:t> Bo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lamang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sang </a:t>
            </a:r>
            <a:r>
              <a:rPr lang="en-US" sz="1200" baseline="0" dirty="0" err="1" smtClean="0">
                <a:solidFill>
                  <a:schemeClr val="dk1"/>
                </a:solidFill>
                <a:latin typeface="Calibri"/>
                <a:ea typeface="Calibri"/>
                <a:cs typeface="Calibri"/>
                <a:sym typeface="Calibri"/>
              </a:rPr>
              <a:t>lang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num</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GBV </a:t>
            </a:r>
            <a:r>
              <a:rPr lang="en-US" sz="1200" baseline="0" dirty="0" smtClean="0">
                <a:solidFill>
                  <a:schemeClr val="dk1"/>
                </a:solidFill>
                <a:latin typeface="Calibri"/>
                <a:ea typeface="Calibri"/>
                <a:cs typeface="Calibri"/>
                <a:sym typeface="Calibri"/>
              </a:rPr>
              <a:t>a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jaw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ai.</a:t>
            </a:r>
            <a:endParaRPr lang="en-US" sz="1200"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784" name="Google Shape;784;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solidFill>
                  <a:schemeClr val="dk1"/>
                </a:solidFill>
                <a:latin typeface="Calibri"/>
                <a:ea typeface="Calibri"/>
                <a:cs typeface="Calibri"/>
                <a:sym typeface="Calibri"/>
              </a:rPr>
              <a:t>San Mg </a:t>
            </a:r>
            <a:r>
              <a:rPr lang="en-US" sz="1200" dirty="0" err="1" smtClean="0">
                <a:solidFill>
                  <a:schemeClr val="dk1"/>
                </a:solidFill>
                <a:latin typeface="Calibri"/>
                <a:ea typeface="Calibri"/>
                <a:cs typeface="Calibri"/>
                <a:sym typeface="Calibri"/>
              </a:rPr>
              <a:t>gaw</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tsi</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shara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langai</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rai</a:t>
            </a:r>
            <a:r>
              <a:rPr lang="en-US" sz="1200" dirty="0" smtClean="0">
                <a:solidFill>
                  <a:schemeClr val="dk1"/>
                </a:solidFill>
                <a:latin typeface="Calibri"/>
                <a:ea typeface="Calibri"/>
                <a:cs typeface="Calibri"/>
                <a:sym typeface="Calibri"/>
              </a:rPr>
              <a:t> n-</a:t>
            </a:r>
            <a:r>
              <a:rPr lang="en-US" sz="1200" dirty="0" err="1" smtClean="0">
                <a:solidFill>
                  <a:schemeClr val="dk1"/>
                </a:solidFill>
                <a:latin typeface="Calibri"/>
                <a:ea typeface="Calibri"/>
                <a:cs typeface="Calibri"/>
                <a:sym typeface="Calibri"/>
              </a:rPr>
              <a:t>na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htawtsit</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hkawm</a:t>
            </a:r>
            <a:r>
              <a:rPr lang="en-US" sz="1200" dirty="0" smtClean="0">
                <a:solidFill>
                  <a:schemeClr val="dk1"/>
                </a:solidFill>
                <a:latin typeface="Calibri"/>
                <a:ea typeface="Calibri"/>
                <a:cs typeface="Calibri"/>
                <a:sym typeface="Calibri"/>
              </a:rPr>
              <a:t> </a:t>
            </a:r>
            <a:r>
              <a:rPr lang="en-US" sz="1200" dirty="0" smtClean="0">
                <a:solidFill>
                  <a:schemeClr val="dk1"/>
                </a:solidFill>
                <a:latin typeface="Calibri"/>
                <a:ea typeface="Calibri"/>
                <a:cs typeface="Calibri"/>
                <a:sym typeface="Calibri"/>
              </a:rPr>
              <a:t>ai </a:t>
            </a:r>
            <a:r>
              <a:rPr lang="en-US" sz="1200" dirty="0" err="1" smtClean="0">
                <a:solidFill>
                  <a:schemeClr val="dk1"/>
                </a:solidFill>
                <a:latin typeface="Calibri"/>
                <a:ea typeface="Calibri"/>
                <a:cs typeface="Calibri"/>
                <a:sym typeface="Calibri"/>
              </a:rPr>
              <a:t>tsi</a:t>
            </a:r>
            <a:r>
              <a:rPr lang="en-US" sz="1200" dirty="0" smtClean="0">
                <a:solidFill>
                  <a:schemeClr val="dk1"/>
                </a:solidFill>
                <a:latin typeface="Calibri"/>
                <a:ea typeface="Calibri"/>
                <a:cs typeface="Calibri"/>
                <a:sym typeface="Calibri"/>
              </a:rPr>
              <a:t> gawk </a:t>
            </a:r>
            <a:r>
              <a:rPr lang="en-US" sz="1200" dirty="0" err="1" smtClean="0">
                <a:solidFill>
                  <a:schemeClr val="dk1"/>
                </a:solidFill>
                <a:latin typeface="Calibri"/>
                <a:ea typeface="Calibri"/>
                <a:cs typeface="Calibri"/>
                <a:sym typeface="Calibri"/>
              </a:rPr>
              <a:t>langai</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hku</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na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garum</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lajang</a:t>
            </a:r>
            <a:r>
              <a:rPr lang="en-US" sz="1200" dirty="0" smtClean="0">
                <a:solidFill>
                  <a:schemeClr val="dk1"/>
                </a:solidFill>
                <a:latin typeface="Calibri"/>
                <a:ea typeface="Calibri"/>
                <a:cs typeface="Calibri"/>
                <a:sym typeface="Calibri"/>
              </a:rPr>
              <a:t> lam jaw </a:t>
            </a:r>
            <a:r>
              <a:rPr lang="en-US" sz="1200" dirty="0" err="1" smtClean="0">
                <a:solidFill>
                  <a:schemeClr val="dk1"/>
                </a:solidFill>
                <a:latin typeface="Calibri"/>
                <a:ea typeface="Calibri"/>
                <a:cs typeface="Calibri"/>
                <a:sym typeface="Calibri"/>
              </a:rPr>
              <a:t>nga</a:t>
            </a:r>
            <a:r>
              <a:rPr lang="en-US" sz="1200" dirty="0" smtClean="0">
                <a:solidFill>
                  <a:schemeClr val="dk1"/>
                </a:solidFill>
                <a:latin typeface="Calibri"/>
                <a:ea typeface="Calibri"/>
                <a:cs typeface="Calibri"/>
                <a:sym typeface="Calibri"/>
              </a:rPr>
              <a:t> ai. Shi </a:t>
            </a:r>
            <a:r>
              <a:rPr lang="en-US" sz="1200" dirty="0" err="1" smtClean="0">
                <a:solidFill>
                  <a:schemeClr val="dk1"/>
                </a:solidFill>
                <a:latin typeface="Calibri"/>
                <a:ea typeface="Calibri"/>
                <a:cs typeface="Calibri"/>
                <a:sym typeface="Calibri"/>
              </a:rPr>
              <a:t>gaw</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garum</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shingtau</a:t>
            </a:r>
            <a:r>
              <a:rPr lang="en-US" sz="1200" dirty="0" smtClean="0">
                <a:solidFill>
                  <a:schemeClr val="dk1"/>
                </a:solidFill>
                <a:latin typeface="Calibri"/>
                <a:ea typeface="Calibri"/>
                <a:cs typeface="Calibri"/>
                <a:sym typeface="Calibri"/>
              </a:rPr>
              <a:t> lam </a:t>
            </a:r>
            <a:r>
              <a:rPr lang="en-US" sz="1200" dirty="0" err="1" smtClean="0">
                <a:solidFill>
                  <a:schemeClr val="dk1"/>
                </a:solidFill>
                <a:latin typeface="Calibri"/>
                <a:ea typeface="Calibri"/>
                <a:cs typeface="Calibri"/>
                <a:sym typeface="Calibri"/>
              </a:rPr>
              <a:t>ra</a:t>
            </a:r>
            <a:r>
              <a:rPr lang="en-US" sz="1200" dirty="0" smtClean="0">
                <a:solidFill>
                  <a:schemeClr val="dk1"/>
                </a:solidFill>
                <a:latin typeface="Calibri"/>
                <a:ea typeface="Calibri"/>
                <a:cs typeface="Calibri"/>
                <a:sym typeface="Calibri"/>
              </a:rPr>
              <a:t> </a:t>
            </a:r>
            <a:r>
              <a:rPr lang="en-US" sz="120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zawn</a:t>
            </a:r>
            <a:r>
              <a:rPr lang="en-US" sz="1200" baseline="0" dirty="0" smtClean="0">
                <a:solidFill>
                  <a:schemeClr val="dk1"/>
                </a:solidFill>
                <a:latin typeface="Calibri"/>
                <a:ea typeface="Calibri"/>
                <a:cs typeface="Calibri"/>
                <a:sym typeface="Calibri"/>
              </a:rPr>
              <a:t> re </a:t>
            </a:r>
            <a:r>
              <a:rPr lang="en-US" sz="1200" baseline="0" dirty="0" err="1" smtClean="0">
                <a:solidFill>
                  <a:schemeClr val="dk1"/>
                </a:solidFill>
                <a:latin typeface="Calibri"/>
                <a:ea typeface="Calibri"/>
                <a:cs typeface="Calibri"/>
                <a:sym typeface="Calibri"/>
              </a:rPr>
              <a:t>ramma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mu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Shi </a:t>
            </a:r>
            <a:r>
              <a:rPr lang="en-US" sz="1200" baseline="0" dirty="0" err="1" smtClean="0">
                <a:solidFill>
                  <a:schemeClr val="dk1"/>
                </a:solidFill>
                <a:latin typeface="Calibri"/>
                <a:ea typeface="Calibri"/>
                <a:cs typeface="Calibri"/>
                <a:sym typeface="Calibri"/>
              </a:rPr>
              <a:t>hkum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shachyen</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gap la </a:t>
            </a:r>
            <a:r>
              <a:rPr lang="en-US" sz="1200" baseline="0" dirty="0" err="1" smtClean="0">
                <a:solidFill>
                  <a:schemeClr val="dk1"/>
                </a:solidFill>
                <a:latin typeface="Calibri"/>
                <a:ea typeface="Calibri"/>
                <a:cs typeface="Calibri"/>
                <a:sym typeface="Calibri"/>
              </a:rPr>
              <a:t>ngut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San Mg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dinghku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LGBTQI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masat</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lam n-</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shim </a:t>
            </a:r>
            <a:r>
              <a:rPr lang="en-US" sz="1200" baseline="0" dirty="0" err="1" smtClean="0">
                <a:solidFill>
                  <a:schemeClr val="dk1"/>
                </a:solidFill>
                <a:latin typeface="Calibri"/>
                <a:ea typeface="Calibri"/>
                <a:cs typeface="Calibri"/>
                <a:sym typeface="Calibri"/>
              </a:rPr>
              <a:t>lum</a:t>
            </a:r>
            <a:r>
              <a:rPr lang="en-US" sz="1200" baseline="0" dirty="0" smtClean="0">
                <a:solidFill>
                  <a:schemeClr val="dk1"/>
                </a:solidFill>
                <a:latin typeface="Calibri"/>
                <a:ea typeface="Calibri"/>
                <a:cs typeface="Calibri"/>
                <a:sym typeface="Calibri"/>
              </a:rPr>
              <a:t> lam n-</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let </a:t>
            </a:r>
            <a:r>
              <a:rPr lang="en-US" sz="1200" baseline="0" dirty="0" err="1" smtClean="0">
                <a:solidFill>
                  <a:schemeClr val="dk1"/>
                </a:solidFill>
                <a:latin typeface="Calibri"/>
                <a:ea typeface="Calibri"/>
                <a:cs typeface="Calibri"/>
                <a:sym typeface="Calibri"/>
              </a:rPr>
              <a:t>garen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San Mg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LGBTQI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re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shanhte</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Gindai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num,la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seng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masat</a:t>
            </a:r>
            <a:r>
              <a:rPr lang="en-US" sz="1200" baseline="0" dirty="0" smtClean="0">
                <a:solidFill>
                  <a:schemeClr val="dk1"/>
                </a:solidFill>
                <a:latin typeface="Calibri"/>
                <a:ea typeface="Calibri"/>
                <a:cs typeface="Calibri"/>
                <a:sym typeface="Calibri"/>
              </a:rPr>
              <a:t> da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mare kata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nshang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lawm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jawm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ahpyak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shagun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man </a:t>
            </a:r>
            <a:r>
              <a:rPr lang="en-US" sz="1200" baseline="0" dirty="0" err="1" smtClean="0">
                <a:solidFill>
                  <a:schemeClr val="dk1"/>
                </a:solidFill>
                <a:latin typeface="Calibri"/>
                <a:ea typeface="Calibri"/>
                <a:cs typeface="Calibri"/>
                <a:sym typeface="Calibri"/>
              </a:rPr>
              <a:t>lata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madung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la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yak </a:t>
            </a:r>
            <a:r>
              <a:rPr lang="en-US" sz="1200" baseline="0" dirty="0" err="1" smtClean="0">
                <a:solidFill>
                  <a:schemeClr val="dk1"/>
                </a:solidFill>
                <a:latin typeface="Calibri"/>
                <a:ea typeface="Calibri"/>
                <a:cs typeface="Calibri"/>
                <a:sym typeface="Calibri"/>
              </a:rPr>
              <a:t>hkak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shanhte</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masat</a:t>
            </a:r>
            <a:r>
              <a:rPr lang="en-US" sz="1200" baseline="0" dirty="0" smtClean="0">
                <a:solidFill>
                  <a:schemeClr val="dk1"/>
                </a:solidFill>
                <a:latin typeface="Calibri"/>
                <a:ea typeface="Calibri"/>
                <a:cs typeface="Calibri"/>
                <a:sym typeface="Calibri"/>
              </a:rPr>
              <a:t> da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la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nhkap</a:t>
            </a:r>
            <a:r>
              <a:rPr lang="en-US" sz="1200" baseline="0" dirty="0" smtClean="0">
                <a:solidFill>
                  <a:schemeClr val="dk1"/>
                </a:solidFill>
                <a:latin typeface="Calibri"/>
                <a:ea typeface="Calibri"/>
                <a:cs typeface="Calibri"/>
                <a:sym typeface="Calibri"/>
              </a:rPr>
              <a:t> la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a:t>
            </a:r>
            <a:endParaRPr lang="en-US" sz="1200"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200"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dirty="0" smtClean="0">
                <a:solidFill>
                  <a:schemeClr val="dk1"/>
                </a:solidFill>
                <a:latin typeface="Calibri"/>
                <a:ea typeface="Calibri"/>
                <a:cs typeface="Calibri"/>
                <a:sym typeface="Calibri"/>
              </a:rPr>
              <a:t>San</a:t>
            </a:r>
            <a:r>
              <a:rPr lang="en-US" sz="1200" baseline="0" dirty="0" smtClean="0">
                <a:solidFill>
                  <a:schemeClr val="dk1"/>
                </a:solidFill>
                <a:latin typeface="Calibri"/>
                <a:ea typeface="Calibri"/>
                <a:cs typeface="Calibri"/>
                <a:sym typeface="Calibri"/>
              </a:rPr>
              <a:t> Mg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makawp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maga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LGBTQI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masat</a:t>
            </a:r>
            <a:r>
              <a:rPr lang="en-US" sz="1200" baseline="0" dirty="0" smtClean="0">
                <a:solidFill>
                  <a:schemeClr val="dk1"/>
                </a:solidFill>
                <a:latin typeface="Calibri"/>
                <a:ea typeface="Calibri"/>
                <a:cs typeface="Calibri"/>
                <a:sym typeface="Calibri"/>
              </a:rPr>
              <a:t> da ai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lam jaw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&amp;Proud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de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mhkai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dawdan</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ai. San Mg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lamang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sang </a:t>
            </a:r>
            <a:r>
              <a:rPr lang="en-US" sz="1200" baseline="0" dirty="0" err="1" smtClean="0">
                <a:solidFill>
                  <a:schemeClr val="dk1"/>
                </a:solidFill>
                <a:latin typeface="Calibri"/>
                <a:ea typeface="Calibri"/>
                <a:cs typeface="Calibri"/>
                <a:sym typeface="Calibri"/>
              </a:rPr>
              <a:t>lang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shanhte</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lapran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ning-ip</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hku</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atsawm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kyem</a:t>
            </a:r>
            <a:r>
              <a:rPr lang="en-US" sz="1200" baseline="0" dirty="0" smtClean="0">
                <a:solidFill>
                  <a:schemeClr val="dk1"/>
                </a:solidFill>
                <a:latin typeface="Calibri"/>
                <a:ea typeface="Calibri"/>
                <a:cs typeface="Calibri"/>
                <a:sym typeface="Calibri"/>
              </a:rPr>
              <a:t> mazing da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tsun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ai. Dai ma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&amp;Proud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de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lahkawng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shaloi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la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Soe</a:t>
            </a:r>
            <a:r>
              <a:rPr lang="en-US" sz="1200" baseline="0" dirty="0" smtClean="0">
                <a:solidFill>
                  <a:schemeClr val="dk1"/>
                </a:solidFill>
                <a:latin typeface="Calibri"/>
                <a:ea typeface="Calibri"/>
                <a:cs typeface="Calibri"/>
                <a:sym typeface="Calibri"/>
              </a:rPr>
              <a:t> Mg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chyeju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
        <p:nvSpPr>
          <p:cNvPr id="795" name="Google Shape;795;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smtClean="0">
                <a:solidFill>
                  <a:schemeClr val="dk1"/>
                </a:solidFill>
                <a:latin typeface="Calibri"/>
                <a:ea typeface="Calibri"/>
                <a:cs typeface="Calibri"/>
                <a:sym typeface="Calibri"/>
              </a:rPr>
              <a:t>Thu </a:t>
            </a:r>
            <a:r>
              <a:rPr lang="en-US" sz="1200" dirty="0" err="1" smtClean="0">
                <a:solidFill>
                  <a:schemeClr val="dk1"/>
                </a:solidFill>
                <a:latin typeface="Calibri"/>
                <a:ea typeface="Calibri"/>
                <a:cs typeface="Calibri"/>
                <a:sym typeface="Calibri"/>
              </a:rPr>
              <a:t>zar</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madung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shinggyim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sum </a:t>
            </a:r>
            <a:r>
              <a:rPr lang="en-US" sz="1200" baseline="0" dirty="0" err="1" smtClean="0">
                <a:solidFill>
                  <a:schemeClr val="dk1"/>
                </a:solidFill>
                <a:latin typeface="Calibri"/>
                <a:ea typeface="Calibri"/>
                <a:cs typeface="Calibri"/>
                <a:sym typeface="Calibri"/>
              </a:rPr>
              <a:t>tsan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Shi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asak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kaji</a:t>
            </a:r>
            <a:r>
              <a:rPr lang="en-US" sz="1200" baseline="0" dirty="0" smtClean="0">
                <a:solidFill>
                  <a:schemeClr val="dk1"/>
                </a:solidFill>
                <a:latin typeface="Calibri"/>
                <a:ea typeface="Calibri"/>
                <a:cs typeface="Calibri"/>
                <a:sym typeface="Calibri"/>
              </a:rPr>
              <a:t> ai </a:t>
            </a:r>
            <a:r>
              <a:rPr lang="en-US" sz="1200" baseline="0" dirty="0" smtClean="0">
                <a:solidFill>
                  <a:schemeClr val="dk1"/>
                </a:solidFill>
                <a:latin typeface="Calibri"/>
                <a:ea typeface="Calibri"/>
                <a:cs typeface="Calibri"/>
                <a:sym typeface="Calibri"/>
              </a:rPr>
              <a:t>la kasha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ma a </a:t>
            </a:r>
            <a:r>
              <a:rPr lang="en-US" sz="1200" baseline="0" dirty="0" err="1" smtClean="0">
                <a:solidFill>
                  <a:schemeClr val="dk1"/>
                </a:solidFill>
                <a:latin typeface="Calibri"/>
                <a:ea typeface="Calibri"/>
                <a:cs typeface="Calibri"/>
                <a:sym typeface="Calibri"/>
              </a:rPr>
              <a:t>kanu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mu </a:t>
            </a:r>
            <a:r>
              <a:rPr lang="en-US" sz="1200" baseline="0" dirty="0" smtClean="0">
                <a:solidFill>
                  <a:schemeClr val="dk1"/>
                </a:solidFill>
                <a:latin typeface="Calibri"/>
                <a:ea typeface="Calibri"/>
                <a:cs typeface="Calibri"/>
                <a:sym typeface="Calibri"/>
              </a:rPr>
              <a:t>ai. Dai la kasha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hkayk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shaloi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bawm</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ningma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da </a:t>
            </a:r>
            <a:r>
              <a:rPr lang="en-US" sz="1200" baseline="0" dirty="0" smtClean="0">
                <a:solidFill>
                  <a:schemeClr val="dk1"/>
                </a:solidFill>
                <a:latin typeface="Calibri"/>
                <a:ea typeface="Calibri"/>
                <a:cs typeface="Calibri"/>
                <a:sym typeface="Calibri"/>
              </a:rPr>
              <a:t>ai. Thu </a:t>
            </a:r>
            <a:r>
              <a:rPr lang="en-US" sz="1200" baseline="0" dirty="0" err="1" smtClean="0">
                <a:solidFill>
                  <a:schemeClr val="dk1"/>
                </a:solidFill>
                <a:latin typeface="Calibri"/>
                <a:ea typeface="Calibri"/>
                <a:cs typeface="Calibri"/>
                <a:sym typeface="Calibri"/>
              </a:rPr>
              <a:t>Zar</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shachyen</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kam</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shawng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gap la </a:t>
            </a:r>
            <a:r>
              <a:rPr lang="en-US" sz="1200" baseline="0" dirty="0" err="1" smtClean="0">
                <a:solidFill>
                  <a:schemeClr val="dk1"/>
                </a:solidFill>
                <a:latin typeface="Calibri"/>
                <a:ea typeface="Calibri"/>
                <a:cs typeface="Calibri"/>
                <a:sym typeface="Calibri"/>
              </a:rPr>
              <a:t>ngut</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hpang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la kasha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ningma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atsawm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nmai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hkraw</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machyi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kanu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la ai. Shi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tsi</a:t>
            </a:r>
            <a:r>
              <a:rPr lang="en-US" sz="1200" baseline="0" dirty="0" smtClean="0">
                <a:solidFill>
                  <a:schemeClr val="dk1"/>
                </a:solidFill>
                <a:latin typeface="Calibri"/>
                <a:ea typeface="Calibri"/>
                <a:cs typeface="Calibri"/>
                <a:sym typeface="Calibri"/>
              </a:rPr>
              <a:t> rung de </a:t>
            </a:r>
            <a:r>
              <a:rPr lang="en-US" sz="1200" baseline="0" dirty="0" err="1" smtClean="0">
                <a:solidFill>
                  <a:schemeClr val="dk1"/>
                </a:solidFill>
                <a:latin typeface="Calibri"/>
                <a:ea typeface="Calibri"/>
                <a:cs typeface="Calibri"/>
                <a:sym typeface="Calibri"/>
              </a:rPr>
              <a:t>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gumhpraw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mung</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Dai la kasha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grai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machyi</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myti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npyaw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mu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ai.</a:t>
            </a:r>
          </a:p>
          <a:p>
            <a:pPr marL="0" marR="0" lvl="0" indent="0" algn="l" rtl="0">
              <a:lnSpc>
                <a:spcPct val="100000"/>
              </a:lnSpc>
              <a:spcBef>
                <a:spcPts val="0"/>
              </a:spcBef>
              <a:spcAft>
                <a:spcPts val="0"/>
              </a:spcAft>
              <a:buClr>
                <a:schemeClr val="dk1"/>
              </a:buClr>
              <a:buSzPts val="1200"/>
              <a:buFont typeface="Calibri"/>
              <a:buNone/>
            </a:pPr>
            <a:endParaRPr lang="en-US" sz="1200" baseline="0"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aseline="0" dirty="0" smtClean="0">
                <a:solidFill>
                  <a:schemeClr val="dk1"/>
                </a:solidFill>
                <a:latin typeface="Calibri"/>
                <a:ea typeface="Calibri"/>
                <a:cs typeface="Calibri"/>
                <a:sym typeface="Calibri"/>
              </a:rPr>
              <a:t>Thu </a:t>
            </a:r>
            <a:r>
              <a:rPr lang="en-US" sz="1200" baseline="0" dirty="0" err="1" smtClean="0">
                <a:solidFill>
                  <a:schemeClr val="dk1"/>
                </a:solidFill>
                <a:latin typeface="Calibri"/>
                <a:ea typeface="Calibri"/>
                <a:cs typeface="Calibri"/>
                <a:sym typeface="Calibri"/>
              </a:rPr>
              <a:t>Zar</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ginra</a:t>
            </a:r>
            <a:r>
              <a:rPr lang="en-US" sz="1200" baseline="0" dirty="0" smtClean="0">
                <a:solidFill>
                  <a:schemeClr val="dk1"/>
                </a:solidFill>
                <a:latin typeface="Calibri"/>
                <a:ea typeface="Calibri"/>
                <a:cs typeface="Calibri"/>
                <a:sym typeface="Calibri"/>
              </a:rPr>
              <a:t> kata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bawm</a:t>
            </a:r>
            <a:r>
              <a:rPr lang="en-US" sz="1200" baseline="0" dirty="0" smtClean="0">
                <a:solidFill>
                  <a:schemeClr val="dk1"/>
                </a:solidFill>
                <a:latin typeface="Calibri"/>
                <a:ea typeface="Calibri"/>
                <a:cs typeface="Calibri"/>
                <a:sym typeface="Calibri"/>
              </a:rPr>
              <a:t> dam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ai </a:t>
            </a:r>
            <a:r>
              <a:rPr lang="en-US" sz="1200" baseline="0" dirty="0" err="1" smtClean="0">
                <a:solidFill>
                  <a:schemeClr val="dk1"/>
                </a:solidFill>
                <a:latin typeface="Calibri"/>
                <a:ea typeface="Calibri"/>
                <a:cs typeface="Calibri"/>
                <a:sym typeface="Calibri"/>
              </a:rPr>
              <a:t>kaga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langai</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a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da ai. Shi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bawm</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majaw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ai lam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sum </a:t>
            </a:r>
            <a:r>
              <a:rPr lang="en-US" sz="1200" baseline="0" dirty="0" err="1" smtClean="0">
                <a:solidFill>
                  <a:schemeClr val="dk1"/>
                </a:solidFill>
                <a:latin typeface="Calibri"/>
                <a:ea typeface="Calibri"/>
                <a:cs typeface="Calibri"/>
                <a:sym typeface="Calibri"/>
              </a:rPr>
              <a:t>machyi</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hkyak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bai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kaja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lagaw</a:t>
            </a:r>
            <a:r>
              <a:rPr lang="en-US" sz="1200" baseline="0" dirty="0" smtClean="0">
                <a:solidFill>
                  <a:schemeClr val="dk1"/>
                </a:solidFill>
                <a:latin typeface="Calibri"/>
                <a:ea typeface="Calibri"/>
                <a:cs typeface="Calibri"/>
                <a:sym typeface="Calibri"/>
              </a:rPr>
              <a:t>/</a:t>
            </a:r>
            <a:r>
              <a:rPr lang="en-US" sz="1200" baseline="0" dirty="0" err="1" smtClean="0">
                <a:solidFill>
                  <a:schemeClr val="dk1"/>
                </a:solidFill>
                <a:latin typeface="Calibri"/>
                <a:ea typeface="Calibri"/>
                <a:cs typeface="Calibri"/>
                <a:sym typeface="Calibri"/>
              </a:rPr>
              <a:t>lata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malai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kan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garumshingtau</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hkamja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seng</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kalang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marang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ginra</a:t>
            </a:r>
            <a:r>
              <a:rPr lang="en-US" sz="1200" baseline="0" dirty="0" smtClean="0">
                <a:solidFill>
                  <a:schemeClr val="dk1"/>
                </a:solidFill>
                <a:latin typeface="Calibri"/>
                <a:ea typeface="Calibri"/>
                <a:cs typeface="Calibri"/>
                <a:sym typeface="Calibri"/>
              </a:rPr>
              <a:t> kata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tsi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nmai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 taw yang </a:t>
            </a:r>
            <a:r>
              <a:rPr lang="en-US" sz="1200" baseline="0" dirty="0" err="1" smtClean="0">
                <a:solidFill>
                  <a:schemeClr val="dk1"/>
                </a:solidFill>
                <a:latin typeface="Calibri"/>
                <a:ea typeface="Calibri"/>
                <a:cs typeface="Calibri"/>
                <a:sym typeface="Calibri"/>
              </a:rPr>
              <a:t>tsi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gumhpraw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lawm</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a:t>
            </a:r>
            <a:r>
              <a:rPr lang="en-US" sz="1200" baseline="0" dirty="0" smtClean="0">
                <a:solidFill>
                  <a:schemeClr val="dk1"/>
                </a:solidFill>
                <a:latin typeface="Calibri"/>
                <a:ea typeface="Calibri"/>
                <a:cs typeface="Calibri"/>
                <a:sym typeface="Calibri"/>
              </a:rPr>
              <a:t> ai. </a:t>
            </a:r>
            <a:r>
              <a:rPr lang="en-US" sz="1200" baseline="0" dirty="0" smtClean="0">
                <a:solidFill>
                  <a:schemeClr val="dk1"/>
                </a:solidFill>
                <a:latin typeface="Calibri"/>
                <a:ea typeface="Calibri"/>
                <a:cs typeface="Calibri"/>
                <a:sym typeface="Calibri"/>
              </a:rPr>
              <a:t>Shi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mai</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la kasha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manu</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ladat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shadawn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manu</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masa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 sang </a:t>
            </a:r>
            <a:r>
              <a:rPr lang="en-US" sz="1200" baseline="0" dirty="0" err="1" smtClean="0">
                <a:solidFill>
                  <a:schemeClr val="dk1"/>
                </a:solidFill>
                <a:latin typeface="Calibri"/>
                <a:ea typeface="Calibri"/>
                <a:cs typeface="Calibri"/>
                <a:sym typeface="Calibri"/>
              </a:rPr>
              <a:t>lang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dan</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bawm</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lajang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uhpung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garum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shingtau</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la </a:t>
            </a:r>
            <a:r>
              <a:rPr lang="en-US" sz="1200" baseline="0" dirty="0" err="1" smtClean="0">
                <a:solidFill>
                  <a:schemeClr val="dk1"/>
                </a:solidFill>
                <a:latin typeface="Calibri"/>
                <a:ea typeface="Calibri"/>
                <a:cs typeface="Calibri"/>
                <a:sym typeface="Calibri"/>
              </a:rPr>
              <a:t>hkra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dai</a:t>
            </a:r>
            <a:r>
              <a:rPr lang="en-US" sz="1200" baseline="0" dirty="0" smtClean="0">
                <a:solidFill>
                  <a:schemeClr val="dk1"/>
                </a:solidFill>
                <a:latin typeface="Calibri"/>
                <a:ea typeface="Calibri"/>
                <a:cs typeface="Calibri"/>
                <a:sym typeface="Calibri"/>
              </a:rPr>
              <a:t> la kasha a </a:t>
            </a:r>
            <a:r>
              <a:rPr lang="en-US" sz="1200" baseline="0" dirty="0" err="1" smtClean="0">
                <a:solidFill>
                  <a:schemeClr val="dk1"/>
                </a:solidFill>
                <a:latin typeface="Calibri"/>
                <a:ea typeface="Calibri"/>
                <a:cs typeface="Calibri"/>
                <a:sym typeface="Calibri"/>
              </a:rPr>
              <a:t>kanu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myti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hkrum</a:t>
            </a:r>
            <a:r>
              <a:rPr lang="en-US" sz="1200" baseline="0" dirty="0" smtClean="0">
                <a:solidFill>
                  <a:schemeClr val="dk1"/>
                </a:solidFill>
                <a:latin typeface="Calibri"/>
                <a:ea typeface="Calibri"/>
                <a:cs typeface="Calibri"/>
                <a:sym typeface="Calibri"/>
              </a:rPr>
              <a:t> lam la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p:txBody>
      </p:sp>
      <p:sp>
        <p:nvSpPr>
          <p:cNvPr id="806" name="Google Shape;806;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solidFill>
                  <a:schemeClr val="dk1"/>
                </a:solidFill>
                <a:latin typeface="Calibri"/>
                <a:ea typeface="Calibri"/>
                <a:cs typeface="Calibri"/>
                <a:sym typeface="Calibri"/>
              </a:rPr>
              <a:t>Module</a:t>
            </a:r>
            <a:r>
              <a:rPr lang="en-US" sz="1200" baseline="0" dirty="0" smtClean="0">
                <a:solidFill>
                  <a:schemeClr val="dk1"/>
                </a:solidFill>
                <a:latin typeface="Calibri"/>
                <a:ea typeface="Calibri"/>
                <a:cs typeface="Calibri"/>
                <a:sym typeface="Calibri"/>
              </a:rPr>
              <a:t> (6)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ja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Ndai</a:t>
            </a:r>
            <a:r>
              <a:rPr lang="en-US" sz="1200" baseline="0" dirty="0" smtClean="0">
                <a:solidFill>
                  <a:schemeClr val="dk1"/>
                </a:solidFill>
                <a:latin typeface="Calibri"/>
                <a:ea typeface="Calibri"/>
                <a:cs typeface="Calibri"/>
                <a:sym typeface="Calibri"/>
              </a:rPr>
              <a:t> module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mahkai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n-</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ap</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 </a:t>
            </a:r>
            <a:r>
              <a:rPr lang="en-US" sz="1200" baseline="0" dirty="0" smtClean="0">
                <a:solidFill>
                  <a:schemeClr val="dk1"/>
                </a:solidFill>
                <a:latin typeface="Calibri"/>
                <a:ea typeface="Calibri"/>
                <a:cs typeface="Calibri"/>
                <a:sym typeface="Calibri"/>
              </a:rPr>
              <a:t>lam </a:t>
            </a:r>
            <a:r>
              <a:rPr lang="en-US" sz="1200" baseline="0" dirty="0" err="1" smtClean="0">
                <a:solidFill>
                  <a:schemeClr val="dk1"/>
                </a:solidFill>
                <a:latin typeface="Calibri"/>
                <a:ea typeface="Calibri"/>
                <a:cs typeface="Calibri"/>
                <a:sym typeface="Calibri"/>
              </a:rPr>
              <a:t>galaw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madang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amyu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bawng</a:t>
            </a:r>
            <a:r>
              <a:rPr lang="en-US" sz="1200" baseline="0" dirty="0" smtClean="0">
                <a:solidFill>
                  <a:schemeClr val="dk1"/>
                </a:solidFill>
                <a:latin typeface="Calibri"/>
                <a:ea typeface="Calibri"/>
                <a:cs typeface="Calibri"/>
                <a:sym typeface="Calibri"/>
              </a:rPr>
              <a:t> ban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Anhte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num,la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madung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dawsa</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hkam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ma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hkrung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laksan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shalawm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ni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mung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sawk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shapraw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hka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ja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wa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Chyeju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san </a:t>
            </a:r>
            <a:r>
              <a:rPr lang="en-US" sz="1200" baseline="0" dirty="0" err="1" smtClean="0">
                <a:solidFill>
                  <a:schemeClr val="dk1"/>
                </a:solidFill>
                <a:latin typeface="Calibri"/>
                <a:ea typeface="Calibri"/>
                <a:cs typeface="Calibri"/>
                <a:sym typeface="Calibri"/>
              </a:rPr>
              <a:t>jep</a:t>
            </a:r>
            <a:r>
              <a:rPr lang="en-US" sz="1200" baseline="0" dirty="0" smtClean="0">
                <a:solidFill>
                  <a:schemeClr val="dk1"/>
                </a:solidFill>
                <a:latin typeface="Calibri"/>
                <a:ea typeface="Calibri"/>
                <a:cs typeface="Calibri"/>
                <a:sym typeface="Calibri"/>
              </a:rPr>
              <a:t> lam </a:t>
            </a:r>
            <a:r>
              <a:rPr lang="en-US" sz="1200" baseline="0" dirty="0" err="1" smtClean="0">
                <a:solidFill>
                  <a:schemeClr val="dk1"/>
                </a:solidFill>
                <a:latin typeface="Calibri"/>
                <a:ea typeface="Calibri"/>
                <a:cs typeface="Calibri"/>
                <a:sym typeface="Calibri"/>
              </a:rPr>
              <a:t>hpe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smtClean="0">
                <a:solidFill>
                  <a:schemeClr val="dk1"/>
                </a:solidFill>
                <a:latin typeface="Calibri"/>
                <a:ea typeface="Calibri"/>
                <a:cs typeface="Calibri"/>
                <a:sym typeface="Calibri"/>
              </a:rPr>
              <a:t> </a:t>
            </a:r>
            <a:r>
              <a:rPr lang="en-US" sz="1200" baseline="0" smtClean="0">
                <a:solidFill>
                  <a:schemeClr val="dk1"/>
                </a:solidFill>
                <a:latin typeface="Calibri"/>
                <a:ea typeface="Calibri"/>
                <a:cs typeface="Calibri"/>
                <a:sym typeface="Calibri"/>
              </a:rPr>
              <a:t>rit. </a:t>
            </a:r>
            <a:r>
              <a:rPr lang="en-US" sz="1200" baseline="0" dirty="0" err="1" smtClean="0">
                <a:solidFill>
                  <a:schemeClr val="dk1"/>
                </a:solidFill>
                <a:latin typeface="Calibri"/>
                <a:ea typeface="Calibri"/>
                <a:cs typeface="Calibri"/>
                <a:sym typeface="Calibri"/>
              </a:rPr>
              <a:t>Ndai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sharin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hpawng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gaw</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tinang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hte</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tinang</a:t>
            </a:r>
            <a:r>
              <a:rPr lang="en-US" sz="1200" baseline="0" dirty="0" smtClean="0">
                <a:solidFill>
                  <a:schemeClr val="dk1"/>
                </a:solidFill>
                <a:latin typeface="Calibri"/>
                <a:ea typeface="Calibri"/>
                <a:cs typeface="Calibri"/>
                <a:sym typeface="Calibri"/>
              </a:rPr>
              <a:t> a </a:t>
            </a:r>
            <a:r>
              <a:rPr lang="en-US" sz="1200" baseline="0" dirty="0" err="1" smtClean="0">
                <a:solidFill>
                  <a:schemeClr val="dk1"/>
                </a:solidFill>
                <a:latin typeface="Calibri"/>
                <a:ea typeface="Calibri"/>
                <a:cs typeface="Calibri"/>
                <a:sym typeface="Calibri"/>
              </a:rPr>
              <a:t>bungli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akyu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rawng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ngu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myit</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mada</a:t>
            </a:r>
            <a:r>
              <a:rPr lang="en-US" sz="1200" baseline="0" dirty="0" smtClean="0">
                <a:solidFill>
                  <a:schemeClr val="dk1"/>
                </a:solidFill>
                <a:latin typeface="Calibri"/>
                <a:ea typeface="Calibri"/>
                <a:cs typeface="Calibri"/>
                <a:sym typeface="Calibri"/>
              </a:rPr>
              <a:t> ai. </a:t>
            </a:r>
            <a:r>
              <a:rPr lang="en-US" sz="1200" baseline="0" dirty="0" err="1" smtClean="0">
                <a:solidFill>
                  <a:schemeClr val="dk1"/>
                </a:solidFill>
                <a:latin typeface="Calibri"/>
                <a:ea typeface="Calibri"/>
                <a:cs typeface="Calibri"/>
                <a:sym typeface="Calibri"/>
              </a:rPr>
              <a:t>Yawng</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kaja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dik</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htum</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byin</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na</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matu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akyu</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hpyi</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ya</a:t>
            </a:r>
            <a:r>
              <a:rPr lang="en-US" sz="1200" baseline="0" dirty="0" smtClean="0">
                <a:solidFill>
                  <a:schemeClr val="dk1"/>
                </a:solidFill>
                <a:latin typeface="Calibri"/>
                <a:ea typeface="Calibri"/>
                <a:cs typeface="Calibri"/>
                <a:sym typeface="Calibri"/>
              </a:rPr>
              <a:t> ai.</a:t>
            </a:r>
            <a:endParaRPr dirty="0"/>
          </a:p>
          <a:p>
            <a:pPr marL="0" lvl="0" indent="0" algn="l" rtl="0">
              <a:lnSpc>
                <a:spcPct val="100000"/>
              </a:lnSpc>
              <a:spcBef>
                <a:spcPts val="0"/>
              </a:spcBef>
              <a:spcAft>
                <a:spcPts val="0"/>
              </a:spcAft>
              <a:buSzPts val="1400"/>
              <a:buNone/>
            </a:pPr>
            <a:endParaRPr dirty="0"/>
          </a:p>
        </p:txBody>
      </p:sp>
      <p:sp>
        <p:nvSpPr>
          <p:cNvPr id="817" name="Google Shape;817;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dirty="0" err="1" smtClean="0">
                <a:solidFill>
                  <a:schemeClr val="lt1"/>
                </a:solidFill>
                <a:latin typeface="Calibri"/>
                <a:ea typeface="Calibri"/>
                <a:cs typeface="Calibri"/>
                <a:sym typeface="Calibri"/>
              </a:rPr>
              <a:t>Ning-ip</a:t>
            </a:r>
            <a:r>
              <a:rPr lang="en-US" sz="1200" baseline="0" dirty="0" smtClean="0">
                <a:solidFill>
                  <a:schemeClr val="lt1"/>
                </a:solidFill>
                <a:latin typeface="Calibri"/>
                <a:ea typeface="Calibri"/>
                <a:cs typeface="Calibri"/>
                <a:sym typeface="Calibri"/>
              </a:rPr>
              <a:t> n-</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kyem</a:t>
            </a:r>
            <a:r>
              <a:rPr lang="en-US" sz="1200" baseline="0" dirty="0" smtClean="0">
                <a:solidFill>
                  <a:schemeClr val="lt1"/>
                </a:solidFill>
                <a:latin typeface="Calibri"/>
                <a:ea typeface="Calibri"/>
                <a:cs typeface="Calibri"/>
                <a:sym typeface="Calibri"/>
              </a:rPr>
              <a:t> mazing da </a:t>
            </a:r>
            <a:r>
              <a:rPr lang="en-US" sz="1200" baseline="0" dirty="0" err="1" smtClean="0">
                <a:solidFill>
                  <a:schemeClr val="lt1"/>
                </a:solidFill>
                <a:latin typeface="Calibri"/>
                <a:ea typeface="Calibri"/>
                <a:cs typeface="Calibri"/>
                <a:sym typeface="Calibri"/>
              </a:rPr>
              <a:t>ya</a:t>
            </a:r>
            <a:r>
              <a:rPr lang="en-US" sz="1200" baseline="0" dirty="0" smtClean="0">
                <a:solidFill>
                  <a:schemeClr val="lt1"/>
                </a:solidFill>
                <a:latin typeface="Calibri"/>
                <a:ea typeface="Calibri"/>
                <a:cs typeface="Calibri"/>
                <a:sym typeface="Calibri"/>
              </a:rPr>
              <a:t> ai lam </a:t>
            </a:r>
            <a:r>
              <a:rPr lang="en-US" sz="1200" baseline="0" dirty="0" err="1" smtClean="0">
                <a:solidFill>
                  <a:schemeClr val="lt1"/>
                </a:solidFill>
                <a:latin typeface="Calibri"/>
                <a:ea typeface="Calibri"/>
                <a:cs typeface="Calibri"/>
                <a:sym typeface="Calibri"/>
              </a:rPr>
              <a:t>ngu</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myit</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jasat</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masa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magam</a:t>
            </a:r>
            <a:r>
              <a:rPr lang="en-US" sz="1200" baseline="0" dirty="0" smtClean="0">
                <a:solidFill>
                  <a:schemeClr val="lt1"/>
                </a:solidFill>
                <a:latin typeface="Calibri"/>
                <a:ea typeface="Calibri"/>
                <a:cs typeface="Calibri"/>
                <a:sym typeface="Calibri"/>
              </a:rPr>
              <a:t> gun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shawng</a:t>
            </a:r>
            <a:r>
              <a:rPr lang="en-US" sz="1200" baseline="0" dirty="0" smtClean="0">
                <a:solidFill>
                  <a:schemeClr val="lt1"/>
                </a:solidFill>
                <a:latin typeface="Calibri"/>
                <a:ea typeface="Calibri"/>
                <a:cs typeface="Calibri"/>
                <a:sym typeface="Calibri"/>
              </a:rPr>
              <a:t> lam de </a:t>
            </a:r>
            <a:r>
              <a:rPr lang="en-US" sz="1200" baseline="0" dirty="0" err="1" smtClean="0">
                <a:solidFill>
                  <a:schemeClr val="lt1"/>
                </a:solidFill>
                <a:latin typeface="Calibri"/>
                <a:ea typeface="Calibri"/>
                <a:cs typeface="Calibri"/>
                <a:sym typeface="Calibri"/>
              </a:rPr>
              <a:t>galaw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hkawm</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nga</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magam</a:t>
            </a:r>
            <a:r>
              <a:rPr lang="en-US" sz="1200" baseline="0" dirty="0" smtClean="0">
                <a:solidFill>
                  <a:schemeClr val="lt1"/>
                </a:solidFill>
                <a:latin typeface="Calibri"/>
                <a:ea typeface="Calibri"/>
                <a:cs typeface="Calibri"/>
                <a:sym typeface="Calibri"/>
              </a:rPr>
              <a:t> gun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hte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shawang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myit</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bungli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masha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yawng</a:t>
            </a:r>
            <a:r>
              <a:rPr lang="en-US" sz="1200" baseline="0" dirty="0" smtClean="0">
                <a:solidFill>
                  <a:schemeClr val="lt1"/>
                </a:solidFill>
                <a:latin typeface="Calibri"/>
                <a:ea typeface="Calibri"/>
                <a:cs typeface="Calibri"/>
                <a:sym typeface="Calibri"/>
              </a:rPr>
              <a:t> a </a:t>
            </a:r>
            <a:r>
              <a:rPr lang="en-US" sz="1200" baseline="0" dirty="0" err="1" smtClean="0">
                <a:solidFill>
                  <a:schemeClr val="lt1"/>
                </a:solidFill>
                <a:latin typeface="Calibri"/>
                <a:ea typeface="Calibri"/>
                <a:cs typeface="Calibri"/>
                <a:sym typeface="Calibri"/>
              </a:rPr>
              <a:t>matu</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masha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langai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hte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seng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ang</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shiga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lamang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dawsang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sawk</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shapraw</a:t>
            </a:r>
            <a:r>
              <a:rPr lang="en-US" sz="1200" baseline="0" dirty="0" smtClean="0">
                <a:solidFill>
                  <a:schemeClr val="lt1"/>
                </a:solidFill>
                <a:latin typeface="Calibri"/>
                <a:ea typeface="Calibri"/>
                <a:cs typeface="Calibri"/>
                <a:sym typeface="Calibri"/>
              </a:rPr>
              <a:t> ai lam (</a:t>
            </a:r>
            <a:r>
              <a:rPr lang="en-US" sz="1200" baseline="0" dirty="0" err="1" smtClean="0">
                <a:solidFill>
                  <a:schemeClr val="lt1"/>
                </a:solidFill>
                <a:latin typeface="Calibri"/>
                <a:ea typeface="Calibri"/>
                <a:cs typeface="Calibri"/>
                <a:sym typeface="Calibri"/>
              </a:rPr>
              <a:t>shr</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mahkawng</a:t>
            </a:r>
            <a:r>
              <a:rPr lang="en-US" sz="1200" baseline="0" dirty="0" smtClean="0">
                <a:solidFill>
                  <a:schemeClr val="lt1"/>
                </a:solidFill>
                <a:latin typeface="Calibri"/>
                <a:ea typeface="Calibri"/>
                <a:cs typeface="Calibri"/>
                <a:sym typeface="Calibri"/>
              </a:rPr>
              <a:t> ai lam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kaw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makawp</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maga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ya</a:t>
            </a:r>
            <a:r>
              <a:rPr lang="en-US" sz="1200" baseline="0" dirty="0" smtClean="0">
                <a:solidFill>
                  <a:schemeClr val="lt1"/>
                </a:solidFill>
                <a:latin typeface="Calibri"/>
                <a:ea typeface="Calibri"/>
                <a:cs typeface="Calibri"/>
                <a:sym typeface="Calibri"/>
              </a:rPr>
              <a:t> ai lam </a:t>
            </a:r>
            <a:r>
              <a:rPr lang="en-US" sz="1200" baseline="0" dirty="0" err="1" smtClean="0">
                <a:solidFill>
                  <a:schemeClr val="lt1"/>
                </a:solidFill>
                <a:latin typeface="Calibri"/>
                <a:ea typeface="Calibri"/>
                <a:cs typeface="Calibri"/>
                <a:sym typeface="Calibri"/>
              </a:rPr>
              <a:t>rai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nga</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Tinang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garum</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ya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masha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hku</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danleng</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ahkaw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ahkang</a:t>
            </a:r>
            <a:r>
              <a:rPr lang="en-US" sz="1200" baseline="0" dirty="0" smtClean="0">
                <a:solidFill>
                  <a:schemeClr val="lt1"/>
                </a:solidFill>
                <a:latin typeface="Calibri"/>
                <a:ea typeface="Calibri"/>
                <a:cs typeface="Calibri"/>
                <a:sym typeface="Calibri"/>
              </a:rPr>
              <a:t> jaw yang she </a:t>
            </a:r>
            <a:r>
              <a:rPr lang="en-US" sz="1200" baseline="0" dirty="0" err="1" smtClean="0">
                <a:solidFill>
                  <a:schemeClr val="lt1"/>
                </a:solidFill>
                <a:latin typeface="Calibri"/>
                <a:ea typeface="Calibri"/>
                <a:cs typeface="Calibri"/>
                <a:sym typeface="Calibri"/>
              </a:rPr>
              <a:t>shiga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lamang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dawsang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numbat</a:t>
            </a:r>
            <a:r>
              <a:rPr lang="en-US" sz="1200" baseline="0" dirty="0" smtClean="0">
                <a:solidFill>
                  <a:schemeClr val="lt1"/>
                </a:solidFill>
                <a:latin typeface="Calibri"/>
                <a:ea typeface="Calibri"/>
                <a:cs typeface="Calibri"/>
                <a:sym typeface="Calibri"/>
              </a:rPr>
              <a:t>(3)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hpung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langai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ndai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garum</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lajang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ya</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wa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rai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nga</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kaw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garum</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shingtau</a:t>
            </a:r>
            <a:r>
              <a:rPr lang="en-US" sz="1200" baseline="0" dirty="0" smtClean="0">
                <a:solidFill>
                  <a:schemeClr val="lt1"/>
                </a:solidFill>
                <a:latin typeface="Calibri"/>
                <a:ea typeface="Calibri"/>
                <a:cs typeface="Calibri"/>
                <a:sym typeface="Calibri"/>
              </a:rPr>
              <a:t> lam </a:t>
            </a:r>
            <a:r>
              <a:rPr lang="en-US" sz="1200" baseline="0" dirty="0" err="1" smtClean="0">
                <a:solidFill>
                  <a:schemeClr val="lt1"/>
                </a:solidFill>
                <a:latin typeface="Calibri"/>
                <a:ea typeface="Calibri"/>
                <a:cs typeface="Calibri"/>
                <a:sym typeface="Calibri"/>
              </a:rPr>
              <a:t>lu</a:t>
            </a:r>
            <a:r>
              <a:rPr lang="en-US" sz="1200" baseline="0" dirty="0" smtClean="0">
                <a:solidFill>
                  <a:schemeClr val="lt1"/>
                </a:solidFill>
                <a:latin typeface="Calibri"/>
                <a:ea typeface="Calibri"/>
                <a:cs typeface="Calibri"/>
                <a:sym typeface="Calibri"/>
              </a:rPr>
              <a:t> la </a:t>
            </a:r>
            <a:r>
              <a:rPr lang="en-US" sz="1200" baseline="0" dirty="0" err="1" smtClean="0">
                <a:solidFill>
                  <a:schemeClr val="lt1"/>
                </a:solidFill>
                <a:latin typeface="Calibri"/>
                <a:ea typeface="Calibri"/>
                <a:cs typeface="Calibri"/>
                <a:sym typeface="Calibri"/>
              </a:rPr>
              <a:t>hkra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galaw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ya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mai</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Ndai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masha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langai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hpra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mabyin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hte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seng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dawsang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mahkawng</a:t>
            </a:r>
            <a:r>
              <a:rPr lang="en-US" sz="1200" baseline="0" dirty="0" smtClean="0">
                <a:solidFill>
                  <a:schemeClr val="lt1"/>
                </a:solidFill>
                <a:latin typeface="Calibri"/>
                <a:ea typeface="Calibri"/>
                <a:cs typeface="Calibri"/>
                <a:sym typeface="Calibri"/>
              </a:rPr>
              <a:t> la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lam, mazing da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lam </a:t>
            </a:r>
            <a:r>
              <a:rPr lang="en-US" sz="1200" baseline="0" dirty="0" err="1" smtClean="0">
                <a:solidFill>
                  <a:schemeClr val="lt1"/>
                </a:solidFill>
                <a:latin typeface="Calibri"/>
                <a:ea typeface="Calibri"/>
                <a:cs typeface="Calibri"/>
                <a:sym typeface="Calibri"/>
              </a:rPr>
              <a:t>hte</a:t>
            </a:r>
            <a:r>
              <a:rPr lang="en-US" sz="1200" baseline="0" dirty="0" smtClean="0">
                <a:solidFill>
                  <a:schemeClr val="lt1"/>
                </a:solidFill>
                <a:latin typeface="Calibri"/>
                <a:ea typeface="Calibri"/>
                <a:cs typeface="Calibri"/>
                <a:sym typeface="Calibri"/>
              </a:rPr>
              <a:t> jaw </a:t>
            </a:r>
            <a:r>
              <a:rPr lang="en-US" sz="1200" baseline="0" dirty="0" err="1" smtClean="0">
                <a:solidFill>
                  <a:schemeClr val="lt1"/>
                </a:solidFill>
                <a:latin typeface="Calibri"/>
                <a:ea typeface="Calibri"/>
                <a:cs typeface="Calibri"/>
                <a:sym typeface="Calibri"/>
              </a:rPr>
              <a:t>ya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lam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kam</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mai</a:t>
            </a:r>
            <a:r>
              <a:rPr lang="en-US" sz="1200" baseline="0" dirty="0" smtClean="0">
                <a:solidFill>
                  <a:schemeClr val="lt1"/>
                </a:solidFill>
                <a:latin typeface="Calibri"/>
                <a:ea typeface="Calibri"/>
                <a:cs typeface="Calibri"/>
                <a:sym typeface="Calibri"/>
              </a:rPr>
              <a:t> n-</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shim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ladat</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hte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myit</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hkrum</a:t>
            </a:r>
            <a:r>
              <a:rPr lang="en-US" sz="1200" baseline="0" dirty="0" smtClean="0">
                <a:solidFill>
                  <a:schemeClr val="lt1"/>
                </a:solidFill>
                <a:latin typeface="Calibri"/>
                <a:ea typeface="Calibri"/>
                <a:cs typeface="Calibri"/>
                <a:sym typeface="Calibri"/>
              </a:rPr>
              <a:t> da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shiga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dawsang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makawp</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maga</a:t>
            </a:r>
            <a:r>
              <a:rPr lang="en-US" sz="1200" baseline="0" dirty="0" smtClean="0">
                <a:solidFill>
                  <a:schemeClr val="lt1"/>
                </a:solidFill>
                <a:latin typeface="Calibri"/>
                <a:ea typeface="Calibri"/>
                <a:cs typeface="Calibri"/>
                <a:sym typeface="Calibri"/>
              </a:rPr>
              <a:t> lam a </a:t>
            </a:r>
            <a:r>
              <a:rPr lang="en-US" sz="1200" baseline="0" dirty="0" err="1" smtClean="0">
                <a:solidFill>
                  <a:schemeClr val="lt1"/>
                </a:solidFill>
                <a:latin typeface="Calibri"/>
                <a:ea typeface="Calibri"/>
                <a:cs typeface="Calibri"/>
                <a:sym typeface="Calibri"/>
              </a:rPr>
              <a:t>masa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wada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hte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maren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galaw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ya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ahkyak</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a:t>
            </a:r>
            <a:endParaRPr lang="en-US" sz="1200" dirty="0" smtClean="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endParaRPr lang="en-US" sz="1200" dirty="0" smtClean="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r>
              <a:rPr lang="en-US" sz="1200" dirty="0" err="1" smtClean="0">
                <a:solidFill>
                  <a:schemeClr val="lt1"/>
                </a:solidFill>
                <a:latin typeface="Calibri"/>
                <a:ea typeface="Calibri"/>
                <a:cs typeface="Calibri"/>
                <a:sym typeface="Calibri"/>
              </a:rPr>
              <a:t>Shanhte</a:t>
            </a:r>
            <a:r>
              <a:rPr lang="en-US" sz="1200" baseline="0" dirty="0" smtClean="0">
                <a:solidFill>
                  <a:schemeClr val="lt1"/>
                </a:solidFill>
                <a:latin typeface="Calibri"/>
                <a:ea typeface="Calibri"/>
                <a:cs typeface="Calibri"/>
                <a:sym typeface="Calibri"/>
              </a:rPr>
              <a:t> a </a:t>
            </a:r>
            <a:r>
              <a:rPr lang="en-US" sz="1200" baseline="0" dirty="0" err="1" smtClean="0">
                <a:solidFill>
                  <a:schemeClr val="lt1"/>
                </a:solidFill>
                <a:latin typeface="Calibri"/>
                <a:ea typeface="Calibri"/>
                <a:cs typeface="Calibri"/>
                <a:sym typeface="Calibri"/>
              </a:rPr>
              <a:t>mabyin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shiga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lamang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dawsang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tsun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shapraw</a:t>
            </a:r>
            <a:r>
              <a:rPr lang="en-US" sz="1200" baseline="0" dirty="0" smtClean="0">
                <a:solidFill>
                  <a:schemeClr val="lt1"/>
                </a:solidFill>
                <a:latin typeface="Calibri"/>
                <a:ea typeface="Calibri"/>
                <a:cs typeface="Calibri"/>
                <a:sym typeface="Calibri"/>
              </a:rPr>
              <a:t> ai lam </a:t>
            </a:r>
            <a:r>
              <a:rPr lang="en-US" sz="1200" baseline="0" dirty="0" err="1" smtClean="0">
                <a:solidFill>
                  <a:schemeClr val="lt1"/>
                </a:solidFill>
                <a:latin typeface="Calibri"/>
                <a:ea typeface="Calibri"/>
                <a:cs typeface="Calibri"/>
                <a:sym typeface="Calibri"/>
              </a:rPr>
              <a:t>galaw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ngalaw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 </a:t>
            </a:r>
            <a:r>
              <a:rPr lang="en-US" sz="1200" baseline="0" dirty="0" err="1" smtClean="0">
                <a:solidFill>
                  <a:schemeClr val="lt1"/>
                </a:solidFill>
                <a:latin typeface="Calibri"/>
                <a:ea typeface="Calibri"/>
                <a:cs typeface="Calibri"/>
                <a:sym typeface="Calibri"/>
              </a:rPr>
              <a:t>gara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hku</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tsun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shapraw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lam, </a:t>
            </a:r>
            <a:r>
              <a:rPr lang="en-US" sz="1200" baseline="0" dirty="0" err="1" smtClean="0">
                <a:solidFill>
                  <a:schemeClr val="lt1"/>
                </a:solidFill>
                <a:latin typeface="Calibri"/>
                <a:ea typeface="Calibri"/>
                <a:cs typeface="Calibri"/>
                <a:sym typeface="Calibri"/>
              </a:rPr>
              <a:t>gara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aten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hta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gadai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kaw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tsun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shapraw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lam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shanhte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dawdan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ahkaw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ahkang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nga</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Magam</a:t>
            </a:r>
            <a:r>
              <a:rPr lang="en-US" sz="1200" baseline="0" dirty="0" smtClean="0">
                <a:solidFill>
                  <a:schemeClr val="lt1"/>
                </a:solidFill>
                <a:latin typeface="Calibri"/>
                <a:ea typeface="Calibri"/>
                <a:cs typeface="Calibri"/>
                <a:sym typeface="Calibri"/>
              </a:rPr>
              <a:t> gun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danleng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myit</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hkrum</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lam n-</a:t>
            </a:r>
            <a:r>
              <a:rPr lang="en-US" sz="1200" baseline="0" dirty="0" err="1" smtClean="0">
                <a:solidFill>
                  <a:schemeClr val="lt1"/>
                </a:solidFill>
                <a:latin typeface="Calibri"/>
                <a:ea typeface="Calibri"/>
                <a:cs typeface="Calibri"/>
                <a:sym typeface="Calibri"/>
              </a:rPr>
              <a:t>nga</a:t>
            </a:r>
            <a:r>
              <a:rPr lang="en-US" sz="1200" baseline="0" dirty="0" smtClean="0">
                <a:solidFill>
                  <a:schemeClr val="lt1"/>
                </a:solidFill>
                <a:latin typeface="Calibri"/>
                <a:ea typeface="Calibri"/>
                <a:cs typeface="Calibri"/>
                <a:sym typeface="Calibri"/>
              </a:rPr>
              <a:t> yang </a:t>
            </a:r>
            <a:r>
              <a:rPr lang="en-US" sz="1200" baseline="0" dirty="0" err="1" smtClean="0">
                <a:solidFill>
                  <a:schemeClr val="lt1"/>
                </a:solidFill>
                <a:latin typeface="Calibri"/>
                <a:ea typeface="Calibri"/>
                <a:cs typeface="Calibri"/>
                <a:sym typeface="Calibri"/>
              </a:rPr>
              <a:t>garum</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lajang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shaloi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dantawt</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nseng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mying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shr</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gadai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rai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baw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rai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sawk</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shapraw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lu</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shiga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nmai</a:t>
            </a:r>
            <a:r>
              <a:rPr lang="en-US" sz="1200" baseline="0" dirty="0" smtClean="0">
                <a:solidFill>
                  <a:schemeClr val="lt1"/>
                </a:solidFill>
                <a:latin typeface="Calibri"/>
                <a:ea typeface="Calibri"/>
                <a:cs typeface="Calibri"/>
                <a:sym typeface="Calibri"/>
              </a:rPr>
              <a:t> jaw </a:t>
            </a:r>
            <a:r>
              <a:rPr lang="en-US" sz="1200" baseline="0" dirty="0" err="1" smtClean="0">
                <a:solidFill>
                  <a:schemeClr val="lt1"/>
                </a:solidFill>
                <a:latin typeface="Calibri"/>
                <a:ea typeface="Calibri"/>
                <a:cs typeface="Calibri"/>
                <a:sym typeface="Calibri"/>
              </a:rPr>
              <a:t>ai</a:t>
            </a:r>
            <a:r>
              <a:rPr lang="en-US" sz="1200" baseline="0" dirty="0" smtClean="0">
                <a:solidFill>
                  <a:schemeClr val="lt1"/>
                </a:solidFill>
                <a:latin typeface="Calibri"/>
                <a:ea typeface="Calibri"/>
                <a:cs typeface="Calibri"/>
                <a:sym typeface="Calibri"/>
              </a:rPr>
              <a:t>. Dai </a:t>
            </a:r>
            <a:r>
              <a:rPr lang="en-US" sz="1200" baseline="0" dirty="0" err="1" smtClean="0">
                <a:solidFill>
                  <a:schemeClr val="lt1"/>
                </a:solidFill>
                <a:latin typeface="Calibri"/>
                <a:ea typeface="Calibri"/>
                <a:cs typeface="Calibri"/>
                <a:sym typeface="Calibri"/>
              </a:rPr>
              <a:t>hta</a:t>
            </a:r>
            <a:r>
              <a:rPr lang="en-US" sz="1200" baseline="0" dirty="0" smtClean="0">
                <a:solidFill>
                  <a:schemeClr val="lt1"/>
                </a:solidFill>
                <a:latin typeface="Calibri"/>
                <a:ea typeface="Calibri"/>
                <a:cs typeface="Calibri"/>
                <a:sym typeface="Calibri"/>
              </a:rPr>
              <a:t> n-</a:t>
            </a:r>
            <a:r>
              <a:rPr lang="en-US" sz="1200" baseline="0" dirty="0" err="1" smtClean="0">
                <a:solidFill>
                  <a:schemeClr val="lt1"/>
                </a:solidFill>
                <a:latin typeface="Calibri"/>
                <a:ea typeface="Calibri"/>
                <a:cs typeface="Calibri"/>
                <a:sym typeface="Calibri"/>
              </a:rPr>
              <a:t>ga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gara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aten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rai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tim</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dinghku</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masha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manaw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manang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bungli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manang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hte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langai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hpra</a:t>
            </a:r>
            <a:r>
              <a:rPr lang="en-US" sz="1200" baseline="0" dirty="0" smtClean="0">
                <a:solidFill>
                  <a:schemeClr val="lt1"/>
                </a:solidFill>
                <a:latin typeface="Calibri"/>
                <a:ea typeface="Calibri"/>
                <a:cs typeface="Calibri"/>
                <a:sym typeface="Calibri"/>
              </a:rPr>
              <a:t> a </a:t>
            </a:r>
            <a:r>
              <a:rPr lang="en-US" sz="1200" baseline="0" dirty="0" err="1" smtClean="0">
                <a:solidFill>
                  <a:schemeClr val="lt1"/>
                </a:solidFill>
                <a:latin typeface="Calibri"/>
                <a:ea typeface="Calibri"/>
                <a:cs typeface="Calibri"/>
                <a:sym typeface="Calibri"/>
              </a:rPr>
              <a:t>mabyin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bawng</a:t>
            </a:r>
            <a:r>
              <a:rPr lang="en-US" sz="1200" baseline="0" dirty="0" smtClean="0">
                <a:solidFill>
                  <a:schemeClr val="lt1"/>
                </a:solidFill>
                <a:latin typeface="Calibri"/>
                <a:ea typeface="Calibri"/>
                <a:cs typeface="Calibri"/>
                <a:sym typeface="Calibri"/>
              </a:rPr>
              <a:t> ban ai lam </a:t>
            </a:r>
            <a:r>
              <a:rPr lang="en-US" sz="1200" baseline="0" dirty="0" err="1" smtClean="0">
                <a:solidFill>
                  <a:schemeClr val="lt1"/>
                </a:solidFill>
                <a:latin typeface="Calibri"/>
                <a:ea typeface="Calibri"/>
                <a:cs typeface="Calibri"/>
                <a:sym typeface="Calibri"/>
              </a:rPr>
              <a:t>nmai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galaw</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Ning-ip</a:t>
            </a:r>
            <a:r>
              <a:rPr lang="en-US" sz="1200" baseline="0" dirty="0" smtClean="0">
                <a:solidFill>
                  <a:schemeClr val="lt1"/>
                </a:solidFill>
                <a:latin typeface="Calibri"/>
                <a:ea typeface="Calibri"/>
                <a:cs typeface="Calibri"/>
                <a:sym typeface="Calibri"/>
              </a:rPr>
              <a:t> n-</a:t>
            </a:r>
            <a:r>
              <a:rPr lang="en-US" sz="1200" baseline="0" dirty="0" err="1" smtClean="0">
                <a:solidFill>
                  <a:schemeClr val="lt1"/>
                </a:solidFill>
                <a:latin typeface="Calibri"/>
                <a:ea typeface="Calibri"/>
                <a:cs typeface="Calibri"/>
                <a:sym typeface="Calibri"/>
              </a:rPr>
              <a:t>na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kyem</a:t>
            </a:r>
            <a:r>
              <a:rPr lang="en-US" sz="1200" baseline="0" dirty="0" smtClean="0">
                <a:solidFill>
                  <a:schemeClr val="lt1"/>
                </a:solidFill>
                <a:latin typeface="Calibri"/>
                <a:ea typeface="Calibri"/>
                <a:cs typeface="Calibri"/>
                <a:sym typeface="Calibri"/>
              </a:rPr>
              <a:t> mazing </a:t>
            </a:r>
            <a:r>
              <a:rPr lang="en-US" sz="1200" baseline="0" dirty="0" err="1" smtClean="0">
                <a:solidFill>
                  <a:schemeClr val="lt1"/>
                </a:solidFill>
                <a:latin typeface="Calibri"/>
                <a:ea typeface="Calibri"/>
                <a:cs typeface="Calibri"/>
                <a:sym typeface="Calibri"/>
              </a:rPr>
              <a:t>ya</a:t>
            </a:r>
            <a:r>
              <a:rPr lang="en-US" sz="1200" baseline="0" dirty="0" smtClean="0">
                <a:solidFill>
                  <a:schemeClr val="lt1"/>
                </a:solidFill>
                <a:latin typeface="Calibri"/>
                <a:ea typeface="Calibri"/>
                <a:cs typeface="Calibri"/>
                <a:sym typeface="Calibri"/>
              </a:rPr>
              <a:t> ai lam </a:t>
            </a:r>
            <a:r>
              <a:rPr lang="en-US" sz="1200" baseline="0" dirty="0" err="1" smtClean="0">
                <a:solidFill>
                  <a:schemeClr val="lt1"/>
                </a:solidFill>
                <a:latin typeface="Calibri"/>
                <a:ea typeface="Calibri"/>
                <a:cs typeface="Calibri"/>
                <a:sym typeface="Calibri"/>
              </a:rPr>
              <a:t>ngu</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myit</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jasat</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masa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hkungga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hkan</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sa</a:t>
            </a:r>
            <a:r>
              <a:rPr lang="en-US" sz="1200" baseline="0" dirty="0" smtClean="0">
                <a:solidFill>
                  <a:schemeClr val="lt1"/>
                </a:solidFill>
                <a:latin typeface="Calibri"/>
                <a:ea typeface="Calibri"/>
                <a:cs typeface="Calibri"/>
                <a:sym typeface="Calibri"/>
              </a:rPr>
              <a:t> ai lam n-</a:t>
            </a:r>
            <a:r>
              <a:rPr lang="en-US" sz="1200" baseline="0" dirty="0" err="1" smtClean="0">
                <a:solidFill>
                  <a:schemeClr val="lt1"/>
                </a:solidFill>
                <a:latin typeface="Calibri"/>
                <a:ea typeface="Calibri"/>
                <a:cs typeface="Calibri"/>
                <a:sym typeface="Calibri"/>
              </a:rPr>
              <a:t>nga</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gaw</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hpung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langai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hpra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hte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seng</a:t>
            </a:r>
            <a:r>
              <a:rPr lang="en-US" sz="1200" baseline="0" dirty="0" smtClean="0">
                <a:solidFill>
                  <a:schemeClr val="lt1"/>
                </a:solidFill>
                <a:latin typeface="Calibri"/>
                <a:ea typeface="Calibri"/>
                <a:cs typeface="Calibri"/>
                <a:sym typeface="Calibri"/>
              </a:rPr>
              <a:t> ai </a:t>
            </a:r>
            <a:r>
              <a:rPr lang="en-US" sz="1200" baseline="0" dirty="0" err="1" smtClean="0">
                <a:solidFill>
                  <a:schemeClr val="lt1"/>
                </a:solidFill>
                <a:latin typeface="Calibri"/>
                <a:ea typeface="Calibri"/>
                <a:cs typeface="Calibri"/>
                <a:sym typeface="Calibri"/>
              </a:rPr>
              <a:t>laikyang</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tara</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hpe</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tawt</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lai</a:t>
            </a:r>
            <a:r>
              <a:rPr lang="en-US" sz="1200" baseline="0" dirty="0" smtClean="0">
                <a:solidFill>
                  <a:schemeClr val="lt1"/>
                </a:solidFill>
                <a:latin typeface="Calibri"/>
                <a:ea typeface="Calibri"/>
                <a:cs typeface="Calibri"/>
                <a:sym typeface="Calibri"/>
              </a:rPr>
              <a:t> ai lam </a:t>
            </a:r>
            <a:r>
              <a:rPr lang="en-US" sz="1200" baseline="0" dirty="0" err="1" smtClean="0">
                <a:solidFill>
                  <a:schemeClr val="lt1"/>
                </a:solidFill>
                <a:latin typeface="Calibri"/>
                <a:ea typeface="Calibri"/>
                <a:cs typeface="Calibri"/>
                <a:sym typeface="Calibri"/>
              </a:rPr>
              <a:t>rai</a:t>
            </a:r>
            <a:r>
              <a:rPr lang="en-US" sz="1200" baseline="0" dirty="0" smtClean="0">
                <a:solidFill>
                  <a:schemeClr val="lt1"/>
                </a:solidFill>
                <a:latin typeface="Calibri"/>
                <a:ea typeface="Calibri"/>
                <a:cs typeface="Calibri"/>
                <a:sym typeface="Calibri"/>
              </a:rPr>
              <a:t> </a:t>
            </a:r>
            <a:r>
              <a:rPr lang="en-US" sz="1200" baseline="0" dirty="0" err="1" smtClean="0">
                <a:solidFill>
                  <a:schemeClr val="lt1"/>
                </a:solidFill>
                <a:latin typeface="Calibri"/>
                <a:ea typeface="Calibri"/>
                <a:cs typeface="Calibri"/>
                <a:sym typeface="Calibri"/>
              </a:rPr>
              <a:t>nga</a:t>
            </a:r>
            <a:r>
              <a:rPr lang="en-US" sz="1200" baseline="0" dirty="0" smtClean="0">
                <a:solidFill>
                  <a:schemeClr val="lt1"/>
                </a:solidFill>
                <a:latin typeface="Calibri"/>
                <a:ea typeface="Calibri"/>
                <a:cs typeface="Calibri"/>
                <a:sym typeface="Calibri"/>
              </a:rPr>
              <a:t> ai. </a:t>
            </a: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r>
              <a:rPr lang="en-US" sz="1200" dirty="0">
                <a:solidFill>
                  <a:schemeClr val="lt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lt1"/>
              </a:buClr>
              <a:buSzPts val="1200"/>
              <a:buFont typeface="Calibri"/>
              <a:buNone/>
            </a:pPr>
            <a:endParaRPr dirty="0"/>
          </a:p>
          <a:p>
            <a:pPr marL="0" lvl="0" indent="0" algn="l" rtl="0">
              <a:lnSpc>
                <a:spcPct val="100000"/>
              </a:lnSpc>
              <a:spcBef>
                <a:spcPts val="0"/>
              </a:spcBef>
              <a:spcAft>
                <a:spcPts val="0"/>
              </a:spcAft>
              <a:buSzPts val="1400"/>
              <a:buNone/>
            </a:pPr>
            <a:r>
              <a:rPr lang="en-US" b="0" dirty="0"/>
              <a:t/>
            </a:r>
            <a:br>
              <a:rPr lang="en-US" b="0" dirty="0"/>
            </a:br>
            <a:endParaRPr dirty="0"/>
          </a:p>
        </p:txBody>
      </p:sp>
      <p:sp>
        <p:nvSpPr>
          <p:cNvPr id="313" name="Google Shape;31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i="1" dirty="0" err="1" smtClean="0">
                <a:solidFill>
                  <a:schemeClr val="lt1"/>
                </a:solidFill>
                <a:latin typeface="Calibri"/>
                <a:ea typeface="Calibri"/>
                <a:cs typeface="Calibri"/>
                <a:sym typeface="Calibri"/>
              </a:rPr>
              <a:t>Tsun</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t>
            </a:r>
            <a:r>
              <a:rPr lang="en-US" sz="1200" i="1" dirty="0" err="1" smtClean="0">
                <a:solidFill>
                  <a:schemeClr val="lt1"/>
                </a:solidFill>
                <a:latin typeface="Calibri"/>
                <a:ea typeface="Calibri"/>
                <a:cs typeface="Calibri"/>
                <a:sym typeface="Calibri"/>
              </a:rPr>
              <a:t>yit</a:t>
            </a:r>
            <a:r>
              <a:rPr lang="en-US" sz="1200" i="1" dirty="0" smtClean="0">
                <a:solidFill>
                  <a:schemeClr val="lt1"/>
                </a:solidFill>
                <a:latin typeface="Calibri"/>
                <a:ea typeface="Calibri"/>
                <a:cs typeface="Calibri"/>
                <a:sym typeface="Calibri"/>
              </a:rPr>
              <a:t> </a:t>
            </a:r>
            <a:r>
              <a:rPr lang="en-US" sz="1200" i="1" dirty="0" err="1" smtClean="0">
                <a:solidFill>
                  <a:schemeClr val="lt1"/>
                </a:solidFill>
                <a:latin typeface="Calibri"/>
                <a:ea typeface="Calibri"/>
                <a:cs typeface="Calibri"/>
                <a:sym typeface="Calibri"/>
              </a:rPr>
              <a:t>hkrum</a:t>
            </a:r>
            <a:r>
              <a:rPr lang="en-US" sz="1200" i="1" baseline="0" dirty="0" smtClean="0">
                <a:solidFill>
                  <a:schemeClr val="lt1"/>
                </a:solidFill>
                <a:latin typeface="Calibri"/>
                <a:ea typeface="Calibri"/>
                <a:cs typeface="Calibri"/>
                <a:sym typeface="Calibri"/>
              </a:rPr>
              <a:t> lam- </a:t>
            </a:r>
            <a:r>
              <a:rPr lang="en-US" sz="1200" i="1" baseline="0" dirty="0" err="1" smtClean="0">
                <a:solidFill>
                  <a:schemeClr val="lt1"/>
                </a:solidFill>
                <a:latin typeface="Calibri"/>
                <a:ea typeface="Calibri"/>
                <a:cs typeface="Calibri"/>
                <a:sym typeface="Calibri"/>
              </a:rPr>
              <a:t>matut</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mahkai</a:t>
            </a:r>
            <a:r>
              <a:rPr lang="en-US" sz="1200" i="1" baseline="0" dirty="0" smtClean="0">
                <a:solidFill>
                  <a:schemeClr val="lt1"/>
                </a:solidFill>
                <a:latin typeface="Calibri"/>
                <a:ea typeface="Calibri"/>
                <a:cs typeface="Calibri"/>
                <a:sym typeface="Calibri"/>
              </a:rPr>
              <a:t> n-</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ap</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ya</a:t>
            </a:r>
            <a:r>
              <a:rPr lang="en-US" sz="1200" i="1" baseline="0" dirty="0" smtClean="0">
                <a:solidFill>
                  <a:schemeClr val="lt1"/>
                </a:solidFill>
                <a:latin typeface="Calibri"/>
                <a:ea typeface="Calibri"/>
                <a:cs typeface="Calibri"/>
                <a:sym typeface="Calibri"/>
              </a:rPr>
              <a:t> ai lam </a:t>
            </a:r>
            <a:r>
              <a:rPr lang="en-US" sz="1200" i="1" baseline="0" dirty="0" err="1" smtClean="0">
                <a:solidFill>
                  <a:schemeClr val="lt1"/>
                </a:solidFill>
                <a:latin typeface="Calibri"/>
                <a:ea typeface="Calibri"/>
                <a:cs typeface="Calibri"/>
                <a:sym typeface="Calibri"/>
              </a:rPr>
              <a:t>ni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hpe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tinang</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garum</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shingtau</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ya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masha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kaw</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tsun</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myit</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hkrum</a:t>
            </a:r>
            <a:r>
              <a:rPr lang="en-US" sz="1200" i="1" baseline="0" dirty="0" smtClean="0">
                <a:solidFill>
                  <a:schemeClr val="lt1"/>
                </a:solidFill>
                <a:latin typeface="Calibri"/>
                <a:ea typeface="Calibri"/>
                <a:cs typeface="Calibri"/>
                <a:sym typeface="Calibri"/>
              </a:rPr>
              <a:t> lam </a:t>
            </a:r>
            <a:r>
              <a:rPr lang="en-US" sz="1200" i="1" baseline="0" dirty="0" err="1" smtClean="0">
                <a:solidFill>
                  <a:schemeClr val="lt1"/>
                </a:solidFill>
                <a:latin typeface="Calibri"/>
                <a:ea typeface="Calibri"/>
                <a:cs typeface="Calibri"/>
                <a:sym typeface="Calibri"/>
              </a:rPr>
              <a:t>lu</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ngut</a:t>
            </a:r>
            <a:r>
              <a:rPr lang="en-US" sz="1200" i="1" baseline="0" dirty="0" smtClean="0">
                <a:solidFill>
                  <a:schemeClr val="lt1"/>
                </a:solidFill>
                <a:latin typeface="Calibri"/>
                <a:ea typeface="Calibri"/>
                <a:cs typeface="Calibri"/>
                <a:sym typeface="Calibri"/>
              </a:rPr>
              <a:t> yang she </a:t>
            </a:r>
            <a:r>
              <a:rPr lang="en-US" sz="1200" i="1" baseline="0" dirty="0" err="1" smtClean="0">
                <a:solidFill>
                  <a:schemeClr val="lt1"/>
                </a:solidFill>
                <a:latin typeface="Calibri"/>
                <a:ea typeface="Calibri"/>
                <a:cs typeface="Calibri"/>
                <a:sym typeface="Calibri"/>
              </a:rPr>
              <a:t>galaw</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ya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ra</a:t>
            </a:r>
            <a:r>
              <a:rPr lang="en-US" sz="1200" i="1" baseline="0" dirty="0" smtClean="0">
                <a:solidFill>
                  <a:schemeClr val="lt1"/>
                </a:solidFill>
                <a:latin typeface="Calibri"/>
                <a:ea typeface="Calibri"/>
                <a:cs typeface="Calibri"/>
                <a:sym typeface="Calibri"/>
              </a:rPr>
              <a:t> ai. </a:t>
            </a:r>
            <a:r>
              <a:rPr lang="en-US" sz="1200" i="1" baseline="0" dirty="0" err="1" smtClean="0">
                <a:solidFill>
                  <a:schemeClr val="lt1"/>
                </a:solidFill>
                <a:latin typeface="Calibri"/>
                <a:ea typeface="Calibri"/>
                <a:cs typeface="Calibri"/>
                <a:sym typeface="Calibri"/>
              </a:rPr>
              <a:t>Shanhte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tsun</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dan</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mayu</a:t>
            </a:r>
            <a:r>
              <a:rPr lang="en-US" sz="1200" i="1" baseline="0" dirty="0" smtClean="0">
                <a:solidFill>
                  <a:schemeClr val="lt1"/>
                </a:solidFill>
                <a:latin typeface="Calibri"/>
                <a:ea typeface="Calibri"/>
                <a:cs typeface="Calibri"/>
                <a:sym typeface="Calibri"/>
              </a:rPr>
              <a:t> ai </a:t>
            </a:r>
            <a:r>
              <a:rPr lang="en-US" sz="1200" i="1" baseline="0" dirty="0" err="1" smtClean="0">
                <a:solidFill>
                  <a:schemeClr val="lt1"/>
                </a:solidFill>
                <a:latin typeface="Calibri"/>
                <a:ea typeface="Calibri"/>
                <a:cs typeface="Calibri"/>
                <a:sym typeface="Calibri"/>
              </a:rPr>
              <a:t>shiga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dawsang</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hpe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masat</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ahkaw</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ahkang</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gadai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kaw</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tsung</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shapraw</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ngu</a:t>
            </a:r>
            <a:r>
              <a:rPr lang="en-US" sz="1200" i="1" baseline="0" dirty="0" smtClean="0">
                <a:solidFill>
                  <a:schemeClr val="lt1"/>
                </a:solidFill>
                <a:latin typeface="Calibri"/>
                <a:ea typeface="Calibri"/>
                <a:cs typeface="Calibri"/>
                <a:sym typeface="Calibri"/>
              </a:rPr>
              <a:t> ai lam </a:t>
            </a:r>
            <a:r>
              <a:rPr lang="en-US" sz="1200" i="1" baseline="0" dirty="0" err="1" smtClean="0">
                <a:solidFill>
                  <a:schemeClr val="lt1"/>
                </a:solidFill>
                <a:latin typeface="Calibri"/>
                <a:ea typeface="Calibri"/>
                <a:cs typeface="Calibri"/>
                <a:sym typeface="Calibri"/>
              </a:rPr>
              <a:t>ni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hpe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dawdan</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ahkaw</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ahkang</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shanhte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kaw</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nga</a:t>
            </a:r>
            <a:r>
              <a:rPr lang="en-US" sz="1200" i="1" baseline="0" dirty="0" smtClean="0">
                <a:solidFill>
                  <a:schemeClr val="lt1"/>
                </a:solidFill>
                <a:latin typeface="Calibri"/>
                <a:ea typeface="Calibri"/>
                <a:cs typeface="Calibri"/>
                <a:sym typeface="Calibri"/>
              </a:rPr>
              <a:t> ai.</a:t>
            </a:r>
            <a:endParaRPr lang="en-US" sz="1200" i="1" dirty="0" smtClean="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endParaRPr dirty="0"/>
          </a:p>
          <a:p>
            <a:pPr marL="0" lvl="0" indent="0" algn="l" rtl="0">
              <a:lnSpc>
                <a:spcPct val="100000"/>
              </a:lnSpc>
              <a:spcBef>
                <a:spcPts val="0"/>
              </a:spcBef>
              <a:spcAft>
                <a:spcPts val="0"/>
              </a:spcAft>
              <a:buSzPts val="1400"/>
              <a:buNone/>
            </a:pPr>
            <a:r>
              <a:rPr lang="en-US" b="0" dirty="0"/>
              <a:t/>
            </a:r>
            <a:br>
              <a:rPr lang="en-US" b="0" dirty="0"/>
            </a:br>
            <a:endParaRPr dirty="0"/>
          </a:p>
        </p:txBody>
      </p:sp>
      <p:sp>
        <p:nvSpPr>
          <p:cNvPr id="325" name="Google Shape;32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i="1" dirty="0" err="1" smtClean="0">
                <a:solidFill>
                  <a:schemeClr val="lt1"/>
                </a:solidFill>
                <a:latin typeface="Calibri"/>
                <a:ea typeface="Calibri"/>
                <a:cs typeface="Calibri"/>
                <a:sym typeface="Calibri"/>
              </a:rPr>
              <a:t>Tinang</a:t>
            </a:r>
            <a:r>
              <a:rPr lang="en-US" sz="1200" i="1" dirty="0" smtClean="0">
                <a:solidFill>
                  <a:schemeClr val="lt1"/>
                </a:solidFill>
                <a:latin typeface="Calibri"/>
                <a:ea typeface="Calibri"/>
                <a:cs typeface="Calibri"/>
                <a:sym typeface="Calibri"/>
              </a:rPr>
              <a:t> </a:t>
            </a:r>
            <a:r>
              <a:rPr lang="en-US" sz="1200" i="1" dirty="0" err="1" smtClean="0">
                <a:solidFill>
                  <a:schemeClr val="lt1"/>
                </a:solidFill>
                <a:latin typeface="Calibri"/>
                <a:ea typeface="Calibri"/>
                <a:cs typeface="Calibri"/>
                <a:sym typeface="Calibri"/>
              </a:rPr>
              <a:t>garum</a:t>
            </a:r>
            <a:r>
              <a:rPr lang="en-US" sz="1200" i="1" dirty="0" smtClean="0">
                <a:solidFill>
                  <a:schemeClr val="lt1"/>
                </a:solidFill>
                <a:latin typeface="Calibri"/>
                <a:ea typeface="Calibri"/>
                <a:cs typeface="Calibri"/>
                <a:sym typeface="Calibri"/>
              </a:rPr>
              <a:t> </a:t>
            </a:r>
            <a:r>
              <a:rPr lang="en-US" sz="1200" i="1" dirty="0" err="1" smtClean="0">
                <a:solidFill>
                  <a:schemeClr val="lt1"/>
                </a:solidFill>
                <a:latin typeface="Calibri"/>
                <a:ea typeface="Calibri"/>
                <a:cs typeface="Calibri"/>
                <a:sym typeface="Calibri"/>
              </a:rPr>
              <a:t>ya</a:t>
            </a:r>
            <a:r>
              <a:rPr lang="en-US" sz="1200" i="1" dirty="0" smtClean="0">
                <a:solidFill>
                  <a:schemeClr val="lt1"/>
                </a:solidFill>
                <a:latin typeface="Calibri"/>
                <a:ea typeface="Calibri"/>
                <a:cs typeface="Calibri"/>
                <a:sym typeface="Calibri"/>
              </a:rPr>
              <a:t> </a:t>
            </a:r>
            <a:r>
              <a:rPr lang="en-US" sz="1200" i="1" dirty="0" err="1" smtClean="0">
                <a:solidFill>
                  <a:schemeClr val="lt1"/>
                </a:solidFill>
                <a:latin typeface="Calibri"/>
                <a:ea typeface="Calibri"/>
                <a:cs typeface="Calibri"/>
                <a:sym typeface="Calibri"/>
              </a:rPr>
              <a:t>na</a:t>
            </a:r>
            <a:r>
              <a:rPr lang="en-US" sz="1200" i="1" dirty="0" smtClean="0">
                <a:solidFill>
                  <a:schemeClr val="lt1"/>
                </a:solidFill>
                <a:latin typeface="Calibri"/>
                <a:ea typeface="Calibri"/>
                <a:cs typeface="Calibri"/>
                <a:sym typeface="Calibri"/>
              </a:rPr>
              <a:t> </a:t>
            </a:r>
            <a:r>
              <a:rPr lang="en-US" sz="1200" i="1" dirty="0" err="1" smtClean="0">
                <a:solidFill>
                  <a:schemeClr val="lt1"/>
                </a:solidFill>
                <a:latin typeface="Calibri"/>
                <a:ea typeface="Calibri"/>
                <a:cs typeface="Calibri"/>
                <a:sym typeface="Calibri"/>
              </a:rPr>
              <a:t>masha</a:t>
            </a:r>
            <a:r>
              <a:rPr lang="en-US" sz="1200" i="1" dirty="0" smtClean="0">
                <a:solidFill>
                  <a:schemeClr val="lt1"/>
                </a:solidFill>
                <a:latin typeface="Calibri"/>
                <a:ea typeface="Calibri"/>
                <a:cs typeface="Calibri"/>
                <a:sym typeface="Calibri"/>
              </a:rPr>
              <a:t> </a:t>
            </a:r>
            <a:r>
              <a:rPr lang="en-US" sz="1200" i="1" dirty="0" err="1" smtClean="0">
                <a:solidFill>
                  <a:schemeClr val="lt1"/>
                </a:solidFill>
                <a:latin typeface="Calibri"/>
                <a:ea typeface="Calibri"/>
                <a:cs typeface="Calibri"/>
                <a:sym typeface="Calibri"/>
              </a:rPr>
              <a:t>hpe</a:t>
            </a:r>
            <a:r>
              <a:rPr lang="en-US" sz="1200" i="1" dirty="0" smtClean="0">
                <a:solidFill>
                  <a:schemeClr val="lt1"/>
                </a:solidFill>
                <a:latin typeface="Calibri"/>
                <a:ea typeface="Calibri"/>
                <a:cs typeface="Calibri"/>
                <a:sym typeface="Calibri"/>
              </a:rPr>
              <a:t> </a:t>
            </a:r>
            <a:r>
              <a:rPr lang="en-US" sz="1200" i="1" dirty="0" err="1" smtClean="0">
                <a:solidFill>
                  <a:schemeClr val="lt1"/>
                </a:solidFill>
                <a:latin typeface="Calibri"/>
                <a:ea typeface="Calibri"/>
                <a:cs typeface="Calibri"/>
                <a:sym typeface="Calibri"/>
              </a:rPr>
              <a:t>hkungga</a:t>
            </a:r>
            <a:r>
              <a:rPr lang="en-US" sz="1200" i="1" dirty="0" smtClean="0">
                <a:solidFill>
                  <a:schemeClr val="lt1"/>
                </a:solidFill>
                <a:latin typeface="Calibri"/>
                <a:ea typeface="Calibri"/>
                <a:cs typeface="Calibri"/>
                <a:sym typeface="Calibri"/>
              </a:rPr>
              <a:t> ai lam-</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Tinang</a:t>
            </a:r>
            <a:r>
              <a:rPr lang="en-US" sz="1200" i="1" baseline="0" dirty="0" smtClean="0">
                <a:solidFill>
                  <a:schemeClr val="lt1"/>
                </a:solidFill>
                <a:latin typeface="Calibri"/>
                <a:ea typeface="Calibri"/>
                <a:cs typeface="Calibri"/>
                <a:sym typeface="Calibri"/>
              </a:rPr>
              <a:t> a </a:t>
            </a:r>
            <a:r>
              <a:rPr lang="en-US" sz="1200" i="1" baseline="0" dirty="0" err="1" smtClean="0">
                <a:solidFill>
                  <a:schemeClr val="lt1"/>
                </a:solidFill>
                <a:latin typeface="Calibri"/>
                <a:ea typeface="Calibri"/>
                <a:cs typeface="Calibri"/>
                <a:sym typeface="Calibri"/>
              </a:rPr>
              <a:t>bungli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dawsang</a:t>
            </a:r>
            <a:r>
              <a:rPr lang="en-US" sz="1200" i="1" baseline="0" dirty="0" smtClean="0">
                <a:solidFill>
                  <a:schemeClr val="lt1"/>
                </a:solidFill>
                <a:latin typeface="Calibri"/>
                <a:ea typeface="Calibri"/>
                <a:cs typeface="Calibri"/>
                <a:sym typeface="Calibri"/>
              </a:rPr>
              <a:t> re ai </a:t>
            </a:r>
            <a:r>
              <a:rPr lang="en-US" sz="1200" i="1" baseline="0" dirty="0" err="1" smtClean="0">
                <a:solidFill>
                  <a:schemeClr val="lt1"/>
                </a:solidFill>
                <a:latin typeface="Calibri"/>
                <a:ea typeface="Calibri"/>
                <a:cs typeface="Calibri"/>
                <a:sym typeface="Calibri"/>
              </a:rPr>
              <a:t>magam</a:t>
            </a:r>
            <a:r>
              <a:rPr lang="en-US" sz="1200" i="1" baseline="0" dirty="0" smtClean="0">
                <a:solidFill>
                  <a:schemeClr val="lt1"/>
                </a:solidFill>
                <a:latin typeface="Calibri"/>
                <a:ea typeface="Calibri"/>
                <a:cs typeface="Calibri"/>
                <a:sym typeface="Calibri"/>
              </a:rPr>
              <a:t> gun </a:t>
            </a:r>
            <a:r>
              <a:rPr lang="en-US" sz="1200" i="1" baseline="0" dirty="0" err="1" smtClean="0">
                <a:solidFill>
                  <a:schemeClr val="lt1"/>
                </a:solidFill>
                <a:latin typeface="Calibri"/>
                <a:ea typeface="Calibri"/>
                <a:cs typeface="Calibri"/>
                <a:sym typeface="Calibri"/>
              </a:rPr>
              <a:t>langai</a:t>
            </a:r>
            <a:r>
              <a:rPr lang="en-US" sz="1200" i="1" baseline="0" dirty="0" smtClean="0">
                <a:solidFill>
                  <a:schemeClr val="lt1"/>
                </a:solidFill>
                <a:latin typeface="Calibri"/>
                <a:ea typeface="Calibri"/>
                <a:cs typeface="Calibri"/>
                <a:sym typeface="Calibri"/>
              </a:rPr>
              <a:t>(</a:t>
            </a:r>
            <a:r>
              <a:rPr lang="en-US" sz="1200" i="1" baseline="0" dirty="0" err="1" smtClean="0">
                <a:solidFill>
                  <a:schemeClr val="lt1"/>
                </a:solidFill>
                <a:latin typeface="Calibri"/>
                <a:ea typeface="Calibri"/>
                <a:cs typeface="Calibri"/>
                <a:sym typeface="Calibri"/>
              </a:rPr>
              <a:t>shr</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shawang</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myit</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bungli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masha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ngu</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hpe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shanhte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chye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n-</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dawdan</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lu</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matu</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lu</a:t>
            </a:r>
            <a:r>
              <a:rPr lang="en-US" sz="1200" i="1" baseline="0" dirty="0" smtClean="0">
                <a:solidFill>
                  <a:schemeClr val="lt1"/>
                </a:solidFill>
                <a:latin typeface="Calibri"/>
                <a:ea typeface="Calibri"/>
                <a:cs typeface="Calibri"/>
                <a:sym typeface="Calibri"/>
              </a:rPr>
              <a:t> la </a:t>
            </a:r>
            <a:r>
              <a:rPr lang="en-US" sz="1200" i="1" baseline="0" dirty="0" err="1" smtClean="0">
                <a:solidFill>
                  <a:schemeClr val="lt1"/>
                </a:solidFill>
                <a:latin typeface="Calibri"/>
                <a:ea typeface="Calibri"/>
                <a:cs typeface="Calibri"/>
                <a:sym typeface="Calibri"/>
              </a:rPr>
              <a:t>mai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garum</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lajang</a:t>
            </a:r>
            <a:r>
              <a:rPr lang="en-US" sz="1200" i="1" baseline="0" dirty="0" smtClean="0">
                <a:solidFill>
                  <a:schemeClr val="lt1"/>
                </a:solidFill>
                <a:latin typeface="Calibri"/>
                <a:ea typeface="Calibri"/>
                <a:cs typeface="Calibri"/>
                <a:sym typeface="Calibri"/>
              </a:rPr>
              <a:t> lam a </a:t>
            </a:r>
            <a:r>
              <a:rPr lang="en-US" sz="1200" i="1" baseline="0" dirty="0" err="1" smtClean="0">
                <a:solidFill>
                  <a:schemeClr val="lt1"/>
                </a:solidFill>
                <a:latin typeface="Calibri"/>
                <a:ea typeface="Calibri"/>
                <a:cs typeface="Calibri"/>
                <a:sym typeface="Calibri"/>
              </a:rPr>
              <a:t>shiga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lamang</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hpe</a:t>
            </a:r>
            <a:r>
              <a:rPr lang="en-US" sz="1200" i="1" baseline="0" dirty="0" smtClean="0">
                <a:solidFill>
                  <a:schemeClr val="lt1"/>
                </a:solidFill>
                <a:latin typeface="Calibri"/>
                <a:ea typeface="Calibri"/>
                <a:cs typeface="Calibri"/>
                <a:sym typeface="Calibri"/>
              </a:rPr>
              <a:t> jaw </a:t>
            </a:r>
            <a:r>
              <a:rPr lang="en-US" sz="1200" i="1" baseline="0" dirty="0" err="1" smtClean="0">
                <a:solidFill>
                  <a:schemeClr val="lt1"/>
                </a:solidFill>
                <a:latin typeface="Calibri"/>
                <a:ea typeface="Calibri"/>
                <a:cs typeface="Calibri"/>
                <a:sym typeface="Calibri"/>
              </a:rPr>
              <a:t>ya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ra</a:t>
            </a:r>
            <a:r>
              <a:rPr lang="en-US" sz="1200" i="1" baseline="0" dirty="0" smtClean="0">
                <a:solidFill>
                  <a:schemeClr val="lt1"/>
                </a:solidFill>
                <a:latin typeface="Calibri"/>
                <a:ea typeface="Calibri"/>
                <a:cs typeface="Calibri"/>
                <a:sym typeface="Calibri"/>
              </a:rPr>
              <a:t> ai. </a:t>
            </a:r>
            <a:r>
              <a:rPr lang="en-US" sz="1200" i="1" baseline="0" dirty="0" err="1" smtClean="0">
                <a:solidFill>
                  <a:schemeClr val="lt1"/>
                </a:solidFill>
                <a:latin typeface="Calibri"/>
                <a:ea typeface="Calibri"/>
                <a:cs typeface="Calibri"/>
                <a:sym typeface="Calibri"/>
              </a:rPr>
              <a:t>Galoi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aten</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hta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rai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tim</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tinang</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hku</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garum</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lajang</a:t>
            </a:r>
            <a:r>
              <a:rPr lang="en-US" sz="1200" i="1" baseline="0" dirty="0" smtClean="0">
                <a:solidFill>
                  <a:schemeClr val="lt1"/>
                </a:solidFill>
                <a:latin typeface="Calibri"/>
                <a:ea typeface="Calibri"/>
                <a:cs typeface="Calibri"/>
                <a:sym typeface="Calibri"/>
              </a:rPr>
              <a:t> lam </a:t>
            </a:r>
            <a:r>
              <a:rPr lang="en-US" sz="1200" i="1" baseline="0" dirty="0" err="1" smtClean="0">
                <a:solidFill>
                  <a:schemeClr val="lt1"/>
                </a:solidFill>
                <a:latin typeface="Calibri"/>
                <a:ea typeface="Calibri"/>
                <a:cs typeface="Calibri"/>
                <a:sym typeface="Calibri"/>
              </a:rPr>
              <a:t>langai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shr</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kaga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kaw</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la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matu</a:t>
            </a:r>
            <a:r>
              <a:rPr lang="en-US" sz="1200" i="1" baseline="0" dirty="0" smtClean="0">
                <a:solidFill>
                  <a:schemeClr val="lt1"/>
                </a:solidFill>
                <a:latin typeface="Calibri"/>
                <a:ea typeface="Calibri"/>
                <a:cs typeface="Calibri"/>
                <a:sym typeface="Calibri"/>
              </a:rPr>
              <a:t> dip rip </a:t>
            </a:r>
            <a:r>
              <a:rPr lang="en-US" sz="1200" i="1" baseline="0" dirty="0" err="1" smtClean="0">
                <a:solidFill>
                  <a:schemeClr val="lt1"/>
                </a:solidFill>
                <a:latin typeface="Calibri"/>
                <a:ea typeface="Calibri"/>
                <a:cs typeface="Calibri"/>
                <a:sym typeface="Calibri"/>
              </a:rPr>
              <a:t>ai</a:t>
            </a:r>
            <a:r>
              <a:rPr lang="en-US" sz="1200" i="1" baseline="0" dirty="0" smtClean="0">
                <a:solidFill>
                  <a:schemeClr val="lt1"/>
                </a:solidFill>
                <a:latin typeface="Calibri"/>
                <a:ea typeface="Calibri"/>
                <a:cs typeface="Calibri"/>
                <a:sym typeface="Calibri"/>
              </a:rPr>
              <a:t> lam </a:t>
            </a:r>
            <a:r>
              <a:rPr lang="en-US" sz="1200" i="1" baseline="0" dirty="0" err="1" smtClean="0">
                <a:solidFill>
                  <a:schemeClr val="lt1"/>
                </a:solidFill>
                <a:latin typeface="Calibri"/>
                <a:ea typeface="Calibri"/>
                <a:cs typeface="Calibri"/>
                <a:sym typeface="Calibri"/>
              </a:rPr>
              <a:t>nmai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galaw</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ai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Shanhte</a:t>
            </a:r>
            <a:r>
              <a:rPr lang="en-US" sz="1200" i="1" baseline="0" dirty="0" smtClean="0">
                <a:solidFill>
                  <a:schemeClr val="lt1"/>
                </a:solidFill>
                <a:latin typeface="Calibri"/>
                <a:ea typeface="Calibri"/>
                <a:cs typeface="Calibri"/>
                <a:sym typeface="Calibri"/>
              </a:rPr>
              <a:t> a sari </a:t>
            </a:r>
            <a:r>
              <a:rPr lang="en-US" sz="1200" i="1" baseline="0" dirty="0" err="1" smtClean="0">
                <a:solidFill>
                  <a:schemeClr val="lt1"/>
                </a:solidFill>
                <a:latin typeface="Calibri"/>
                <a:ea typeface="Calibri"/>
                <a:cs typeface="Calibri"/>
                <a:sym typeface="Calibri"/>
              </a:rPr>
              <a:t>sadang</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dawdan</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lu</a:t>
            </a:r>
            <a:r>
              <a:rPr lang="en-US" sz="1200" i="1" baseline="0" dirty="0" smtClean="0">
                <a:solidFill>
                  <a:schemeClr val="lt1"/>
                </a:solidFill>
                <a:latin typeface="Calibri"/>
                <a:ea typeface="Calibri"/>
                <a:cs typeface="Calibri"/>
                <a:sym typeface="Calibri"/>
              </a:rPr>
              <a:t> ai </a:t>
            </a:r>
            <a:r>
              <a:rPr lang="en-US" sz="1200" i="1" baseline="0" dirty="0" err="1" smtClean="0">
                <a:solidFill>
                  <a:schemeClr val="lt1"/>
                </a:solidFill>
                <a:latin typeface="Calibri"/>
                <a:ea typeface="Calibri"/>
                <a:cs typeface="Calibri"/>
                <a:sym typeface="Calibri"/>
              </a:rPr>
              <a:t>atsam</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hte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ra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sharawng</a:t>
            </a:r>
            <a:r>
              <a:rPr lang="en-US" sz="1200" i="1" baseline="0" dirty="0" smtClean="0">
                <a:solidFill>
                  <a:schemeClr val="lt1"/>
                </a:solidFill>
                <a:latin typeface="Calibri"/>
                <a:ea typeface="Calibri"/>
                <a:cs typeface="Calibri"/>
                <a:sym typeface="Calibri"/>
              </a:rPr>
              <a:t> ai lam </a:t>
            </a:r>
            <a:r>
              <a:rPr lang="en-US" sz="1200" i="1" baseline="0" dirty="0" err="1" smtClean="0">
                <a:solidFill>
                  <a:schemeClr val="lt1"/>
                </a:solidFill>
                <a:latin typeface="Calibri"/>
                <a:ea typeface="Calibri"/>
                <a:cs typeface="Calibri"/>
                <a:sym typeface="Calibri"/>
              </a:rPr>
              <a:t>ni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hpe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hkungga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ya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ra</a:t>
            </a:r>
            <a:r>
              <a:rPr lang="en-US" sz="1200" i="1" baseline="0" dirty="0" smtClean="0">
                <a:solidFill>
                  <a:schemeClr val="lt1"/>
                </a:solidFill>
                <a:latin typeface="Calibri"/>
                <a:ea typeface="Calibri"/>
                <a:cs typeface="Calibri"/>
                <a:sym typeface="Calibri"/>
              </a:rPr>
              <a:t> ai. </a:t>
            </a:r>
            <a:r>
              <a:rPr lang="en-US" sz="1200" i="1" baseline="0" dirty="0" err="1" smtClean="0">
                <a:solidFill>
                  <a:schemeClr val="lt1"/>
                </a:solidFill>
                <a:latin typeface="Calibri"/>
                <a:ea typeface="Calibri"/>
                <a:cs typeface="Calibri"/>
                <a:sym typeface="Calibri"/>
              </a:rPr>
              <a:t>Tinang</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hku</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shahte</a:t>
            </a:r>
            <a:r>
              <a:rPr lang="en-US" sz="1200" i="1" baseline="0" dirty="0" smtClean="0">
                <a:solidFill>
                  <a:schemeClr val="lt1"/>
                </a:solidFill>
                <a:latin typeface="Calibri"/>
                <a:ea typeface="Calibri"/>
                <a:cs typeface="Calibri"/>
                <a:sym typeface="Calibri"/>
              </a:rPr>
              <a:t> a n-</a:t>
            </a:r>
            <a:r>
              <a:rPr lang="en-US" sz="1200" i="1" baseline="0" dirty="0" err="1" smtClean="0">
                <a:solidFill>
                  <a:schemeClr val="lt1"/>
                </a:solidFill>
                <a:latin typeface="Calibri"/>
                <a:ea typeface="Calibri"/>
                <a:cs typeface="Calibri"/>
                <a:sym typeface="Calibri"/>
              </a:rPr>
              <a:t>tsa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tinang</a:t>
            </a:r>
            <a:r>
              <a:rPr lang="en-US" sz="1200" i="1" baseline="0" dirty="0" smtClean="0">
                <a:solidFill>
                  <a:schemeClr val="lt1"/>
                </a:solidFill>
                <a:latin typeface="Calibri"/>
                <a:ea typeface="Calibri"/>
                <a:cs typeface="Calibri"/>
                <a:sym typeface="Calibri"/>
              </a:rPr>
              <a:t> a </a:t>
            </a:r>
            <a:r>
              <a:rPr lang="en-US" sz="1200" i="1" baseline="0" dirty="0" err="1" smtClean="0">
                <a:solidFill>
                  <a:schemeClr val="lt1"/>
                </a:solidFill>
                <a:latin typeface="Calibri"/>
                <a:ea typeface="Calibri"/>
                <a:cs typeface="Calibri"/>
                <a:sym typeface="Calibri"/>
              </a:rPr>
              <a:t>myit</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shinggra</a:t>
            </a:r>
            <a:r>
              <a:rPr lang="en-US" sz="1200" i="1" baseline="0" dirty="0" smtClean="0">
                <a:solidFill>
                  <a:schemeClr val="lt1"/>
                </a:solidFill>
                <a:latin typeface="Calibri"/>
                <a:ea typeface="Calibri"/>
                <a:cs typeface="Calibri"/>
                <a:sym typeface="Calibri"/>
              </a:rPr>
              <a:t> , </a:t>
            </a:r>
            <a:r>
              <a:rPr lang="en-US" sz="1200" i="1" baseline="0" dirty="0" err="1" smtClean="0">
                <a:solidFill>
                  <a:schemeClr val="lt1"/>
                </a:solidFill>
                <a:latin typeface="Calibri"/>
                <a:ea typeface="Calibri"/>
                <a:cs typeface="Calibri"/>
                <a:sym typeface="Calibri"/>
              </a:rPr>
              <a:t>dinglun</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dawdan</a:t>
            </a:r>
            <a:r>
              <a:rPr lang="en-US" sz="1200" i="1" baseline="0" dirty="0" smtClean="0">
                <a:solidFill>
                  <a:schemeClr val="lt1"/>
                </a:solidFill>
                <a:latin typeface="Calibri"/>
                <a:ea typeface="Calibri"/>
                <a:cs typeface="Calibri"/>
                <a:sym typeface="Calibri"/>
              </a:rPr>
              <a:t> ai lam (</a:t>
            </a:r>
            <a:r>
              <a:rPr lang="en-US" sz="1200" i="1" baseline="0" dirty="0" err="1" smtClean="0">
                <a:solidFill>
                  <a:schemeClr val="lt1"/>
                </a:solidFill>
                <a:latin typeface="Calibri"/>
                <a:ea typeface="Calibri"/>
                <a:cs typeface="Calibri"/>
                <a:sym typeface="Calibri"/>
              </a:rPr>
              <a:t>shr</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mara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shagun</a:t>
            </a:r>
            <a:r>
              <a:rPr lang="en-US" sz="1200" i="1" baseline="0" dirty="0" smtClean="0">
                <a:solidFill>
                  <a:schemeClr val="lt1"/>
                </a:solidFill>
                <a:latin typeface="Calibri"/>
                <a:ea typeface="Calibri"/>
                <a:cs typeface="Calibri"/>
                <a:sym typeface="Calibri"/>
              </a:rPr>
              <a:t> ai lam </a:t>
            </a:r>
            <a:r>
              <a:rPr lang="en-US" sz="1200" i="1" baseline="0" dirty="0" err="1" smtClean="0">
                <a:solidFill>
                  <a:schemeClr val="lt1"/>
                </a:solidFill>
                <a:latin typeface="Calibri"/>
                <a:ea typeface="Calibri"/>
                <a:cs typeface="Calibri"/>
                <a:sym typeface="Calibri"/>
              </a:rPr>
              <a:t>ni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hpe</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madun</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na</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matu</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nrai</a:t>
            </a:r>
            <a:r>
              <a:rPr lang="en-US" sz="1200" i="1" baseline="0" dirty="0" smtClean="0">
                <a:solidFill>
                  <a:schemeClr val="lt1"/>
                </a:solidFill>
                <a:latin typeface="Calibri"/>
                <a:ea typeface="Calibri"/>
                <a:cs typeface="Calibri"/>
                <a:sym typeface="Calibri"/>
              </a:rPr>
              <a:t> </a:t>
            </a:r>
            <a:r>
              <a:rPr lang="en-US" sz="1200" i="1" baseline="0" dirty="0" err="1" smtClean="0">
                <a:solidFill>
                  <a:schemeClr val="lt1"/>
                </a:solidFill>
                <a:latin typeface="Calibri"/>
                <a:ea typeface="Calibri"/>
                <a:cs typeface="Calibri"/>
                <a:sym typeface="Calibri"/>
              </a:rPr>
              <a:t>nga</a:t>
            </a:r>
            <a:r>
              <a:rPr lang="en-US" sz="1200" i="1" baseline="0" dirty="0" smtClean="0">
                <a:solidFill>
                  <a:schemeClr val="lt1"/>
                </a:solidFill>
                <a:latin typeface="Calibri"/>
                <a:ea typeface="Calibri"/>
                <a:cs typeface="Calibri"/>
                <a:sym typeface="Calibri"/>
              </a:rPr>
              <a:t> ai.</a:t>
            </a:r>
            <a:endParaRPr dirty="0"/>
          </a:p>
          <a:p>
            <a:pPr marL="0" marR="0" lvl="0" indent="0" algn="l" rtl="0">
              <a:lnSpc>
                <a:spcPct val="100000"/>
              </a:lnSpc>
              <a:spcBef>
                <a:spcPts val="0"/>
              </a:spcBef>
              <a:spcAft>
                <a:spcPts val="0"/>
              </a:spcAft>
              <a:buClr>
                <a:schemeClr val="lt1"/>
              </a:buClr>
              <a:buSzPts val="1200"/>
              <a:buFont typeface="Calibri"/>
              <a:buNone/>
            </a:pPr>
            <a:endParaRPr dirty="0"/>
          </a:p>
          <a:p>
            <a:pPr marL="0" lvl="0" indent="0" algn="l" rtl="0">
              <a:lnSpc>
                <a:spcPct val="100000"/>
              </a:lnSpc>
              <a:spcBef>
                <a:spcPts val="0"/>
              </a:spcBef>
              <a:spcAft>
                <a:spcPts val="0"/>
              </a:spcAft>
              <a:buSzPts val="1400"/>
              <a:buNone/>
            </a:pPr>
            <a:r>
              <a:rPr lang="en-US" b="0" dirty="0"/>
              <a:t/>
            </a:r>
            <a:br>
              <a:rPr lang="en-US" b="0" dirty="0"/>
            </a:br>
            <a:endParaRPr dirty="0"/>
          </a:p>
        </p:txBody>
      </p:sp>
      <p:sp>
        <p:nvSpPr>
          <p:cNvPr id="337" name="Google Shape;33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dirty="0" err="1" smtClean="0">
                <a:latin typeface="Arial"/>
                <a:ea typeface="Arial"/>
                <a:cs typeface="Arial"/>
                <a:sym typeface="Arial"/>
              </a:rPr>
              <a:t>Ga</a:t>
            </a:r>
            <a:r>
              <a:rPr lang="en-US" sz="1200" dirty="0" smtClean="0">
                <a:latin typeface="Arial"/>
                <a:ea typeface="Arial"/>
                <a:cs typeface="Arial"/>
                <a:sym typeface="Arial"/>
              </a:rPr>
              <a:t> </a:t>
            </a:r>
            <a:r>
              <a:rPr lang="en-US" sz="1200" dirty="0" err="1" smtClean="0">
                <a:latin typeface="Arial"/>
                <a:ea typeface="Arial"/>
                <a:cs typeface="Arial"/>
                <a:sym typeface="Arial"/>
              </a:rPr>
              <a:t>sadi</a:t>
            </a:r>
            <a:r>
              <a:rPr lang="en-US" sz="1200" dirty="0" smtClean="0">
                <a:latin typeface="Arial"/>
                <a:ea typeface="Arial"/>
                <a:cs typeface="Arial"/>
                <a:sym typeface="Arial"/>
              </a:rPr>
              <a:t> jaw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nmai</a:t>
            </a:r>
            <a:r>
              <a:rPr lang="en-US" sz="1200" dirty="0" smtClean="0">
                <a:latin typeface="Arial"/>
                <a:ea typeface="Arial"/>
                <a:cs typeface="Arial"/>
                <a:sym typeface="Arial"/>
              </a:rPr>
              <a:t> </a:t>
            </a:r>
            <a:r>
              <a:rPr lang="en-US" sz="1200" dirty="0" err="1" smtClean="0">
                <a:latin typeface="Arial"/>
                <a:ea typeface="Arial"/>
                <a:cs typeface="Arial"/>
                <a:sym typeface="Arial"/>
              </a:rPr>
              <a:t>galaw</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shr</a:t>
            </a:r>
            <a:r>
              <a:rPr lang="en-US" sz="1200" dirty="0" smtClean="0">
                <a:latin typeface="Arial"/>
                <a:ea typeface="Arial"/>
                <a:cs typeface="Arial"/>
                <a:sym typeface="Arial"/>
              </a:rPr>
              <a:t>) </a:t>
            </a:r>
            <a:r>
              <a:rPr lang="en-US" sz="1200" dirty="0" err="1" smtClean="0">
                <a:latin typeface="Arial"/>
                <a:ea typeface="Arial"/>
                <a:cs typeface="Arial"/>
                <a:sym typeface="Arial"/>
              </a:rPr>
              <a:t>myti</a:t>
            </a:r>
            <a:r>
              <a:rPr lang="en-US" sz="1200" dirty="0" smtClean="0">
                <a:latin typeface="Arial"/>
                <a:ea typeface="Arial"/>
                <a:cs typeface="Arial"/>
                <a:sym typeface="Arial"/>
              </a:rPr>
              <a:t> </a:t>
            </a:r>
            <a:r>
              <a:rPr lang="en-US" sz="1200" dirty="0" err="1" smtClean="0">
                <a:latin typeface="Arial"/>
                <a:ea typeface="Arial"/>
                <a:cs typeface="Arial"/>
                <a:sym typeface="Arial"/>
              </a:rPr>
              <a:t>mada</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nmai</a:t>
            </a:r>
            <a:r>
              <a:rPr lang="en-US" sz="1200" dirty="0" smtClean="0">
                <a:latin typeface="Arial"/>
                <a:ea typeface="Arial"/>
                <a:cs typeface="Arial"/>
                <a:sym typeface="Arial"/>
              </a:rPr>
              <a:t> jaw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lam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mai</a:t>
            </a:r>
            <a:r>
              <a:rPr lang="en-US" sz="1200" dirty="0" smtClean="0">
                <a:latin typeface="Arial"/>
                <a:ea typeface="Arial"/>
                <a:cs typeface="Arial"/>
                <a:sym typeface="Arial"/>
              </a:rPr>
              <a:t> yang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 </a:t>
            </a:r>
            <a:r>
              <a:rPr lang="en-US" sz="1200" baseline="0" dirty="0" err="1" smtClean="0">
                <a:latin typeface="Arial"/>
                <a:ea typeface="Arial"/>
                <a:cs typeface="Arial"/>
                <a:sym typeface="Arial"/>
              </a:rPr>
              <a:t>jahpan</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hpe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madung</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nga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lu</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garum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lajang</a:t>
            </a:r>
            <a:r>
              <a:rPr lang="en-US" sz="1200" baseline="0" dirty="0" smtClean="0">
                <a:latin typeface="Arial"/>
                <a:ea typeface="Arial"/>
                <a:cs typeface="Arial"/>
                <a:sym typeface="Arial"/>
              </a:rPr>
              <a:t> lam a </a:t>
            </a:r>
            <a:r>
              <a:rPr lang="en-US" sz="1200" baseline="0" dirty="0" err="1" smtClean="0">
                <a:latin typeface="Arial"/>
                <a:ea typeface="Arial"/>
                <a:cs typeface="Arial"/>
                <a:sym typeface="Arial"/>
              </a:rPr>
              <a:t>shaga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lamang</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hpe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tsun</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dan</a:t>
            </a:r>
            <a:r>
              <a:rPr lang="en-US" sz="1200" baseline="0" dirty="0" smtClean="0">
                <a:latin typeface="Arial"/>
                <a:ea typeface="Arial"/>
                <a:cs typeface="Arial"/>
                <a:sym typeface="Arial"/>
              </a:rPr>
              <a:t> u. </a:t>
            </a:r>
            <a:r>
              <a:rPr lang="en-US" sz="1200" baseline="0" dirty="0" err="1" smtClean="0">
                <a:latin typeface="Arial"/>
                <a:ea typeface="Arial"/>
                <a:cs typeface="Arial"/>
                <a:sym typeface="Arial"/>
              </a:rPr>
              <a:t>Matut</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mahkai</a:t>
            </a:r>
            <a:r>
              <a:rPr lang="en-US" sz="1200" baseline="0" dirty="0" smtClean="0">
                <a:latin typeface="Arial"/>
                <a:ea typeface="Arial"/>
                <a:cs typeface="Arial"/>
                <a:sym typeface="Arial"/>
              </a:rPr>
              <a:t> n-</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ap</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ya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dat</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agency a </a:t>
            </a:r>
            <a:r>
              <a:rPr lang="en-US" sz="1200" baseline="0" dirty="0" err="1" smtClean="0">
                <a:latin typeface="Arial"/>
                <a:ea typeface="Arial"/>
                <a:cs typeface="Arial"/>
                <a:sym typeface="Arial"/>
              </a:rPr>
              <a:t>magam</a:t>
            </a:r>
            <a:r>
              <a:rPr lang="en-US" sz="1200" baseline="0" dirty="0" smtClean="0">
                <a:latin typeface="Arial"/>
                <a:ea typeface="Arial"/>
                <a:cs typeface="Arial"/>
                <a:sym typeface="Arial"/>
              </a:rPr>
              <a:t> gun (</a:t>
            </a:r>
            <a:r>
              <a:rPr lang="en-US" sz="1200" baseline="0" dirty="0" err="1" smtClean="0">
                <a:latin typeface="Arial"/>
                <a:ea typeface="Arial"/>
                <a:cs typeface="Arial"/>
                <a:sym typeface="Arial"/>
              </a:rPr>
              <a:t>shr</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shawang</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myit</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bungli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masha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gaw</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garum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lajang</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lu</a:t>
            </a:r>
            <a:r>
              <a:rPr lang="en-US" sz="1200" baseline="0" dirty="0" smtClean="0">
                <a:latin typeface="Arial"/>
                <a:ea typeface="Arial"/>
                <a:cs typeface="Arial"/>
                <a:sym typeface="Arial"/>
              </a:rPr>
              <a:t> la lam(</a:t>
            </a:r>
            <a:r>
              <a:rPr lang="en-US" sz="1200" baseline="0" dirty="0" err="1" smtClean="0">
                <a:latin typeface="Arial"/>
                <a:ea typeface="Arial"/>
                <a:cs typeface="Arial"/>
                <a:sym typeface="Arial"/>
              </a:rPr>
              <a:t>shr</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garum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lajang</a:t>
            </a:r>
            <a:r>
              <a:rPr lang="en-US" sz="1200" baseline="0" dirty="0" smtClean="0">
                <a:latin typeface="Arial"/>
                <a:ea typeface="Arial"/>
                <a:cs typeface="Arial"/>
                <a:sym typeface="Arial"/>
              </a:rPr>
              <a:t> lam a </a:t>
            </a:r>
            <a:r>
              <a:rPr lang="en-US" sz="1200" baseline="0" dirty="0" err="1" smtClean="0">
                <a:latin typeface="Arial"/>
                <a:ea typeface="Arial"/>
                <a:cs typeface="Arial"/>
                <a:sym typeface="Arial"/>
              </a:rPr>
              <a:t>mahtai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shr</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marai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ningja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hpe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pahkam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hkam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nlu</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galaw</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Dai lam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gaw</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akyu</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hkam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lu</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hpe</a:t>
            </a:r>
            <a:r>
              <a:rPr lang="en-US" sz="1200" baseline="0" dirty="0" smtClean="0">
                <a:latin typeface="Arial"/>
                <a:ea typeface="Arial"/>
                <a:cs typeface="Arial"/>
                <a:sym typeface="Arial"/>
              </a:rPr>
              <a:t> sang </a:t>
            </a:r>
            <a:r>
              <a:rPr lang="en-US" sz="1200" baseline="0" dirty="0" err="1" smtClean="0">
                <a:latin typeface="Arial"/>
                <a:ea typeface="Arial"/>
                <a:cs typeface="Arial"/>
                <a:sym typeface="Arial"/>
              </a:rPr>
              <a:t>lang</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tsun</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dan</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ra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rai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nga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Rai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tim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garum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lajang</a:t>
            </a:r>
            <a:r>
              <a:rPr lang="en-US" sz="1200" baseline="0" dirty="0" smtClean="0">
                <a:latin typeface="Arial"/>
                <a:ea typeface="Arial"/>
                <a:cs typeface="Arial"/>
                <a:sym typeface="Arial"/>
              </a:rPr>
              <a:t> lam la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shaloi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manghkang</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langai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ngai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nga</a:t>
            </a:r>
            <a:r>
              <a:rPr lang="en-US" sz="1200" baseline="0" dirty="0" smtClean="0">
                <a:latin typeface="Arial"/>
                <a:ea typeface="Arial"/>
                <a:cs typeface="Arial"/>
                <a:sym typeface="Arial"/>
              </a:rPr>
              <a:t> yang </a:t>
            </a:r>
            <a:r>
              <a:rPr lang="en-US" sz="1200" baseline="0" dirty="0" err="1" smtClean="0">
                <a:latin typeface="Arial"/>
                <a:ea typeface="Arial"/>
                <a:cs typeface="Arial"/>
                <a:sym typeface="Arial"/>
              </a:rPr>
              <a:t>matut</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mahkai</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hpe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hpyi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shawng</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wa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gaw</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matut</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mahkai</a:t>
            </a:r>
            <a:r>
              <a:rPr lang="en-US" sz="1200" baseline="0" dirty="0" smtClean="0">
                <a:latin typeface="Arial"/>
                <a:ea typeface="Arial"/>
                <a:cs typeface="Arial"/>
                <a:sym typeface="Arial"/>
              </a:rPr>
              <a:t> n-</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ap</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ya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dat</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agency a </a:t>
            </a:r>
            <a:r>
              <a:rPr lang="en-US" sz="1200" baseline="0" dirty="0" err="1" smtClean="0">
                <a:latin typeface="Arial"/>
                <a:ea typeface="Arial"/>
                <a:cs typeface="Arial"/>
                <a:sym typeface="Arial"/>
              </a:rPr>
              <a:t>magam</a:t>
            </a:r>
            <a:r>
              <a:rPr lang="en-US" sz="1200" baseline="0" dirty="0" smtClean="0">
                <a:latin typeface="Arial"/>
                <a:ea typeface="Arial"/>
                <a:cs typeface="Arial"/>
                <a:sym typeface="Arial"/>
              </a:rPr>
              <a:t> gun (</a:t>
            </a:r>
            <a:r>
              <a:rPr lang="en-US" sz="1200" baseline="0" dirty="0" err="1" smtClean="0">
                <a:latin typeface="Arial"/>
                <a:ea typeface="Arial"/>
                <a:cs typeface="Arial"/>
                <a:sym typeface="Arial"/>
              </a:rPr>
              <a:t>shr</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shawang</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myit</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bungli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masha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kaw</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bai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wa</a:t>
            </a:r>
            <a:r>
              <a:rPr lang="en-US" sz="1200" baseline="0" dirty="0" smtClean="0">
                <a:latin typeface="Arial"/>
                <a:ea typeface="Arial"/>
                <a:cs typeface="Arial"/>
                <a:sym typeface="Arial"/>
              </a:rPr>
              <a:t> n-</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kaga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garum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shingtau</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hpyi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shawn</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hpe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mung</a:t>
            </a:r>
            <a:r>
              <a:rPr lang="en-US" sz="1200" baseline="0" dirty="0" smtClean="0">
                <a:latin typeface="Arial"/>
                <a:ea typeface="Arial"/>
                <a:cs typeface="Arial"/>
                <a:sym typeface="Arial"/>
              </a:rPr>
              <a:t> sang </a:t>
            </a:r>
            <a:r>
              <a:rPr lang="en-US" sz="1200" baseline="0" dirty="0" err="1" smtClean="0">
                <a:latin typeface="Arial"/>
                <a:ea typeface="Arial"/>
                <a:cs typeface="Arial"/>
                <a:sym typeface="Arial"/>
              </a:rPr>
              <a:t>lang</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tsun</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dan</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ra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a:t>
            </a:r>
            <a:r>
              <a:rPr lang="en-US" sz="1200" dirty="0" smtClean="0">
                <a:latin typeface="Arial"/>
                <a:ea typeface="Arial"/>
                <a:cs typeface="Arial"/>
                <a:sym typeface="Arial"/>
              </a:rPr>
              <a:t/>
            </a:r>
            <a:br>
              <a:rPr lang="en-US" sz="1200" dirty="0" smtClean="0">
                <a:latin typeface="Arial"/>
                <a:ea typeface="Arial"/>
                <a:cs typeface="Arial"/>
                <a:sym typeface="Arial"/>
              </a:rPr>
            </a:br>
            <a:endParaRPr dirty="0"/>
          </a:p>
          <a:p>
            <a:pPr marL="0" lvl="0" indent="0" algn="l" rtl="0">
              <a:lnSpc>
                <a:spcPct val="100000"/>
              </a:lnSpc>
              <a:spcBef>
                <a:spcPts val="0"/>
              </a:spcBef>
              <a:spcAft>
                <a:spcPts val="0"/>
              </a:spcAft>
              <a:buSzPts val="1400"/>
              <a:buNone/>
            </a:pPr>
            <a:r>
              <a:rPr lang="en-US" b="0" dirty="0"/>
              <a:t/>
            </a:r>
            <a:br>
              <a:rPr lang="en-US" b="0" dirty="0"/>
            </a:br>
            <a:endParaRPr dirty="0"/>
          </a:p>
        </p:txBody>
      </p:sp>
      <p:sp>
        <p:nvSpPr>
          <p:cNvPr id="349" name="Google Shape;3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3" name="Google Shape;9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p7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5" name="Google Shape;10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4"/>
        <p:cNvGrpSpPr/>
        <p:nvPr/>
      </p:nvGrpSpPr>
      <p:grpSpPr>
        <a:xfrm>
          <a:off x="0" y="0"/>
          <a:ext cx="0" cy="0"/>
          <a:chOff x="0" y="0"/>
          <a:chExt cx="0" cy="0"/>
        </a:xfrm>
      </p:grpSpPr>
      <p:sp>
        <p:nvSpPr>
          <p:cNvPr id="115" name="Google Shape;115;p7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7" name="Google Shape;117;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0"/>
        <p:cNvGrpSpPr/>
        <p:nvPr/>
      </p:nvGrpSpPr>
      <p:grpSpPr>
        <a:xfrm>
          <a:off x="0" y="0"/>
          <a:ext cx="0" cy="0"/>
          <a:chOff x="0" y="0"/>
          <a:chExt cx="0" cy="0"/>
        </a:xfrm>
      </p:grpSpPr>
      <p:sp>
        <p:nvSpPr>
          <p:cNvPr id="121" name="Google Shape;121;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sp>
        <p:nvSpPr>
          <p:cNvPr id="127" name="Google Shape;127;p8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8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9" name="Google Shape;129;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2"/>
        <p:cNvGrpSpPr/>
        <p:nvPr/>
      </p:nvGrpSpPr>
      <p:grpSpPr>
        <a:xfrm>
          <a:off x="0" y="0"/>
          <a:ext cx="0" cy="0"/>
          <a:chOff x="0" y="0"/>
          <a:chExt cx="0" cy="0"/>
        </a:xfrm>
      </p:grpSpPr>
      <p:sp>
        <p:nvSpPr>
          <p:cNvPr id="133" name="Google Shape;133;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8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8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9"/>
        <p:cNvGrpSpPr/>
        <p:nvPr/>
      </p:nvGrpSpPr>
      <p:grpSpPr>
        <a:xfrm>
          <a:off x="0" y="0"/>
          <a:ext cx="0" cy="0"/>
          <a:chOff x="0" y="0"/>
          <a:chExt cx="0" cy="0"/>
        </a:xfrm>
      </p:grpSpPr>
      <p:sp>
        <p:nvSpPr>
          <p:cNvPr id="140" name="Google Shape;140;p8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8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8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8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4" name="Google Shape;144;p8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
        <p:cNvGrpSpPr/>
        <p:nvPr/>
      </p:nvGrpSpPr>
      <p:grpSpPr>
        <a:xfrm>
          <a:off x="0" y="0"/>
          <a:ext cx="0" cy="0"/>
          <a:chOff x="0" y="0"/>
          <a:chExt cx="0" cy="0"/>
        </a:xfrm>
      </p:grpSpPr>
      <p:sp>
        <p:nvSpPr>
          <p:cNvPr id="149" name="Google Shape;149;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3"/>
        <p:cNvGrpSpPr/>
        <p:nvPr/>
      </p:nvGrpSpPr>
      <p:grpSpPr>
        <a:xfrm>
          <a:off x="0" y="0"/>
          <a:ext cx="0" cy="0"/>
          <a:chOff x="0" y="0"/>
          <a:chExt cx="0" cy="0"/>
        </a:xfrm>
      </p:grpSpPr>
      <p:sp>
        <p:nvSpPr>
          <p:cNvPr id="154" name="Google Shape;154;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7"/>
        <p:cNvGrpSpPr/>
        <p:nvPr/>
      </p:nvGrpSpPr>
      <p:grpSpPr>
        <a:xfrm>
          <a:off x="0" y="0"/>
          <a:ext cx="0" cy="0"/>
          <a:chOff x="0" y="0"/>
          <a:chExt cx="0" cy="0"/>
        </a:xfrm>
      </p:grpSpPr>
      <p:sp>
        <p:nvSpPr>
          <p:cNvPr id="158" name="Google Shape;158;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9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0" name="Google Shape;160;p9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1" name="Google Shape;161;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4"/>
        <p:cNvGrpSpPr/>
        <p:nvPr/>
      </p:nvGrpSpPr>
      <p:grpSpPr>
        <a:xfrm>
          <a:off x="0" y="0"/>
          <a:ext cx="0" cy="0"/>
          <a:chOff x="0" y="0"/>
          <a:chExt cx="0" cy="0"/>
        </a:xfrm>
      </p:grpSpPr>
      <p:sp>
        <p:nvSpPr>
          <p:cNvPr id="165" name="Google Shape;165;p9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91"/>
          <p:cNvSpPr>
            <a:spLocks noGrp="1"/>
          </p:cNvSpPr>
          <p:nvPr>
            <p:ph type="pic" idx="2"/>
          </p:nvPr>
        </p:nvSpPr>
        <p:spPr>
          <a:xfrm>
            <a:off x="5183188" y="987425"/>
            <a:ext cx="6172200" cy="4873625"/>
          </a:xfrm>
          <a:prstGeom prst="rect">
            <a:avLst/>
          </a:prstGeom>
          <a:noFill/>
          <a:ln>
            <a:noFill/>
          </a:ln>
        </p:spPr>
      </p:sp>
      <p:sp>
        <p:nvSpPr>
          <p:cNvPr id="167" name="Google Shape;167;p9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8" name="Google Shape;168;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1"/>
        <p:cNvGrpSpPr/>
        <p:nvPr/>
      </p:nvGrpSpPr>
      <p:grpSpPr>
        <a:xfrm>
          <a:off x="0" y="0"/>
          <a:ext cx="0" cy="0"/>
          <a:chOff x="0" y="0"/>
          <a:chExt cx="0" cy="0"/>
        </a:xfrm>
      </p:grpSpPr>
      <p:sp>
        <p:nvSpPr>
          <p:cNvPr id="172" name="Google Shape;172;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9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7"/>
        <p:cNvGrpSpPr/>
        <p:nvPr/>
      </p:nvGrpSpPr>
      <p:grpSpPr>
        <a:xfrm>
          <a:off x="0" y="0"/>
          <a:ext cx="0" cy="0"/>
          <a:chOff x="0" y="0"/>
          <a:chExt cx="0" cy="0"/>
        </a:xfrm>
      </p:grpSpPr>
      <p:sp>
        <p:nvSpPr>
          <p:cNvPr id="178" name="Google Shape;178;p9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9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9"/>
        <p:cNvGrpSpPr/>
        <p:nvPr/>
      </p:nvGrpSpPr>
      <p:grpSpPr>
        <a:xfrm>
          <a:off x="0" y="0"/>
          <a:ext cx="0" cy="0"/>
          <a:chOff x="0" y="0"/>
          <a:chExt cx="0" cy="0"/>
        </a:xfrm>
      </p:grpSpPr>
      <p:sp>
        <p:nvSpPr>
          <p:cNvPr id="190" name="Google Shape;190;p7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7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2" name="Google Shape;19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5"/>
        <p:cNvGrpSpPr/>
        <p:nvPr/>
      </p:nvGrpSpPr>
      <p:grpSpPr>
        <a:xfrm>
          <a:off x="0" y="0"/>
          <a:ext cx="0" cy="0"/>
          <a:chOff x="0" y="0"/>
          <a:chExt cx="0" cy="0"/>
        </a:xfrm>
      </p:grpSpPr>
      <p:sp>
        <p:nvSpPr>
          <p:cNvPr id="196" name="Google Shape;196;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8" name="Google Shape;19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1"/>
        <p:cNvGrpSpPr/>
        <p:nvPr/>
      </p:nvGrpSpPr>
      <p:grpSpPr>
        <a:xfrm>
          <a:off x="0" y="0"/>
          <a:ext cx="0" cy="0"/>
          <a:chOff x="0" y="0"/>
          <a:chExt cx="0" cy="0"/>
        </a:xfrm>
      </p:grpSpPr>
      <p:sp>
        <p:nvSpPr>
          <p:cNvPr id="202" name="Google Shape;20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7"/>
        <p:cNvGrpSpPr/>
        <p:nvPr/>
      </p:nvGrpSpPr>
      <p:grpSpPr>
        <a:xfrm>
          <a:off x="0" y="0"/>
          <a:ext cx="0" cy="0"/>
          <a:chOff x="0" y="0"/>
          <a:chExt cx="0" cy="0"/>
        </a:xfrm>
      </p:grpSpPr>
      <p:sp>
        <p:nvSpPr>
          <p:cNvPr id="208" name="Google Shape;208;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0" name="Google Shape;210;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2" name="Google Shape;212;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Slide 06">
  <p:cSld name="Content Slide 06">
    <p:spTree>
      <p:nvGrpSpPr>
        <p:cNvPr id="1" name="Shape 216"/>
        <p:cNvGrpSpPr/>
        <p:nvPr/>
      </p:nvGrpSpPr>
      <p:grpSpPr>
        <a:xfrm>
          <a:off x="0" y="0"/>
          <a:ext cx="0" cy="0"/>
          <a:chOff x="0" y="0"/>
          <a:chExt cx="0" cy="0"/>
        </a:xfrm>
      </p:grpSpPr>
      <p:pic>
        <p:nvPicPr>
          <p:cNvPr id="217" name="Google Shape;217;p83"/>
          <p:cNvPicPr preferRelativeResize="0"/>
          <p:nvPr/>
        </p:nvPicPr>
        <p:blipFill rotWithShape="1">
          <a:blip r:embed="rId2">
            <a:alphaModFix/>
          </a:blip>
          <a:srcRect/>
          <a:stretch/>
        </p:blipFill>
        <p:spPr>
          <a:xfrm>
            <a:off x="4007370" y="0"/>
            <a:ext cx="8184631" cy="6858000"/>
          </a:xfrm>
          <a:prstGeom prst="rect">
            <a:avLst/>
          </a:prstGeom>
          <a:noFill/>
          <a:ln>
            <a:noFill/>
          </a:ln>
        </p:spPr>
      </p:pic>
      <p:sp>
        <p:nvSpPr>
          <p:cNvPr id="218" name="Google Shape;218;p83"/>
          <p:cNvSpPr txBox="1"/>
          <p:nvPr/>
        </p:nvSpPr>
        <p:spPr>
          <a:xfrm>
            <a:off x="11504245" y="6408285"/>
            <a:ext cx="431417" cy="20885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933"/>
              <a:buFont typeface="Arial"/>
              <a:buNone/>
            </a:pPr>
            <a:fld id="{00000000-1234-1234-1234-123412341234}" type="slidenum">
              <a:rPr lang="en-US" sz="933" b="0" i="0" u="none" strike="noStrike" cap="none">
                <a:solidFill>
                  <a:schemeClr val="lt1"/>
                </a:solidFill>
                <a:latin typeface="Arial"/>
                <a:ea typeface="Arial"/>
                <a:cs typeface="Arial"/>
                <a:sym typeface="Arial"/>
              </a:rPr>
              <a:t>‹#›</a:t>
            </a:fld>
            <a:endParaRPr sz="933" b="0" i="0" u="none" strike="noStrike" cap="none">
              <a:solidFill>
                <a:schemeClr val="lt1"/>
              </a:solidFill>
              <a:latin typeface="Arial"/>
              <a:ea typeface="Arial"/>
              <a:cs typeface="Arial"/>
              <a:sym typeface="Arial"/>
            </a:endParaRPr>
          </a:p>
        </p:txBody>
      </p:sp>
      <p:sp>
        <p:nvSpPr>
          <p:cNvPr id="219" name="Google Shape;219;p83"/>
          <p:cNvSpPr txBox="1">
            <a:spLocks noGrp="1"/>
          </p:cNvSpPr>
          <p:nvPr>
            <p:ph type="body" idx="1"/>
          </p:nvPr>
        </p:nvSpPr>
        <p:spPr>
          <a:xfrm>
            <a:off x="789558" y="1678900"/>
            <a:ext cx="8004671" cy="4502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7F7F7F"/>
              </a:buClr>
              <a:buSzPts val="1600"/>
              <a:buChar char="•"/>
              <a:defRPr sz="1600">
                <a:solidFill>
                  <a:srgbClr val="7F7F7F"/>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83"/>
          <p:cNvSpPr txBox="1">
            <a:spLocks noGrp="1"/>
          </p:cNvSpPr>
          <p:nvPr>
            <p:ph type="title"/>
          </p:nvPr>
        </p:nvSpPr>
        <p:spPr>
          <a:xfrm>
            <a:off x="789559" y="829457"/>
            <a:ext cx="8004669" cy="50966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62626"/>
              </a:buClr>
              <a:buSzPts val="5333"/>
              <a:buFont typeface="Arial"/>
              <a:buNone/>
              <a:defRPr sz="5333" b="1" i="0" baseline="30000">
                <a:solidFill>
                  <a:srgbClr val="26262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1"/>
        <p:cNvGrpSpPr/>
        <p:nvPr/>
      </p:nvGrpSpPr>
      <p:grpSpPr>
        <a:xfrm>
          <a:off x="0" y="0"/>
          <a:ext cx="0" cy="0"/>
          <a:chOff x="0" y="0"/>
          <a:chExt cx="0" cy="0"/>
        </a:xfrm>
      </p:grpSpPr>
      <p:sp>
        <p:nvSpPr>
          <p:cNvPr id="222" name="Google Shape;222;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9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9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8"/>
        <p:cNvGrpSpPr/>
        <p:nvPr/>
      </p:nvGrpSpPr>
      <p:grpSpPr>
        <a:xfrm>
          <a:off x="0" y="0"/>
          <a:ext cx="0" cy="0"/>
          <a:chOff x="0" y="0"/>
          <a:chExt cx="0" cy="0"/>
        </a:xfrm>
      </p:grpSpPr>
      <p:sp>
        <p:nvSpPr>
          <p:cNvPr id="229" name="Google Shape;229;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3"/>
        <p:cNvGrpSpPr/>
        <p:nvPr/>
      </p:nvGrpSpPr>
      <p:grpSpPr>
        <a:xfrm>
          <a:off x="0" y="0"/>
          <a:ext cx="0" cy="0"/>
          <a:chOff x="0" y="0"/>
          <a:chExt cx="0" cy="0"/>
        </a:xfrm>
      </p:grpSpPr>
      <p:sp>
        <p:nvSpPr>
          <p:cNvPr id="234" name="Google Shape;234;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7"/>
        <p:cNvGrpSpPr/>
        <p:nvPr/>
      </p:nvGrpSpPr>
      <p:grpSpPr>
        <a:xfrm>
          <a:off x="0" y="0"/>
          <a:ext cx="0" cy="0"/>
          <a:chOff x="0" y="0"/>
          <a:chExt cx="0" cy="0"/>
        </a:xfrm>
      </p:grpSpPr>
      <p:sp>
        <p:nvSpPr>
          <p:cNvPr id="238" name="Google Shape;238;p9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9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0" name="Google Shape;240;p9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1" name="Google Shape;241;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4"/>
        <p:cNvGrpSpPr/>
        <p:nvPr/>
      </p:nvGrpSpPr>
      <p:grpSpPr>
        <a:xfrm>
          <a:off x="0" y="0"/>
          <a:ext cx="0" cy="0"/>
          <a:chOff x="0" y="0"/>
          <a:chExt cx="0" cy="0"/>
        </a:xfrm>
      </p:grpSpPr>
      <p:sp>
        <p:nvSpPr>
          <p:cNvPr id="245" name="Google Shape;245;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98"/>
          <p:cNvSpPr>
            <a:spLocks noGrp="1"/>
          </p:cNvSpPr>
          <p:nvPr>
            <p:ph type="pic" idx="2"/>
          </p:nvPr>
        </p:nvSpPr>
        <p:spPr>
          <a:xfrm>
            <a:off x="5183188" y="987425"/>
            <a:ext cx="6172200" cy="4873625"/>
          </a:xfrm>
          <a:prstGeom prst="rect">
            <a:avLst/>
          </a:prstGeom>
          <a:noFill/>
          <a:ln>
            <a:noFill/>
          </a:ln>
        </p:spPr>
      </p:sp>
      <p:sp>
        <p:nvSpPr>
          <p:cNvPr id="247" name="Google Shape;247;p9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8" name="Google Shape;248;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1"/>
        <p:cNvGrpSpPr/>
        <p:nvPr/>
      </p:nvGrpSpPr>
      <p:grpSpPr>
        <a:xfrm>
          <a:off x="0" y="0"/>
          <a:ext cx="0" cy="0"/>
          <a:chOff x="0" y="0"/>
          <a:chExt cx="0" cy="0"/>
        </a:xfrm>
      </p:grpSpPr>
      <p:sp>
        <p:nvSpPr>
          <p:cNvPr id="252" name="Google Shape;252;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9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7"/>
        <p:cNvGrpSpPr/>
        <p:nvPr/>
      </p:nvGrpSpPr>
      <p:grpSpPr>
        <a:xfrm>
          <a:off x="0" y="0"/>
          <a:ext cx="0" cy="0"/>
          <a:chOff x="0" y="0"/>
          <a:chExt cx="0" cy="0"/>
        </a:xfrm>
      </p:grpSpPr>
      <p:sp>
        <p:nvSpPr>
          <p:cNvPr id="258" name="Google Shape;258;p10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10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a:spLocks noGrp="1"/>
          </p:cNvSpPr>
          <p:nvPr>
            <p:ph type="pic" idx="2"/>
          </p:nvPr>
        </p:nvSpPr>
        <p:spPr>
          <a:xfrm>
            <a:off x="5183188" y="987425"/>
            <a:ext cx="6172200" cy="4873625"/>
          </a:xfrm>
          <a:prstGeom prst="rect">
            <a:avLst/>
          </a:prstGeom>
          <a:noFill/>
          <a:ln>
            <a:noFill/>
          </a:ln>
        </p:spPr>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
        <p:cNvGrpSpPr/>
        <p:nvPr/>
      </p:nvGrpSpPr>
      <p:grpSpPr>
        <a:xfrm>
          <a:off x="0" y="0"/>
          <a:ext cx="0" cy="0"/>
          <a:chOff x="0" y="0"/>
          <a:chExt cx="0" cy="0"/>
        </a:xfrm>
      </p:grpSpPr>
      <p:sp>
        <p:nvSpPr>
          <p:cNvPr id="97" name="Google Shape;97;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9" name="Google Shape;99;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0" name="Google Shape;100;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1" name="Google Shape;101;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 name="Google Shape;110;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3" name="Google Shape;11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5" name="Google Shape;185;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7" name="Google Shape;187;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8" name="Google Shape;188;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
          <p:cNvSpPr txBox="1">
            <a:spLocks noGrp="1"/>
          </p:cNvSpPr>
          <p:nvPr>
            <p:ph type="title"/>
          </p:nvPr>
        </p:nvSpPr>
        <p:spPr>
          <a:xfrm>
            <a:off x="403411" y="1123805"/>
            <a:ext cx="11295530" cy="1199662"/>
          </a:xfrm>
          <a:prstGeom prst="rect">
            <a:avLst/>
          </a:prstGeom>
          <a:noFill/>
          <a:ln>
            <a:noFill/>
          </a:ln>
        </p:spPr>
        <p:txBody>
          <a:bodyPr spcFirstLastPara="1" wrap="square" lIns="91425" tIns="45700" rIns="91425" bIns="45700" anchor="b" anchorCtr="0">
            <a:normAutofit fontScale="90000"/>
          </a:bodyPr>
          <a:lstStyle/>
          <a:p>
            <a:pPr lvl="0">
              <a:lnSpc>
                <a:spcPct val="100000"/>
              </a:lnSpc>
              <a:buClr>
                <a:srgbClr val="002060"/>
              </a:buClr>
              <a:buSzPct val="122222"/>
            </a:pPr>
            <a:r>
              <a:rPr lang="en-US" sz="5000" b="1" dirty="0" err="1">
                <a:solidFill>
                  <a:srgbClr val="002060"/>
                </a:solidFill>
                <a:sym typeface="Arial"/>
              </a:rPr>
              <a:t>Myit</a:t>
            </a:r>
            <a:r>
              <a:rPr lang="en-US" sz="5000" b="1" dirty="0">
                <a:solidFill>
                  <a:srgbClr val="002060"/>
                </a:solidFill>
                <a:sym typeface="Arial"/>
              </a:rPr>
              <a:t> </a:t>
            </a:r>
            <a:r>
              <a:rPr lang="en-US" sz="5000" b="1" dirty="0" err="1">
                <a:solidFill>
                  <a:srgbClr val="002060"/>
                </a:solidFill>
                <a:sym typeface="Arial"/>
              </a:rPr>
              <a:t>hte</a:t>
            </a:r>
            <a:r>
              <a:rPr lang="en-US" sz="5000" b="1" dirty="0">
                <a:solidFill>
                  <a:srgbClr val="002060"/>
                </a:solidFill>
                <a:sym typeface="Arial"/>
              </a:rPr>
              <a:t> </a:t>
            </a:r>
            <a:r>
              <a:rPr lang="en-US" sz="5000" b="1" dirty="0" err="1">
                <a:solidFill>
                  <a:srgbClr val="002060"/>
                </a:solidFill>
                <a:sym typeface="Arial"/>
              </a:rPr>
              <a:t>seng</a:t>
            </a:r>
            <a:r>
              <a:rPr lang="en-US" sz="5000" b="1" dirty="0">
                <a:solidFill>
                  <a:srgbClr val="002060"/>
                </a:solidFill>
                <a:sym typeface="Arial"/>
              </a:rPr>
              <a:t> </a:t>
            </a:r>
            <a:r>
              <a:rPr lang="en-US" sz="5000" b="1" dirty="0" smtClean="0">
                <a:solidFill>
                  <a:srgbClr val="002060"/>
                </a:solidFill>
                <a:sym typeface="Arial"/>
              </a:rPr>
              <a:t>n-</a:t>
            </a:r>
            <a:r>
              <a:rPr lang="en-US" sz="5000" b="1" dirty="0" err="1" smtClean="0">
                <a:solidFill>
                  <a:srgbClr val="002060"/>
                </a:solidFill>
                <a:sym typeface="Arial"/>
              </a:rPr>
              <a:t>na</a:t>
            </a:r>
            <a:r>
              <a:rPr lang="en-US" sz="5000" b="1" dirty="0" smtClean="0">
                <a:solidFill>
                  <a:srgbClr val="002060"/>
                </a:solidFill>
                <a:sym typeface="Arial"/>
              </a:rPr>
              <a:t> </a:t>
            </a:r>
            <a:r>
              <a:rPr lang="en-US" sz="5000" b="1" dirty="0" err="1" smtClean="0">
                <a:solidFill>
                  <a:srgbClr val="002060"/>
                </a:solidFill>
                <a:sym typeface="Arial"/>
              </a:rPr>
              <a:t>garum</a:t>
            </a:r>
            <a:r>
              <a:rPr lang="en-US" sz="5000" b="1" dirty="0" smtClean="0">
                <a:solidFill>
                  <a:srgbClr val="002060"/>
                </a:solidFill>
                <a:sym typeface="Arial"/>
              </a:rPr>
              <a:t> </a:t>
            </a:r>
            <a:r>
              <a:rPr lang="en-US" sz="5000" b="1" dirty="0" err="1">
                <a:solidFill>
                  <a:srgbClr val="002060"/>
                </a:solidFill>
                <a:sym typeface="Arial"/>
              </a:rPr>
              <a:t>shingtau</a:t>
            </a:r>
            <a:r>
              <a:rPr lang="en-US" sz="5000" b="1" dirty="0">
                <a:solidFill>
                  <a:srgbClr val="002060"/>
                </a:solidFill>
                <a:sym typeface="Arial"/>
              </a:rPr>
              <a:t> </a:t>
            </a:r>
            <a:r>
              <a:rPr lang="en-US" sz="5000" b="1" dirty="0" err="1">
                <a:solidFill>
                  <a:srgbClr val="002060"/>
                </a:solidFill>
                <a:sym typeface="Arial"/>
              </a:rPr>
              <a:t>ya</a:t>
            </a:r>
            <a:r>
              <a:rPr lang="en-US" sz="5000" b="1" dirty="0">
                <a:solidFill>
                  <a:srgbClr val="002060"/>
                </a:solidFill>
                <a:sym typeface="Arial"/>
              </a:rPr>
              <a:t> ai </a:t>
            </a:r>
            <a:r>
              <a:rPr lang="en-US" sz="5000" b="1" dirty="0" smtClean="0">
                <a:solidFill>
                  <a:srgbClr val="002060"/>
                </a:solidFill>
                <a:sym typeface="Arial"/>
              </a:rPr>
              <a:t>lam</a:t>
            </a:r>
            <a:r>
              <a:rPr lang="en-US" sz="5400" b="1" dirty="0">
                <a:solidFill>
                  <a:srgbClr val="002060"/>
                </a:solidFill>
              </a:rPr>
              <a:t/>
            </a:r>
            <a:br>
              <a:rPr lang="en-US" sz="5400" b="1" dirty="0">
                <a:solidFill>
                  <a:srgbClr val="002060"/>
                </a:solidFill>
              </a:rPr>
            </a:br>
            <a:r>
              <a:rPr lang="en-US" sz="4000" b="1" dirty="0">
                <a:solidFill>
                  <a:srgbClr val="002060"/>
                </a:solidFill>
              </a:rPr>
              <a:t/>
            </a:r>
            <a:br>
              <a:rPr lang="en-US" sz="4000" b="1" dirty="0">
                <a:solidFill>
                  <a:srgbClr val="002060"/>
                </a:solidFill>
              </a:rPr>
            </a:br>
            <a:r>
              <a:rPr lang="en-US" sz="4000" b="1" dirty="0" err="1">
                <a:solidFill>
                  <a:srgbClr val="002060"/>
                </a:solidFill>
              </a:rPr>
              <a:t>Ningpawt</a:t>
            </a:r>
            <a:r>
              <a:rPr lang="en-US" sz="4000" b="1" dirty="0">
                <a:solidFill>
                  <a:srgbClr val="002060"/>
                </a:solidFill>
              </a:rPr>
              <a:t> </a:t>
            </a:r>
            <a:r>
              <a:rPr lang="en-US" sz="4000" b="1" dirty="0" err="1">
                <a:solidFill>
                  <a:srgbClr val="002060"/>
                </a:solidFill>
              </a:rPr>
              <a:t>madung</a:t>
            </a:r>
            <a:r>
              <a:rPr lang="en-US" sz="4000" b="1" dirty="0">
                <a:solidFill>
                  <a:srgbClr val="002060"/>
                </a:solidFill>
              </a:rPr>
              <a:t> </a:t>
            </a:r>
            <a:r>
              <a:rPr lang="en-US" sz="4000" b="1" dirty="0" err="1">
                <a:solidFill>
                  <a:srgbClr val="002060"/>
                </a:solidFill>
              </a:rPr>
              <a:t>kungkyang</a:t>
            </a:r>
            <a:r>
              <a:rPr lang="en-US" sz="4000" b="1" dirty="0">
                <a:solidFill>
                  <a:srgbClr val="002060"/>
                </a:solidFill>
              </a:rPr>
              <a:t> ai lam+</a:t>
            </a:r>
            <a:endParaRPr sz="4000" dirty="0">
              <a:latin typeface="Arial"/>
              <a:ea typeface="Arial"/>
              <a:cs typeface="Arial"/>
              <a:sym typeface="Arial"/>
            </a:endParaRPr>
          </a:p>
        </p:txBody>
      </p:sp>
      <p:sp>
        <p:nvSpPr>
          <p:cNvPr id="269" name="Google Shape;269;p1"/>
          <p:cNvSpPr txBox="1">
            <a:spLocks noGrp="1"/>
          </p:cNvSpPr>
          <p:nvPr>
            <p:ph type="body" idx="1"/>
          </p:nvPr>
        </p:nvSpPr>
        <p:spPr>
          <a:xfrm>
            <a:off x="295836" y="3167099"/>
            <a:ext cx="11585702" cy="359193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1000"/>
              </a:spcBef>
              <a:spcAft>
                <a:spcPts val="0"/>
              </a:spcAft>
              <a:buClr>
                <a:srgbClr val="3F3F3F"/>
              </a:buClr>
              <a:buSzPts val="2400"/>
              <a:buNone/>
            </a:pPr>
            <a:endParaRPr sz="2400" b="0" i="0" u="none" strike="noStrike" cap="none" dirty="0">
              <a:solidFill>
                <a:srgbClr val="888888"/>
              </a:solidFill>
              <a:latin typeface="Arial"/>
              <a:ea typeface="Arial"/>
              <a:cs typeface="Arial"/>
              <a:sym typeface="Arial"/>
            </a:endParaRPr>
          </a:p>
          <a:p>
            <a:pPr marL="0" indent="0">
              <a:lnSpc>
                <a:spcPct val="110000"/>
              </a:lnSpc>
              <a:buClr>
                <a:srgbClr val="3F3F3F"/>
              </a:buClr>
            </a:pPr>
            <a:r>
              <a:rPr lang="en-US" sz="3600" b="1" dirty="0" err="1">
                <a:solidFill>
                  <a:srgbClr val="595959"/>
                </a:solidFill>
              </a:rPr>
              <a:t>Myen</a:t>
            </a:r>
            <a:r>
              <a:rPr lang="en-US" sz="3600" b="1" dirty="0">
                <a:solidFill>
                  <a:srgbClr val="595959"/>
                </a:solidFill>
              </a:rPr>
              <a:t> </a:t>
            </a:r>
            <a:r>
              <a:rPr lang="en-US" sz="3600" b="1" dirty="0" err="1">
                <a:solidFill>
                  <a:srgbClr val="595959"/>
                </a:solidFill>
              </a:rPr>
              <a:t>mung</a:t>
            </a:r>
            <a:r>
              <a:rPr lang="en-US" sz="3600" b="1" dirty="0">
                <a:solidFill>
                  <a:srgbClr val="595959"/>
                </a:solidFill>
              </a:rPr>
              <a:t> </a:t>
            </a:r>
            <a:r>
              <a:rPr lang="en-US" sz="3600" b="1" dirty="0" err="1">
                <a:solidFill>
                  <a:srgbClr val="595959"/>
                </a:solidFill>
              </a:rPr>
              <a:t>kaw</a:t>
            </a:r>
            <a:r>
              <a:rPr lang="en-US" sz="3600" b="1" dirty="0">
                <a:solidFill>
                  <a:srgbClr val="595959"/>
                </a:solidFill>
              </a:rPr>
              <a:t> </a:t>
            </a:r>
            <a:r>
              <a:rPr lang="en-US" sz="3600" b="1" dirty="0" err="1">
                <a:solidFill>
                  <a:srgbClr val="595959"/>
                </a:solidFill>
              </a:rPr>
              <a:t>na</a:t>
            </a:r>
            <a:r>
              <a:rPr lang="en-US" sz="3600" b="1" dirty="0">
                <a:solidFill>
                  <a:srgbClr val="595959"/>
                </a:solidFill>
              </a:rPr>
              <a:t> </a:t>
            </a:r>
            <a:r>
              <a:rPr lang="en-US" sz="3600" b="1" dirty="0" err="1">
                <a:solidFill>
                  <a:srgbClr val="595959"/>
                </a:solidFill>
              </a:rPr>
              <a:t>shawng</a:t>
            </a:r>
            <a:r>
              <a:rPr lang="en-US" sz="3600" b="1" dirty="0">
                <a:solidFill>
                  <a:srgbClr val="595959"/>
                </a:solidFill>
              </a:rPr>
              <a:t> lam de </a:t>
            </a:r>
            <a:r>
              <a:rPr lang="en-US" sz="3600" b="1" dirty="0" err="1">
                <a:solidFill>
                  <a:srgbClr val="595959"/>
                </a:solidFill>
              </a:rPr>
              <a:t>galaw</a:t>
            </a:r>
            <a:r>
              <a:rPr lang="en-US" sz="3600" b="1" dirty="0">
                <a:solidFill>
                  <a:srgbClr val="595959"/>
                </a:solidFill>
              </a:rPr>
              <a:t> </a:t>
            </a:r>
            <a:r>
              <a:rPr lang="en-US" sz="3600" b="1" dirty="0" err="1">
                <a:solidFill>
                  <a:srgbClr val="595959"/>
                </a:solidFill>
              </a:rPr>
              <a:t>hkawm</a:t>
            </a:r>
            <a:r>
              <a:rPr lang="en-US" sz="3600" b="1" dirty="0">
                <a:solidFill>
                  <a:srgbClr val="595959"/>
                </a:solidFill>
              </a:rPr>
              <a:t> </a:t>
            </a:r>
            <a:r>
              <a:rPr lang="en-US" sz="3600" b="1" dirty="0" err="1">
                <a:solidFill>
                  <a:srgbClr val="595959"/>
                </a:solidFill>
              </a:rPr>
              <a:t>sa</a:t>
            </a:r>
            <a:r>
              <a:rPr lang="en-US" sz="3600" b="1" dirty="0">
                <a:solidFill>
                  <a:srgbClr val="595959"/>
                </a:solidFill>
              </a:rPr>
              <a:t> </a:t>
            </a:r>
            <a:r>
              <a:rPr lang="en-US" sz="3600" b="1" dirty="0" err="1">
                <a:solidFill>
                  <a:srgbClr val="595959"/>
                </a:solidFill>
              </a:rPr>
              <a:t>nga</a:t>
            </a:r>
            <a:r>
              <a:rPr lang="en-US" sz="3600" b="1" dirty="0">
                <a:solidFill>
                  <a:srgbClr val="595959"/>
                </a:solidFill>
              </a:rPr>
              <a:t> </a:t>
            </a:r>
            <a:r>
              <a:rPr lang="en-US" sz="3600" b="1" dirty="0" err="1">
                <a:solidFill>
                  <a:srgbClr val="595959"/>
                </a:solidFill>
              </a:rPr>
              <a:t>ai</a:t>
            </a:r>
            <a:r>
              <a:rPr lang="en-US" sz="3600" b="1" dirty="0">
                <a:solidFill>
                  <a:srgbClr val="595959"/>
                </a:solidFill>
              </a:rPr>
              <a:t> </a:t>
            </a:r>
            <a:r>
              <a:rPr lang="en-US" sz="3600" b="1" dirty="0" err="1">
                <a:solidFill>
                  <a:srgbClr val="595959"/>
                </a:solidFill>
              </a:rPr>
              <a:t>magam</a:t>
            </a:r>
            <a:r>
              <a:rPr lang="en-US" sz="3600" b="1" dirty="0">
                <a:solidFill>
                  <a:srgbClr val="595959"/>
                </a:solidFill>
              </a:rPr>
              <a:t> gun </a:t>
            </a:r>
            <a:r>
              <a:rPr lang="en-US" sz="3600" b="1" dirty="0" err="1">
                <a:solidFill>
                  <a:srgbClr val="595959"/>
                </a:solidFill>
              </a:rPr>
              <a:t>ni</a:t>
            </a:r>
            <a:r>
              <a:rPr lang="en-US" sz="3600" b="1" dirty="0">
                <a:solidFill>
                  <a:srgbClr val="595959"/>
                </a:solidFill>
              </a:rPr>
              <a:t> a </a:t>
            </a:r>
            <a:r>
              <a:rPr lang="en-US" sz="3600" b="1" dirty="0" err="1">
                <a:solidFill>
                  <a:srgbClr val="595959"/>
                </a:solidFill>
              </a:rPr>
              <a:t>matu</a:t>
            </a:r>
            <a:r>
              <a:rPr lang="en-US" sz="3600" b="1" dirty="0">
                <a:solidFill>
                  <a:srgbClr val="595959"/>
                </a:solidFill>
              </a:rPr>
              <a:t> </a:t>
            </a:r>
            <a:r>
              <a:rPr lang="en-US" sz="3600" b="1" dirty="0" err="1">
                <a:solidFill>
                  <a:srgbClr val="595959"/>
                </a:solidFill>
              </a:rPr>
              <a:t>nhtoi</a:t>
            </a:r>
            <a:r>
              <a:rPr lang="en-US" sz="3600" b="1" dirty="0">
                <a:solidFill>
                  <a:srgbClr val="595959"/>
                </a:solidFill>
              </a:rPr>
              <a:t> </a:t>
            </a:r>
            <a:r>
              <a:rPr lang="en-US" sz="3600" b="1" dirty="0" err="1">
                <a:solidFill>
                  <a:srgbClr val="595959"/>
                </a:solidFill>
              </a:rPr>
              <a:t>kadun</a:t>
            </a:r>
            <a:r>
              <a:rPr lang="en-US" sz="3600" b="1" dirty="0">
                <a:solidFill>
                  <a:srgbClr val="595959"/>
                </a:solidFill>
              </a:rPr>
              <a:t> </a:t>
            </a:r>
            <a:r>
              <a:rPr lang="en-US" sz="3600" b="1" dirty="0" err="1">
                <a:solidFill>
                  <a:srgbClr val="595959"/>
                </a:solidFill>
              </a:rPr>
              <a:t>sharin</a:t>
            </a:r>
            <a:r>
              <a:rPr lang="en-US" sz="3600" b="1" dirty="0">
                <a:solidFill>
                  <a:srgbClr val="595959"/>
                </a:solidFill>
              </a:rPr>
              <a:t> </a:t>
            </a:r>
            <a:r>
              <a:rPr lang="en-US" sz="3600" b="1" dirty="0" err="1">
                <a:solidFill>
                  <a:srgbClr val="595959"/>
                </a:solidFill>
              </a:rPr>
              <a:t>hpawng</a:t>
            </a:r>
            <a:endParaRPr lang="en-US" sz="3600" dirty="0"/>
          </a:p>
          <a:p>
            <a:pPr marL="0" lvl="0" indent="0" algn="l" rtl="0">
              <a:lnSpc>
                <a:spcPct val="110000"/>
              </a:lnSpc>
              <a:spcBef>
                <a:spcPts val="1000"/>
              </a:spcBef>
              <a:spcAft>
                <a:spcPts val="0"/>
              </a:spcAft>
              <a:buClr>
                <a:srgbClr val="3F3F3F"/>
              </a:buClr>
              <a:buSzPts val="2400"/>
              <a:buNone/>
            </a:pPr>
            <a:endParaRPr dirty="0">
              <a:latin typeface="Arial"/>
              <a:ea typeface="Arial"/>
              <a:cs typeface="Arial"/>
              <a:sym typeface="Arial"/>
            </a:endParaRPr>
          </a:p>
        </p:txBody>
      </p:sp>
      <p:pic>
        <p:nvPicPr>
          <p:cNvPr id="270" name="Google Shape;270;p1"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2"/>
        <p:cNvGrpSpPr/>
        <p:nvPr/>
      </p:nvGrpSpPr>
      <p:grpSpPr>
        <a:xfrm>
          <a:off x="0" y="0"/>
          <a:ext cx="0" cy="0"/>
          <a:chOff x="0" y="0"/>
          <a:chExt cx="0" cy="0"/>
        </a:xfrm>
      </p:grpSpPr>
      <p:sp>
        <p:nvSpPr>
          <p:cNvPr id="363" name="Google Shape;363;p1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4" name="Google Shape;364;p12" descr="A person smiling for the camera&#10;&#10;Description automatically generated with medium confidence"/>
          <p:cNvPicPr preferRelativeResize="0"/>
          <p:nvPr/>
        </p:nvPicPr>
        <p:blipFill rotWithShape="1">
          <a:blip r:embed="rId3">
            <a:alphaModFix/>
          </a:blip>
          <a:srcRect l="23298" t="9091"/>
          <a:stretch/>
        </p:blipFill>
        <p:spPr>
          <a:xfrm>
            <a:off x="-2" y="10"/>
            <a:ext cx="8668512" cy="6857990"/>
          </a:xfrm>
          <a:prstGeom prst="rect">
            <a:avLst/>
          </a:prstGeom>
          <a:noFill/>
          <a:ln>
            <a:noFill/>
          </a:ln>
        </p:spPr>
      </p:pic>
      <p:sp>
        <p:nvSpPr>
          <p:cNvPr id="365" name="Google Shape;365;p12"/>
          <p:cNvSpPr/>
          <p:nvPr/>
        </p:nvSpPr>
        <p:spPr>
          <a:xfrm flipH="1">
            <a:off x="2788244" y="0"/>
            <a:ext cx="9403756" cy="6858000"/>
          </a:xfrm>
          <a:prstGeom prst="rect">
            <a:avLst/>
          </a:prstGeom>
          <a:gradFill>
            <a:gsLst>
              <a:gs pos="0">
                <a:srgbClr val="000000">
                  <a:alpha val="0"/>
                </a:srgbClr>
              </a:gs>
              <a:gs pos="30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p12"/>
          <p:cNvSpPr txBox="1">
            <a:spLocks noGrp="1"/>
          </p:cNvSpPr>
          <p:nvPr>
            <p:ph type="ctrTitle"/>
          </p:nvPr>
        </p:nvSpPr>
        <p:spPr>
          <a:xfrm>
            <a:off x="7028179" y="1632723"/>
            <a:ext cx="4751154" cy="320413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50000"/>
              </a:lnSpc>
              <a:spcBef>
                <a:spcPts val="0"/>
              </a:spcBef>
              <a:spcAft>
                <a:spcPts val="0"/>
              </a:spcAft>
              <a:buSzPct val="136054"/>
              <a:buNone/>
            </a:pPr>
            <a:r>
              <a:rPr lang="en-US" sz="4900" dirty="0" err="1" smtClean="0">
                <a:solidFill>
                  <a:srgbClr val="FFFFFF"/>
                </a:solidFill>
                <a:latin typeface="Arial"/>
                <a:ea typeface="Arial"/>
                <a:cs typeface="Arial"/>
                <a:sym typeface="Arial"/>
              </a:rPr>
              <a:t>Hkrit</a:t>
            </a:r>
            <a:r>
              <a:rPr lang="en-US" sz="4900" dirty="0" smtClean="0">
                <a:solidFill>
                  <a:srgbClr val="FFFFFF"/>
                </a:solidFill>
                <a:latin typeface="Arial"/>
                <a:ea typeface="Arial"/>
                <a:cs typeface="Arial"/>
                <a:sym typeface="Arial"/>
              </a:rPr>
              <a:t> </a:t>
            </a:r>
            <a:r>
              <a:rPr lang="en-US" sz="4900" dirty="0" err="1" smtClean="0">
                <a:solidFill>
                  <a:srgbClr val="FFFFFF"/>
                </a:solidFill>
                <a:latin typeface="Arial"/>
                <a:ea typeface="Arial"/>
                <a:cs typeface="Arial"/>
                <a:sym typeface="Arial"/>
              </a:rPr>
              <a:t>tsang</a:t>
            </a:r>
            <a:r>
              <a:rPr lang="en-US" sz="4900" dirty="0" smtClean="0">
                <a:solidFill>
                  <a:srgbClr val="FFFFFF"/>
                </a:solidFill>
                <a:latin typeface="Arial"/>
                <a:ea typeface="Arial"/>
                <a:cs typeface="Arial"/>
                <a:sym typeface="Arial"/>
              </a:rPr>
              <a:t> </a:t>
            </a:r>
            <a:r>
              <a:rPr lang="en-US" sz="4900" dirty="0" err="1" smtClean="0">
                <a:solidFill>
                  <a:srgbClr val="FFFFFF"/>
                </a:solidFill>
                <a:latin typeface="Arial"/>
                <a:ea typeface="Arial"/>
                <a:cs typeface="Arial"/>
                <a:sym typeface="Arial"/>
              </a:rPr>
              <a:t>hpa</a:t>
            </a:r>
            <a:r>
              <a:rPr lang="en-US" sz="4900" dirty="0" smtClean="0">
                <a:solidFill>
                  <a:srgbClr val="FFFFFF"/>
                </a:solidFill>
                <a:latin typeface="Arial"/>
                <a:ea typeface="Arial"/>
                <a:cs typeface="Arial"/>
                <a:sym typeface="Arial"/>
              </a:rPr>
              <a:t> n-</a:t>
            </a:r>
            <a:r>
              <a:rPr lang="en-US" sz="4900" dirty="0" err="1" smtClean="0">
                <a:solidFill>
                  <a:srgbClr val="FFFFFF"/>
                </a:solidFill>
                <a:latin typeface="Arial"/>
                <a:ea typeface="Arial"/>
                <a:cs typeface="Arial"/>
                <a:sym typeface="Arial"/>
              </a:rPr>
              <a:t>nga</a:t>
            </a:r>
            <a:r>
              <a:rPr lang="en-US" sz="4900" dirty="0" smtClean="0">
                <a:solidFill>
                  <a:srgbClr val="FFFFFF"/>
                </a:solidFill>
                <a:latin typeface="Arial"/>
                <a:ea typeface="Arial"/>
                <a:cs typeface="Arial"/>
                <a:sym typeface="Arial"/>
              </a:rPr>
              <a:t> </a:t>
            </a:r>
            <a:r>
              <a:rPr lang="en-US" sz="4900" dirty="0" err="1" smtClean="0">
                <a:solidFill>
                  <a:srgbClr val="FFFFFF"/>
                </a:solidFill>
                <a:latin typeface="Arial"/>
                <a:ea typeface="Arial"/>
                <a:cs typeface="Arial"/>
                <a:sym typeface="Arial"/>
              </a:rPr>
              <a:t>na</a:t>
            </a:r>
            <a:r>
              <a:rPr lang="en-US" sz="4900" dirty="0" smtClean="0">
                <a:solidFill>
                  <a:srgbClr val="FFFFFF"/>
                </a:solidFill>
                <a:latin typeface="Arial"/>
                <a:ea typeface="Arial"/>
                <a:cs typeface="Arial"/>
                <a:sym typeface="Arial"/>
              </a:rPr>
              <a:t> lam </a:t>
            </a:r>
            <a:r>
              <a:rPr lang="en-US" sz="4900" dirty="0" err="1" smtClean="0">
                <a:solidFill>
                  <a:srgbClr val="FFFFFF"/>
                </a:solidFill>
                <a:latin typeface="Arial"/>
                <a:ea typeface="Arial"/>
                <a:cs typeface="Arial"/>
                <a:sym typeface="Arial"/>
              </a:rPr>
              <a:t>hte</a:t>
            </a:r>
            <a:r>
              <a:rPr lang="en-US" sz="4900" dirty="0" smtClean="0">
                <a:solidFill>
                  <a:srgbClr val="FFFFFF"/>
                </a:solidFill>
                <a:latin typeface="Arial"/>
                <a:ea typeface="Arial"/>
                <a:cs typeface="Arial"/>
                <a:sym typeface="Arial"/>
              </a:rPr>
              <a:t> shim </a:t>
            </a:r>
            <a:r>
              <a:rPr lang="en-US" sz="4900" dirty="0" err="1" smtClean="0">
                <a:solidFill>
                  <a:srgbClr val="FFFFFF"/>
                </a:solidFill>
                <a:latin typeface="Arial"/>
                <a:ea typeface="Arial"/>
                <a:cs typeface="Arial"/>
                <a:sym typeface="Arial"/>
              </a:rPr>
              <a:t>lum</a:t>
            </a:r>
            <a:r>
              <a:rPr lang="en-US" sz="4900" dirty="0" smtClean="0">
                <a:solidFill>
                  <a:srgbClr val="FFFFFF"/>
                </a:solidFill>
                <a:latin typeface="Arial"/>
                <a:ea typeface="Arial"/>
                <a:cs typeface="Arial"/>
                <a:sym typeface="Arial"/>
              </a:rPr>
              <a:t> lam</a:t>
            </a:r>
            <a:endParaRPr dirty="0">
              <a:latin typeface="Arial"/>
              <a:ea typeface="Arial"/>
              <a:cs typeface="Arial"/>
              <a:sym typeface="Arial"/>
            </a:endParaRPr>
          </a:p>
        </p:txBody>
      </p:sp>
      <p:sp>
        <p:nvSpPr>
          <p:cNvPr id="367" name="Google Shape;367;p12"/>
          <p:cNvSpPr txBox="1">
            <a:spLocks noGrp="1"/>
          </p:cNvSpPr>
          <p:nvPr>
            <p:ph type="subTitle" idx="1"/>
          </p:nvPr>
        </p:nvSpPr>
        <p:spPr>
          <a:xfrm>
            <a:off x="7848600" y="4872922"/>
            <a:ext cx="4023360" cy="12081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US" sz="2000">
                <a:latin typeface="Arial"/>
                <a:ea typeface="Arial"/>
                <a:cs typeface="Arial"/>
                <a:sym typeface="Arial"/>
              </a:rPr>
              <a:t>. </a:t>
            </a:r>
            <a:endParaRPr>
              <a:latin typeface="Arial"/>
              <a:ea typeface="Arial"/>
              <a:cs typeface="Arial"/>
              <a:sym typeface="Arial"/>
            </a:endParaRPr>
          </a:p>
          <a:p>
            <a:pPr marL="0" lvl="0" indent="0" algn="l" rtl="0">
              <a:lnSpc>
                <a:spcPct val="90000"/>
              </a:lnSpc>
              <a:spcBef>
                <a:spcPts val="1000"/>
              </a:spcBef>
              <a:spcAft>
                <a:spcPts val="0"/>
              </a:spcAft>
              <a:buClr>
                <a:schemeClr val="lt1"/>
              </a:buClr>
              <a:buSzPts val="2000"/>
              <a:buNone/>
            </a:pPr>
            <a:endParaRPr sz="2000">
              <a:latin typeface="Arial"/>
              <a:ea typeface="Arial"/>
              <a:cs typeface="Arial"/>
              <a:sym typeface="Arial"/>
            </a:endParaRPr>
          </a:p>
          <a:p>
            <a:pPr marL="0" lvl="0" indent="0" algn="l" rtl="0">
              <a:lnSpc>
                <a:spcPct val="90000"/>
              </a:lnSpc>
              <a:spcBef>
                <a:spcPts val="1000"/>
              </a:spcBef>
              <a:spcAft>
                <a:spcPts val="0"/>
              </a:spcAft>
              <a:buClr>
                <a:schemeClr val="lt1"/>
              </a:buClr>
              <a:buSzPts val="2000"/>
              <a:buNone/>
            </a:pPr>
            <a:endParaRPr sz="2000">
              <a:latin typeface="Arial"/>
              <a:ea typeface="Arial"/>
              <a:cs typeface="Arial"/>
              <a:sym typeface="Arial"/>
            </a:endParaRPr>
          </a:p>
        </p:txBody>
      </p:sp>
      <p:sp>
        <p:nvSpPr>
          <p:cNvPr id="368" name="Google Shape;368;p12"/>
          <p:cNvSpPr/>
          <p:nvPr/>
        </p:nvSpPr>
        <p:spPr>
          <a:xfrm rot="5400000">
            <a:off x="81305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9" name="Google Shape;369;p12"/>
          <p:cNvSpPr/>
          <p:nvPr/>
        </p:nvSpPr>
        <p:spPr>
          <a:xfrm>
            <a:off x="7851648" y="4546920"/>
            <a:ext cx="402336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animEffect transition="in" filter="fade">
                                      <p:cBhvr>
                                        <p:cTn id="7" dur="500"/>
                                        <p:tgtEl>
                                          <p:spTgt spid="3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7">
                                            <p:txEl>
                                              <p:pRg st="1" end="1"/>
                                            </p:txEl>
                                          </p:spTgt>
                                        </p:tgtEl>
                                        <p:attrNameLst>
                                          <p:attrName>style.visibility</p:attrName>
                                        </p:attrNameLst>
                                      </p:cBhvr>
                                      <p:to>
                                        <p:strVal val="visible"/>
                                      </p:to>
                                    </p:set>
                                    <p:animEffect transition="in" filter="fade">
                                      <p:cBhvr>
                                        <p:cTn id="10" dur="500"/>
                                        <p:tgtEl>
                                          <p:spTgt spid="3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7">
                                            <p:txEl>
                                              <p:pRg st="2" end="2"/>
                                            </p:txEl>
                                          </p:spTgt>
                                        </p:tgtEl>
                                        <p:attrNameLst>
                                          <p:attrName>style.visibility</p:attrName>
                                        </p:attrNameLst>
                                      </p:cBhvr>
                                      <p:to>
                                        <p:strVal val="visible"/>
                                      </p:to>
                                    </p:set>
                                    <p:animEffect transition="in" filter="fade">
                                      <p:cBhvr>
                                        <p:cTn id="13" dur="500"/>
                                        <p:tgtEl>
                                          <p:spTgt spid="3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66"/>
                                        </p:tgtEl>
                                        <p:attrNameLst>
                                          <p:attrName>style.visibility</p:attrName>
                                        </p:attrNameLst>
                                      </p:cBhvr>
                                      <p:to>
                                        <p:strVal val="visible"/>
                                      </p:to>
                                    </p:set>
                                    <p:animEffect transition="in" filter="fade">
                                      <p:cBhvr>
                                        <p:cTn id="16"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5"/>
        <p:cNvGrpSpPr/>
        <p:nvPr/>
      </p:nvGrpSpPr>
      <p:grpSpPr>
        <a:xfrm>
          <a:off x="0" y="0"/>
          <a:ext cx="0" cy="0"/>
          <a:chOff x="0" y="0"/>
          <a:chExt cx="0" cy="0"/>
        </a:xfrm>
      </p:grpSpPr>
      <p:sp>
        <p:nvSpPr>
          <p:cNvPr id="376" name="Google Shape;376;p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77" name="Google Shape;377;p2" descr="A picture containing person, clothing, dress&#10;&#10;Description automatically generated"/>
          <p:cNvPicPr preferRelativeResize="0"/>
          <p:nvPr/>
        </p:nvPicPr>
        <p:blipFill rotWithShape="1">
          <a:blip r:embed="rId3">
            <a:alphaModFix/>
          </a:blip>
          <a:srcRect t="4350" r="23289" b="4739"/>
          <a:stretch/>
        </p:blipFill>
        <p:spPr>
          <a:xfrm>
            <a:off x="3523488" y="10"/>
            <a:ext cx="8668512" cy="6857990"/>
          </a:xfrm>
          <a:prstGeom prst="rect">
            <a:avLst/>
          </a:prstGeom>
          <a:noFill/>
          <a:ln>
            <a:noFill/>
          </a:ln>
        </p:spPr>
      </p:pic>
      <p:sp>
        <p:nvSpPr>
          <p:cNvPr id="378" name="Google Shape;378;p2"/>
          <p:cNvSpPr/>
          <p:nvPr/>
        </p:nvSpPr>
        <p:spPr>
          <a:xfrm>
            <a:off x="91029" y="90509"/>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9" name="Google Shape;379;p2"/>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0" name="Google Shape;380;p2"/>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1" name="Google Shape;381;p2"/>
          <p:cNvSpPr txBox="1">
            <a:spLocks noGrp="1"/>
          </p:cNvSpPr>
          <p:nvPr>
            <p:ph type="subTitle" idx="1"/>
          </p:nvPr>
        </p:nvSpPr>
        <p:spPr>
          <a:xfrm>
            <a:off x="371094" y="2718054"/>
            <a:ext cx="5044968" cy="3207258"/>
          </a:xfrm>
          <a:prstGeom prst="rect">
            <a:avLst/>
          </a:prstGeom>
          <a:noFill/>
          <a:ln>
            <a:noFill/>
          </a:ln>
        </p:spPr>
        <p:txBody>
          <a:bodyPr spcFirstLastPara="1" wrap="square" lIns="91425" tIns="45700" rIns="91425" bIns="45700" anchor="t" anchorCtr="0">
            <a:normAutofit fontScale="47500" lnSpcReduction="20000"/>
          </a:bodyPr>
          <a:lstStyle/>
          <a:p>
            <a:pPr marL="282575" lvl="0" indent="-140970" algn="l" rtl="0">
              <a:lnSpc>
                <a:spcPct val="120000"/>
              </a:lnSpc>
              <a:spcBef>
                <a:spcPts val="0"/>
              </a:spcBef>
              <a:spcAft>
                <a:spcPts val="0"/>
              </a:spcAft>
              <a:buClr>
                <a:schemeClr val="lt1"/>
              </a:buClr>
              <a:buSzPct val="100000"/>
              <a:buFont typeface="Arial"/>
              <a:buChar char="•"/>
            </a:pPr>
            <a:r>
              <a:rPr lang="en-US" sz="4400" dirty="0" err="1" smtClean="0">
                <a:latin typeface="Arial"/>
                <a:ea typeface="Arial"/>
                <a:cs typeface="Arial"/>
                <a:sym typeface="Arial"/>
              </a:rPr>
              <a:t>Ning-ip</a:t>
            </a:r>
            <a:r>
              <a:rPr lang="en-US" sz="4400" dirty="0" smtClean="0">
                <a:latin typeface="Arial"/>
                <a:ea typeface="Arial"/>
                <a:cs typeface="Arial"/>
                <a:sym typeface="Arial"/>
              </a:rPr>
              <a:t> lam n-</a:t>
            </a:r>
            <a:r>
              <a:rPr lang="en-US" sz="4400" dirty="0" err="1" smtClean="0">
                <a:latin typeface="Arial"/>
                <a:ea typeface="Arial"/>
                <a:cs typeface="Arial"/>
                <a:sym typeface="Arial"/>
              </a:rPr>
              <a:t>na</a:t>
            </a:r>
            <a:r>
              <a:rPr lang="en-US" sz="4400" dirty="0" smtClean="0">
                <a:latin typeface="Arial"/>
                <a:ea typeface="Arial"/>
                <a:cs typeface="Arial"/>
                <a:sym typeface="Arial"/>
              </a:rPr>
              <a:t> </a:t>
            </a:r>
            <a:r>
              <a:rPr lang="en-US" sz="4400" dirty="0" err="1" smtClean="0">
                <a:latin typeface="Arial"/>
                <a:ea typeface="Arial"/>
                <a:cs typeface="Arial"/>
                <a:sym typeface="Arial"/>
              </a:rPr>
              <a:t>kyem</a:t>
            </a:r>
            <a:r>
              <a:rPr lang="en-US" sz="4400" dirty="0" smtClean="0">
                <a:latin typeface="Arial"/>
                <a:ea typeface="Arial"/>
                <a:cs typeface="Arial"/>
                <a:sym typeface="Arial"/>
              </a:rPr>
              <a:t> mazing ai lam</a:t>
            </a:r>
          </a:p>
          <a:p>
            <a:pPr marL="282575" lvl="0" indent="-140970" algn="l" rtl="0">
              <a:lnSpc>
                <a:spcPct val="120000"/>
              </a:lnSpc>
              <a:spcBef>
                <a:spcPts val="0"/>
              </a:spcBef>
              <a:spcAft>
                <a:spcPts val="0"/>
              </a:spcAft>
              <a:buClr>
                <a:schemeClr val="lt1"/>
              </a:buClr>
              <a:buSzPct val="100000"/>
              <a:buFont typeface="Arial"/>
              <a:buChar char="•"/>
            </a:pPr>
            <a:r>
              <a:rPr lang="en-US" sz="4400" dirty="0" smtClean="0">
                <a:latin typeface="Arial"/>
                <a:ea typeface="Arial"/>
                <a:cs typeface="Arial"/>
                <a:sym typeface="Arial"/>
              </a:rPr>
              <a:t> </a:t>
            </a:r>
            <a:r>
              <a:rPr lang="en-US" sz="4400" dirty="0" err="1">
                <a:latin typeface="Arial"/>
                <a:ea typeface="Arial"/>
                <a:cs typeface="Arial"/>
                <a:sym typeface="Arial"/>
              </a:rPr>
              <a:t>T</a:t>
            </a:r>
            <a:r>
              <a:rPr lang="en-US" sz="4400" dirty="0" err="1" smtClean="0">
                <a:latin typeface="Arial"/>
                <a:ea typeface="Arial"/>
                <a:cs typeface="Arial"/>
                <a:sym typeface="Arial"/>
              </a:rPr>
              <a:t>sun</a:t>
            </a:r>
            <a:r>
              <a:rPr lang="en-US" sz="4400" dirty="0" smtClean="0">
                <a:latin typeface="Arial"/>
                <a:ea typeface="Arial"/>
                <a:cs typeface="Arial"/>
                <a:sym typeface="Arial"/>
              </a:rPr>
              <a:t> </a:t>
            </a:r>
            <a:r>
              <a:rPr lang="en-US" sz="4400" dirty="0" err="1" smtClean="0">
                <a:latin typeface="Arial"/>
                <a:ea typeface="Arial"/>
                <a:cs typeface="Arial"/>
                <a:sym typeface="Arial"/>
              </a:rPr>
              <a:t>shana</a:t>
            </a:r>
            <a:r>
              <a:rPr lang="en-US" sz="4400" dirty="0" smtClean="0">
                <a:latin typeface="Arial"/>
                <a:ea typeface="Arial"/>
                <a:cs typeface="Arial"/>
                <a:sym typeface="Arial"/>
              </a:rPr>
              <a:t> </a:t>
            </a:r>
            <a:r>
              <a:rPr lang="en-US" sz="4400" dirty="0" err="1" smtClean="0">
                <a:latin typeface="Arial"/>
                <a:ea typeface="Arial"/>
                <a:cs typeface="Arial"/>
                <a:sym typeface="Arial"/>
              </a:rPr>
              <a:t>myit</a:t>
            </a:r>
            <a:r>
              <a:rPr lang="en-US" sz="4400" dirty="0" smtClean="0">
                <a:latin typeface="Arial"/>
                <a:ea typeface="Arial"/>
                <a:cs typeface="Arial"/>
                <a:sym typeface="Arial"/>
              </a:rPr>
              <a:t> </a:t>
            </a:r>
            <a:r>
              <a:rPr lang="en-US" sz="4400" dirty="0" err="1" smtClean="0">
                <a:latin typeface="Arial"/>
                <a:ea typeface="Arial"/>
                <a:cs typeface="Arial"/>
                <a:sym typeface="Arial"/>
              </a:rPr>
              <a:t>hkrum</a:t>
            </a:r>
            <a:r>
              <a:rPr lang="en-US" sz="4400" dirty="0" smtClean="0">
                <a:latin typeface="Arial"/>
                <a:ea typeface="Arial"/>
                <a:cs typeface="Arial"/>
                <a:sym typeface="Arial"/>
              </a:rPr>
              <a:t> lam</a:t>
            </a:r>
          </a:p>
          <a:p>
            <a:pPr marL="282575" lvl="0" indent="-140970" algn="l" rtl="0">
              <a:lnSpc>
                <a:spcPct val="120000"/>
              </a:lnSpc>
              <a:spcBef>
                <a:spcPts val="0"/>
              </a:spcBef>
              <a:spcAft>
                <a:spcPts val="0"/>
              </a:spcAft>
              <a:buClr>
                <a:schemeClr val="lt1"/>
              </a:buClr>
              <a:buSzPct val="100000"/>
              <a:buFont typeface="Arial"/>
              <a:buChar char="•"/>
            </a:pPr>
            <a:r>
              <a:rPr lang="en-US" sz="4400" dirty="0" err="1" smtClean="0">
                <a:latin typeface="Arial"/>
                <a:ea typeface="Arial"/>
                <a:cs typeface="Arial"/>
                <a:sym typeface="Arial"/>
              </a:rPr>
              <a:t>Tinang</a:t>
            </a:r>
            <a:r>
              <a:rPr lang="en-US" sz="4400" dirty="0" smtClean="0">
                <a:latin typeface="Arial"/>
                <a:ea typeface="Arial"/>
                <a:cs typeface="Arial"/>
                <a:sym typeface="Arial"/>
              </a:rPr>
              <a:t> </a:t>
            </a:r>
            <a:r>
              <a:rPr lang="en-US" sz="4400" dirty="0" err="1" smtClean="0">
                <a:latin typeface="Arial"/>
                <a:ea typeface="Arial"/>
                <a:cs typeface="Arial"/>
                <a:sym typeface="Arial"/>
              </a:rPr>
              <a:t>garum</a:t>
            </a:r>
            <a:r>
              <a:rPr lang="en-US" sz="4400" dirty="0" smtClean="0">
                <a:latin typeface="Arial"/>
                <a:ea typeface="Arial"/>
                <a:cs typeface="Arial"/>
                <a:sym typeface="Arial"/>
              </a:rPr>
              <a:t> </a:t>
            </a:r>
            <a:r>
              <a:rPr lang="en-US" sz="4400" dirty="0" err="1" smtClean="0">
                <a:latin typeface="Arial"/>
                <a:ea typeface="Arial"/>
                <a:cs typeface="Arial"/>
                <a:sym typeface="Arial"/>
              </a:rPr>
              <a:t>shingtau</a:t>
            </a:r>
            <a:r>
              <a:rPr lang="en-US" sz="4400" dirty="0" smtClean="0">
                <a:latin typeface="Arial"/>
                <a:ea typeface="Arial"/>
                <a:cs typeface="Arial"/>
                <a:sym typeface="Arial"/>
              </a:rPr>
              <a:t> </a:t>
            </a:r>
            <a:r>
              <a:rPr lang="en-US" sz="4400" dirty="0" err="1" smtClean="0">
                <a:latin typeface="Arial"/>
                <a:ea typeface="Arial"/>
                <a:cs typeface="Arial"/>
                <a:sym typeface="Arial"/>
              </a:rPr>
              <a:t>ya</a:t>
            </a:r>
            <a:r>
              <a:rPr lang="en-US" sz="4400" dirty="0" smtClean="0">
                <a:latin typeface="Arial"/>
                <a:ea typeface="Arial"/>
                <a:cs typeface="Arial"/>
                <a:sym typeface="Arial"/>
              </a:rPr>
              <a:t> </a:t>
            </a:r>
            <a:r>
              <a:rPr lang="en-US" sz="4400" dirty="0" err="1" smtClean="0">
                <a:latin typeface="Arial"/>
                <a:ea typeface="Arial"/>
                <a:cs typeface="Arial"/>
                <a:sym typeface="Arial"/>
              </a:rPr>
              <a:t>na</a:t>
            </a:r>
            <a:r>
              <a:rPr lang="en-US" sz="4400" dirty="0" smtClean="0">
                <a:latin typeface="Arial"/>
                <a:ea typeface="Arial"/>
                <a:cs typeface="Arial"/>
                <a:sym typeface="Arial"/>
              </a:rPr>
              <a:t> </a:t>
            </a:r>
            <a:r>
              <a:rPr lang="en-US" sz="4400" dirty="0" err="1" smtClean="0">
                <a:latin typeface="Arial"/>
                <a:ea typeface="Arial"/>
                <a:cs typeface="Arial"/>
                <a:sym typeface="Arial"/>
              </a:rPr>
              <a:t>masha</a:t>
            </a:r>
            <a:r>
              <a:rPr lang="en-US" sz="4400" dirty="0" smtClean="0">
                <a:latin typeface="Arial"/>
                <a:ea typeface="Arial"/>
                <a:cs typeface="Arial"/>
                <a:sym typeface="Arial"/>
              </a:rPr>
              <a:t> </a:t>
            </a:r>
            <a:r>
              <a:rPr lang="en-US" sz="4400" dirty="0" err="1" smtClean="0">
                <a:latin typeface="Arial"/>
                <a:ea typeface="Arial"/>
                <a:cs typeface="Arial"/>
                <a:sym typeface="Arial"/>
              </a:rPr>
              <a:t>hpe</a:t>
            </a:r>
            <a:r>
              <a:rPr lang="en-US" sz="4400" dirty="0" smtClean="0">
                <a:latin typeface="Arial"/>
                <a:ea typeface="Arial"/>
                <a:cs typeface="Arial"/>
                <a:sym typeface="Arial"/>
              </a:rPr>
              <a:t> </a:t>
            </a:r>
            <a:r>
              <a:rPr lang="en-US" sz="4400" dirty="0" err="1" smtClean="0">
                <a:latin typeface="Arial"/>
                <a:ea typeface="Arial"/>
                <a:cs typeface="Arial"/>
                <a:sym typeface="Arial"/>
              </a:rPr>
              <a:t>hkungga</a:t>
            </a:r>
            <a:r>
              <a:rPr lang="en-US" sz="4400" dirty="0" smtClean="0">
                <a:latin typeface="Arial"/>
                <a:ea typeface="Arial"/>
                <a:cs typeface="Arial"/>
                <a:sym typeface="Arial"/>
              </a:rPr>
              <a:t> </a:t>
            </a:r>
            <a:r>
              <a:rPr lang="en-US" sz="4400" dirty="0" err="1" smtClean="0">
                <a:latin typeface="Arial"/>
                <a:ea typeface="Arial"/>
                <a:cs typeface="Arial"/>
                <a:sym typeface="Arial"/>
              </a:rPr>
              <a:t>ai</a:t>
            </a:r>
            <a:r>
              <a:rPr lang="en-US" sz="4400" dirty="0" smtClean="0">
                <a:latin typeface="Arial"/>
                <a:ea typeface="Arial"/>
                <a:cs typeface="Arial"/>
                <a:sym typeface="Arial"/>
              </a:rPr>
              <a:t> lam. </a:t>
            </a:r>
          </a:p>
          <a:p>
            <a:pPr marL="282575" lvl="0" indent="-140970" algn="l" rtl="0">
              <a:lnSpc>
                <a:spcPct val="120000"/>
              </a:lnSpc>
              <a:spcBef>
                <a:spcPts val="0"/>
              </a:spcBef>
              <a:spcAft>
                <a:spcPts val="0"/>
              </a:spcAft>
              <a:buClr>
                <a:schemeClr val="lt1"/>
              </a:buClr>
              <a:buSzPct val="100000"/>
              <a:buFont typeface="Arial"/>
              <a:buChar char="•"/>
            </a:pPr>
            <a:r>
              <a:rPr lang="en-US" sz="4400" dirty="0" err="1" smtClean="0">
                <a:latin typeface="Arial"/>
                <a:ea typeface="Arial"/>
                <a:cs typeface="Arial"/>
                <a:sym typeface="Arial"/>
              </a:rPr>
              <a:t>Ga</a:t>
            </a:r>
            <a:r>
              <a:rPr lang="en-US" sz="4400" dirty="0" smtClean="0">
                <a:latin typeface="Arial"/>
                <a:ea typeface="Arial"/>
                <a:cs typeface="Arial"/>
                <a:sym typeface="Arial"/>
              </a:rPr>
              <a:t> </a:t>
            </a:r>
            <a:r>
              <a:rPr lang="en-US" sz="4400" dirty="0" err="1" smtClean="0">
                <a:latin typeface="Arial"/>
                <a:ea typeface="Arial"/>
                <a:cs typeface="Arial"/>
                <a:sym typeface="Arial"/>
              </a:rPr>
              <a:t>sadi</a:t>
            </a:r>
            <a:r>
              <a:rPr lang="en-US" sz="4400" dirty="0" smtClean="0">
                <a:latin typeface="Arial"/>
                <a:ea typeface="Arial"/>
                <a:cs typeface="Arial"/>
                <a:sym typeface="Arial"/>
              </a:rPr>
              <a:t> </a:t>
            </a:r>
            <a:r>
              <a:rPr lang="en-US" sz="4400" dirty="0" err="1" smtClean="0">
                <a:latin typeface="Arial"/>
                <a:ea typeface="Arial"/>
                <a:cs typeface="Arial"/>
                <a:sym typeface="Arial"/>
              </a:rPr>
              <a:t>ni</a:t>
            </a:r>
            <a:r>
              <a:rPr lang="en-US" sz="4400" dirty="0" smtClean="0">
                <a:latin typeface="Arial"/>
                <a:ea typeface="Arial"/>
                <a:cs typeface="Arial"/>
                <a:sym typeface="Arial"/>
              </a:rPr>
              <a:t> jaw </a:t>
            </a:r>
            <a:r>
              <a:rPr lang="en-US" sz="4400" dirty="0" err="1" smtClean="0">
                <a:latin typeface="Arial"/>
                <a:ea typeface="Arial"/>
                <a:cs typeface="Arial"/>
                <a:sym typeface="Arial"/>
              </a:rPr>
              <a:t>ai</a:t>
            </a:r>
            <a:r>
              <a:rPr lang="en-US" sz="4400" dirty="0" smtClean="0">
                <a:latin typeface="Arial"/>
                <a:ea typeface="Arial"/>
                <a:cs typeface="Arial"/>
                <a:sym typeface="Arial"/>
              </a:rPr>
              <a:t> lam </a:t>
            </a:r>
            <a:r>
              <a:rPr lang="en-US" sz="4400" dirty="0" err="1" smtClean="0">
                <a:latin typeface="Arial"/>
                <a:ea typeface="Arial"/>
                <a:cs typeface="Arial"/>
                <a:sym typeface="Arial"/>
              </a:rPr>
              <a:t>nmai</a:t>
            </a:r>
            <a:r>
              <a:rPr lang="en-US" sz="4400" dirty="0" smtClean="0">
                <a:latin typeface="Arial"/>
                <a:ea typeface="Arial"/>
                <a:cs typeface="Arial"/>
                <a:sym typeface="Arial"/>
              </a:rPr>
              <a:t> </a:t>
            </a:r>
            <a:r>
              <a:rPr lang="en-US" sz="4400" dirty="0" err="1" smtClean="0">
                <a:latin typeface="Arial"/>
                <a:ea typeface="Arial"/>
                <a:cs typeface="Arial"/>
                <a:sym typeface="Arial"/>
              </a:rPr>
              <a:t>galaw</a:t>
            </a:r>
            <a:r>
              <a:rPr lang="en-US" sz="4400" dirty="0" smtClean="0">
                <a:latin typeface="Arial"/>
                <a:ea typeface="Arial"/>
                <a:cs typeface="Arial"/>
                <a:sym typeface="Arial"/>
              </a:rPr>
              <a:t> </a:t>
            </a:r>
            <a:r>
              <a:rPr lang="en-US" sz="4400" dirty="0" err="1" smtClean="0">
                <a:latin typeface="Arial"/>
                <a:ea typeface="Arial"/>
                <a:cs typeface="Arial"/>
                <a:sym typeface="Arial"/>
              </a:rPr>
              <a:t>ai</a:t>
            </a:r>
            <a:r>
              <a:rPr lang="en-US" sz="4400" dirty="0" smtClean="0">
                <a:latin typeface="Arial"/>
                <a:ea typeface="Arial"/>
                <a:cs typeface="Arial"/>
                <a:sym typeface="Arial"/>
              </a:rPr>
              <a:t>(</a:t>
            </a:r>
            <a:r>
              <a:rPr lang="en-US" sz="4400" dirty="0" err="1" smtClean="0">
                <a:latin typeface="Arial"/>
                <a:ea typeface="Arial"/>
                <a:cs typeface="Arial"/>
                <a:sym typeface="Arial"/>
              </a:rPr>
              <a:t>shr</a:t>
            </a:r>
            <a:r>
              <a:rPr lang="en-US" sz="4400" dirty="0" smtClean="0">
                <a:latin typeface="Arial"/>
                <a:ea typeface="Arial"/>
                <a:cs typeface="Arial"/>
                <a:sym typeface="Arial"/>
              </a:rPr>
              <a:t>) </a:t>
            </a:r>
            <a:r>
              <a:rPr lang="en-US" sz="4400" dirty="0" err="1" smtClean="0">
                <a:latin typeface="Arial"/>
                <a:ea typeface="Arial"/>
                <a:cs typeface="Arial"/>
                <a:sym typeface="Arial"/>
              </a:rPr>
              <a:t>myit</a:t>
            </a:r>
            <a:r>
              <a:rPr lang="en-US" sz="4400" dirty="0" smtClean="0">
                <a:latin typeface="Arial"/>
                <a:ea typeface="Arial"/>
                <a:cs typeface="Arial"/>
                <a:sym typeface="Arial"/>
              </a:rPr>
              <a:t> </a:t>
            </a:r>
            <a:r>
              <a:rPr lang="en-US" sz="4400" dirty="0" err="1" smtClean="0">
                <a:latin typeface="Arial"/>
                <a:ea typeface="Arial"/>
                <a:cs typeface="Arial"/>
                <a:sym typeface="Arial"/>
              </a:rPr>
              <a:t>mada</a:t>
            </a:r>
            <a:r>
              <a:rPr lang="en-US" sz="4400" dirty="0" smtClean="0">
                <a:latin typeface="Arial"/>
                <a:ea typeface="Arial"/>
                <a:cs typeface="Arial"/>
                <a:sym typeface="Arial"/>
              </a:rPr>
              <a:t> lam </a:t>
            </a:r>
            <a:r>
              <a:rPr lang="en-US" sz="4400" dirty="0" err="1" smtClean="0">
                <a:latin typeface="Arial"/>
                <a:ea typeface="Arial"/>
                <a:cs typeface="Arial"/>
                <a:sym typeface="Arial"/>
              </a:rPr>
              <a:t>nmai</a:t>
            </a:r>
            <a:r>
              <a:rPr lang="en-US" sz="4400" dirty="0" smtClean="0">
                <a:latin typeface="Arial"/>
                <a:ea typeface="Arial"/>
                <a:cs typeface="Arial"/>
                <a:sym typeface="Arial"/>
              </a:rPr>
              <a:t> jaw </a:t>
            </a:r>
            <a:r>
              <a:rPr lang="en-US" sz="4400" dirty="0" err="1" smtClean="0">
                <a:latin typeface="Arial"/>
                <a:ea typeface="Arial"/>
                <a:cs typeface="Arial"/>
                <a:sym typeface="Arial"/>
              </a:rPr>
              <a:t>ai</a:t>
            </a:r>
            <a:endParaRPr lang="en-US" sz="4400" dirty="0" smtClean="0">
              <a:latin typeface="Arial"/>
              <a:ea typeface="Arial"/>
              <a:cs typeface="Arial"/>
              <a:sym typeface="Arial"/>
            </a:endParaRPr>
          </a:p>
          <a:p>
            <a:pPr marL="282575" lvl="0" indent="-140970" algn="l" rtl="0">
              <a:lnSpc>
                <a:spcPct val="120000"/>
              </a:lnSpc>
              <a:spcBef>
                <a:spcPts val="0"/>
              </a:spcBef>
              <a:spcAft>
                <a:spcPts val="0"/>
              </a:spcAft>
              <a:buClr>
                <a:schemeClr val="lt1"/>
              </a:buClr>
              <a:buSzPct val="100000"/>
              <a:buFont typeface="Arial"/>
              <a:buChar char="•"/>
            </a:pPr>
            <a:r>
              <a:rPr lang="en-US" sz="4400" dirty="0" err="1" smtClean="0">
                <a:latin typeface="Arial"/>
                <a:ea typeface="Arial"/>
                <a:cs typeface="Arial"/>
                <a:sym typeface="Arial"/>
              </a:rPr>
              <a:t>Hkrit</a:t>
            </a:r>
            <a:r>
              <a:rPr lang="en-US" sz="4400" dirty="0" smtClean="0">
                <a:latin typeface="Arial"/>
                <a:ea typeface="Arial"/>
                <a:cs typeface="Arial"/>
                <a:sym typeface="Arial"/>
              </a:rPr>
              <a:t> </a:t>
            </a:r>
            <a:r>
              <a:rPr lang="en-US" sz="4400" dirty="0" err="1" smtClean="0">
                <a:latin typeface="Arial"/>
                <a:ea typeface="Arial"/>
                <a:cs typeface="Arial"/>
                <a:sym typeface="Arial"/>
              </a:rPr>
              <a:t>tsang</a:t>
            </a:r>
            <a:r>
              <a:rPr lang="en-US" sz="4400" dirty="0" smtClean="0">
                <a:latin typeface="Arial"/>
                <a:ea typeface="Arial"/>
                <a:cs typeface="Arial"/>
                <a:sym typeface="Arial"/>
              </a:rPr>
              <a:t> </a:t>
            </a:r>
            <a:r>
              <a:rPr lang="en-US" sz="4400" dirty="0" err="1" smtClean="0">
                <a:latin typeface="Arial"/>
                <a:ea typeface="Arial"/>
                <a:cs typeface="Arial"/>
                <a:sym typeface="Arial"/>
              </a:rPr>
              <a:t>hpa</a:t>
            </a:r>
            <a:r>
              <a:rPr lang="en-US" sz="4400" dirty="0" smtClean="0">
                <a:latin typeface="Arial"/>
                <a:ea typeface="Arial"/>
                <a:cs typeface="Arial"/>
                <a:sym typeface="Arial"/>
              </a:rPr>
              <a:t> n-</a:t>
            </a:r>
            <a:r>
              <a:rPr lang="en-US" sz="4400" dirty="0" err="1" smtClean="0">
                <a:latin typeface="Arial"/>
                <a:ea typeface="Arial"/>
                <a:cs typeface="Arial"/>
                <a:sym typeface="Arial"/>
              </a:rPr>
              <a:t>nga</a:t>
            </a:r>
            <a:r>
              <a:rPr lang="en-US" sz="4400" dirty="0" smtClean="0">
                <a:latin typeface="Arial"/>
                <a:ea typeface="Arial"/>
                <a:cs typeface="Arial"/>
                <a:sym typeface="Arial"/>
              </a:rPr>
              <a:t> </a:t>
            </a:r>
            <a:r>
              <a:rPr lang="en-US" sz="4400" dirty="0" err="1" smtClean="0">
                <a:latin typeface="Arial"/>
                <a:ea typeface="Arial"/>
                <a:cs typeface="Arial"/>
                <a:sym typeface="Arial"/>
              </a:rPr>
              <a:t>na</a:t>
            </a:r>
            <a:r>
              <a:rPr lang="en-US" sz="4400" dirty="0" smtClean="0">
                <a:latin typeface="Arial"/>
                <a:ea typeface="Arial"/>
                <a:cs typeface="Arial"/>
                <a:sym typeface="Arial"/>
              </a:rPr>
              <a:t> lam </a:t>
            </a:r>
            <a:r>
              <a:rPr lang="en-US" sz="4400" dirty="0" err="1" smtClean="0">
                <a:latin typeface="Arial"/>
                <a:ea typeface="Arial"/>
                <a:cs typeface="Arial"/>
                <a:sym typeface="Arial"/>
              </a:rPr>
              <a:t>hte</a:t>
            </a:r>
            <a:r>
              <a:rPr lang="en-US" sz="4400" dirty="0" smtClean="0">
                <a:latin typeface="Arial"/>
                <a:ea typeface="Arial"/>
                <a:cs typeface="Arial"/>
                <a:sym typeface="Arial"/>
              </a:rPr>
              <a:t> shim </a:t>
            </a:r>
            <a:r>
              <a:rPr lang="en-US" sz="4400" dirty="0" err="1" smtClean="0">
                <a:latin typeface="Arial"/>
                <a:ea typeface="Arial"/>
                <a:cs typeface="Arial"/>
                <a:sym typeface="Arial"/>
              </a:rPr>
              <a:t>lum</a:t>
            </a:r>
            <a:r>
              <a:rPr lang="en-US" sz="4400" dirty="0" smtClean="0">
                <a:latin typeface="Arial"/>
                <a:ea typeface="Arial"/>
                <a:cs typeface="Arial"/>
                <a:sym typeface="Arial"/>
              </a:rPr>
              <a:t> lam</a:t>
            </a:r>
            <a:endParaRPr sz="4400" dirty="0">
              <a:latin typeface="Arial"/>
              <a:ea typeface="Arial"/>
              <a:cs typeface="Arial"/>
              <a:sym typeface="Arial"/>
            </a:endParaRPr>
          </a:p>
          <a:p>
            <a:pPr marL="282575" lvl="0" indent="0" algn="l" rtl="0">
              <a:lnSpc>
                <a:spcPct val="90000"/>
              </a:lnSpc>
              <a:spcBef>
                <a:spcPts val="1000"/>
              </a:spcBef>
              <a:spcAft>
                <a:spcPts val="0"/>
              </a:spcAft>
              <a:buClr>
                <a:schemeClr val="lt1"/>
              </a:buClr>
              <a:buSzPct val="100000"/>
              <a:buFont typeface="Arial"/>
              <a:buNone/>
            </a:pPr>
            <a:endParaRPr sz="1400" dirty="0">
              <a:latin typeface="Arial"/>
              <a:ea typeface="Arial"/>
              <a:cs typeface="Arial"/>
              <a:sym typeface="Arial"/>
            </a:endParaRPr>
          </a:p>
          <a:p>
            <a:pPr marL="0" lvl="0" indent="82232" algn="l" rtl="0">
              <a:lnSpc>
                <a:spcPct val="90000"/>
              </a:lnSpc>
              <a:spcBef>
                <a:spcPts val="1000"/>
              </a:spcBef>
              <a:spcAft>
                <a:spcPts val="0"/>
              </a:spcAft>
              <a:buClr>
                <a:schemeClr val="lt1"/>
              </a:buClr>
              <a:buSzPct val="100000"/>
              <a:buFont typeface="Arial"/>
              <a:buNone/>
            </a:pPr>
            <a:endParaRPr sz="1400" dirty="0">
              <a:latin typeface="Arial"/>
              <a:ea typeface="Arial"/>
              <a:cs typeface="Arial"/>
              <a:sym typeface="Arial"/>
            </a:endParaRPr>
          </a:p>
        </p:txBody>
      </p:sp>
      <p:sp>
        <p:nvSpPr>
          <p:cNvPr id="382" name="Google Shape;382;p2"/>
          <p:cNvSpPr txBox="1"/>
          <p:nvPr/>
        </p:nvSpPr>
        <p:spPr>
          <a:xfrm>
            <a:off x="77580" y="843534"/>
            <a:ext cx="6589482" cy="1525778"/>
          </a:xfrm>
          <a:prstGeom prst="rect">
            <a:avLst/>
          </a:prstGeom>
          <a:noFill/>
          <a:ln>
            <a:noFill/>
          </a:ln>
        </p:spPr>
        <p:txBody>
          <a:bodyPr spcFirstLastPara="1" wrap="square" lIns="91425" tIns="45700" rIns="91425" bIns="45700" anchor="t" anchorCtr="0">
            <a:normAutofit fontScale="55000" lnSpcReduction="20000"/>
          </a:bodyPr>
          <a:lstStyle/>
          <a:p>
            <a:pPr marL="685800" marR="0" lvl="0" indent="-685800" algn="ctr" rtl="0">
              <a:lnSpc>
                <a:spcPct val="160000"/>
              </a:lnSpc>
              <a:spcBef>
                <a:spcPts val="0"/>
              </a:spcBef>
              <a:spcAft>
                <a:spcPts val="0"/>
              </a:spcAft>
              <a:buClr>
                <a:srgbClr val="FFFFFF"/>
              </a:buClr>
              <a:buSzPct val="100000"/>
              <a:buFont typeface="Arial"/>
              <a:buNone/>
            </a:pPr>
            <a:r>
              <a:rPr lang="en-US" sz="4000" b="0" i="0" u="none" strike="noStrike" cap="none" dirty="0" err="1" smtClean="0">
                <a:solidFill>
                  <a:srgbClr val="FFFFFF"/>
                </a:solidFill>
                <a:latin typeface="Arial"/>
                <a:ea typeface="Arial"/>
                <a:cs typeface="Arial"/>
                <a:sym typeface="Arial"/>
              </a:rPr>
              <a:t>Uhpung</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ni</a:t>
            </a:r>
            <a:r>
              <a:rPr lang="en-US" sz="4000" b="0" i="0" u="none" strike="noStrike" cap="none" dirty="0" smtClean="0">
                <a:solidFill>
                  <a:srgbClr val="FFFFFF"/>
                </a:solidFill>
                <a:latin typeface="Arial"/>
                <a:ea typeface="Arial"/>
                <a:cs typeface="Arial"/>
                <a:sym typeface="Arial"/>
              </a:rPr>
              <a:t> a </a:t>
            </a:r>
            <a:r>
              <a:rPr lang="en-US" sz="4000" b="0" i="0" u="none" strike="noStrike" cap="none" dirty="0" err="1" smtClean="0">
                <a:solidFill>
                  <a:srgbClr val="FFFFFF"/>
                </a:solidFill>
                <a:latin typeface="Arial"/>
                <a:ea typeface="Arial"/>
                <a:cs typeface="Arial"/>
                <a:sym typeface="Arial"/>
              </a:rPr>
              <a:t>lapran</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matut</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mahkai</a:t>
            </a:r>
            <a:r>
              <a:rPr lang="en-US" sz="4000" b="0" i="0" u="none" strike="noStrike" cap="none" dirty="0" smtClean="0">
                <a:solidFill>
                  <a:srgbClr val="FFFFFF"/>
                </a:solidFill>
                <a:latin typeface="Arial"/>
                <a:ea typeface="Arial"/>
                <a:cs typeface="Arial"/>
                <a:sym typeface="Arial"/>
              </a:rPr>
              <a:t> n-</a:t>
            </a:r>
            <a:r>
              <a:rPr lang="en-US" sz="4000" b="0" i="0" u="none" strike="noStrike" cap="none" dirty="0" err="1" smtClean="0">
                <a:solidFill>
                  <a:srgbClr val="FFFFFF"/>
                </a:solidFill>
                <a:latin typeface="Arial"/>
                <a:ea typeface="Arial"/>
                <a:cs typeface="Arial"/>
                <a:sym typeface="Arial"/>
              </a:rPr>
              <a:t>na</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ap</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ya</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ai</a:t>
            </a:r>
            <a:r>
              <a:rPr lang="en-US" sz="4000" b="0" i="0" u="none" strike="noStrike" cap="none" dirty="0" smtClean="0">
                <a:solidFill>
                  <a:srgbClr val="FFFFFF"/>
                </a:solidFill>
                <a:latin typeface="Arial"/>
                <a:ea typeface="Arial"/>
                <a:cs typeface="Arial"/>
                <a:sym typeface="Arial"/>
              </a:rPr>
              <a:t> lam a </a:t>
            </a:r>
            <a:r>
              <a:rPr lang="en-US" sz="4000" b="0" i="0" u="none" strike="noStrike" cap="none" dirty="0" err="1" smtClean="0">
                <a:solidFill>
                  <a:srgbClr val="FFFFFF"/>
                </a:solidFill>
                <a:latin typeface="Arial"/>
                <a:ea typeface="Arial"/>
                <a:cs typeface="Arial"/>
                <a:sym typeface="Arial"/>
              </a:rPr>
              <a:t>matu</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matsun</a:t>
            </a:r>
            <a:r>
              <a:rPr lang="en-US" sz="4000" b="0" i="0" u="none" strike="noStrike" cap="none" dirty="0" smtClean="0">
                <a:solidFill>
                  <a:srgbClr val="FFFFFF"/>
                </a:solidFill>
                <a:latin typeface="Arial"/>
                <a:ea typeface="Arial"/>
                <a:cs typeface="Arial"/>
                <a:sym typeface="Arial"/>
              </a:rPr>
              <a:t> lam </a:t>
            </a:r>
            <a:r>
              <a:rPr lang="en-US" sz="4000" b="0" i="0" u="none" strike="noStrike" cap="none" dirty="0" err="1" smtClean="0">
                <a:solidFill>
                  <a:srgbClr val="FFFFFF"/>
                </a:solidFill>
                <a:latin typeface="Arial"/>
                <a:ea typeface="Arial"/>
                <a:cs typeface="Arial"/>
                <a:sym typeface="Arial"/>
              </a:rPr>
              <a:t>myit</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jasat</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lai</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masa</a:t>
            </a:r>
            <a:r>
              <a:rPr lang="en-US" sz="4000" b="0" i="0" u="none" strike="noStrike" cap="none" dirty="0" smtClean="0">
                <a:solidFill>
                  <a:srgbClr val="FFFFFF"/>
                </a:solidFill>
                <a:latin typeface="Arial"/>
                <a:ea typeface="Arial"/>
                <a:cs typeface="Arial"/>
                <a:sym typeface="Arial"/>
              </a:rPr>
              <a:t> </a:t>
            </a:r>
            <a:r>
              <a:rPr lang="en-US" sz="4000" b="0" i="0" u="none" strike="noStrike" cap="none" dirty="0" err="1" smtClean="0">
                <a:solidFill>
                  <a:srgbClr val="FFFFFF"/>
                </a:solidFill>
                <a:latin typeface="Arial"/>
                <a:ea typeface="Arial"/>
                <a:cs typeface="Arial"/>
                <a:sym typeface="Arial"/>
              </a:rPr>
              <a:t>ni</a:t>
            </a:r>
            <a:endParaRPr sz="2800" b="0" i="0" u="none" strike="noStrike" cap="none" dirty="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animEffect transition="in" filter="fade">
                                      <p:cBhvr>
                                        <p:cTn id="7" dur="500"/>
                                        <p:tgtEl>
                                          <p:spTgt spid="38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1">
                                            <p:txEl>
                                              <p:pRg st="1" end="1"/>
                                            </p:txEl>
                                          </p:spTgt>
                                        </p:tgtEl>
                                        <p:attrNameLst>
                                          <p:attrName>style.visibility</p:attrName>
                                        </p:attrNameLst>
                                      </p:cBhvr>
                                      <p:to>
                                        <p:strVal val="visible"/>
                                      </p:to>
                                    </p:set>
                                    <p:animEffect transition="in" filter="fade">
                                      <p:cBhvr>
                                        <p:cTn id="10" dur="500"/>
                                        <p:tgtEl>
                                          <p:spTgt spid="38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81">
                                            <p:txEl>
                                              <p:pRg st="2" end="2"/>
                                            </p:txEl>
                                          </p:spTgt>
                                        </p:tgtEl>
                                        <p:attrNameLst>
                                          <p:attrName>style.visibility</p:attrName>
                                        </p:attrNameLst>
                                      </p:cBhvr>
                                      <p:to>
                                        <p:strVal val="visible"/>
                                      </p:to>
                                    </p:set>
                                    <p:animEffect transition="in" filter="fade">
                                      <p:cBhvr>
                                        <p:cTn id="13" dur="500"/>
                                        <p:tgtEl>
                                          <p:spTgt spid="38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1">
                                            <p:txEl>
                                              <p:pRg st="3" end="3"/>
                                            </p:txEl>
                                          </p:spTgt>
                                        </p:tgtEl>
                                        <p:attrNameLst>
                                          <p:attrName>style.visibility</p:attrName>
                                        </p:attrNameLst>
                                      </p:cBhvr>
                                      <p:to>
                                        <p:strVal val="visible"/>
                                      </p:to>
                                    </p:set>
                                    <p:animEffect transition="in" filter="fade">
                                      <p:cBhvr>
                                        <p:cTn id="16" dur="500"/>
                                        <p:tgtEl>
                                          <p:spTgt spid="38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81">
                                            <p:txEl>
                                              <p:pRg st="4" end="4"/>
                                            </p:txEl>
                                          </p:spTgt>
                                        </p:tgtEl>
                                        <p:attrNameLst>
                                          <p:attrName>style.visibility</p:attrName>
                                        </p:attrNameLst>
                                      </p:cBhvr>
                                      <p:to>
                                        <p:strVal val="visible"/>
                                      </p:to>
                                    </p:set>
                                    <p:animEffect transition="in" filter="fade">
                                      <p:cBhvr>
                                        <p:cTn id="19" dur="500"/>
                                        <p:tgtEl>
                                          <p:spTgt spid="38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82"/>
                                        </p:tgtEl>
                                        <p:attrNameLst>
                                          <p:attrName>style.visibility</p:attrName>
                                        </p:attrNameLst>
                                      </p:cBhvr>
                                      <p:to>
                                        <p:strVal val="visible"/>
                                      </p:to>
                                    </p:set>
                                    <p:animEffect transition="in" filter="fade">
                                      <p:cBhvr>
                                        <p:cTn id="22"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p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9" name="Google Shape;389;p27"/>
          <p:cNvSpPr txBox="1">
            <a:spLocks noGrp="1"/>
          </p:cNvSpPr>
          <p:nvPr>
            <p:ph type="ctrTitle"/>
          </p:nvPr>
        </p:nvSpPr>
        <p:spPr>
          <a:xfrm>
            <a:off x="164814" y="4530257"/>
            <a:ext cx="5434262" cy="111252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70000"/>
              </a:lnSpc>
              <a:spcBef>
                <a:spcPts val="0"/>
              </a:spcBef>
              <a:spcAft>
                <a:spcPts val="0"/>
              </a:spcAft>
              <a:buSzPct val="185185"/>
              <a:buNone/>
            </a:pPr>
            <a:r>
              <a:rPr lang="en-US" sz="3600" dirty="0" err="1" smtClean="0">
                <a:solidFill>
                  <a:srgbClr val="000000"/>
                </a:solidFill>
                <a:latin typeface="Arial"/>
                <a:ea typeface="Arial"/>
                <a:cs typeface="Arial"/>
                <a:sym typeface="Arial"/>
              </a:rPr>
              <a:t>Matut</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mahkai</a:t>
            </a:r>
            <a:r>
              <a:rPr lang="en-US" sz="3600" dirty="0" smtClean="0">
                <a:solidFill>
                  <a:srgbClr val="000000"/>
                </a:solidFill>
                <a:latin typeface="Arial"/>
                <a:ea typeface="Arial"/>
                <a:cs typeface="Arial"/>
                <a:sym typeface="Arial"/>
              </a:rPr>
              <a:t> n-</a:t>
            </a:r>
            <a:r>
              <a:rPr lang="en-US" sz="3600" dirty="0" err="1" smtClean="0">
                <a:solidFill>
                  <a:srgbClr val="000000"/>
                </a:solidFill>
                <a:latin typeface="Arial"/>
                <a:ea typeface="Arial"/>
                <a:cs typeface="Arial"/>
                <a:sym typeface="Arial"/>
              </a:rPr>
              <a:t>na</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ap</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ya</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ai</a:t>
            </a:r>
            <a:r>
              <a:rPr lang="en-US" sz="3600" dirty="0" smtClean="0">
                <a:solidFill>
                  <a:srgbClr val="000000"/>
                </a:solidFill>
                <a:latin typeface="Arial"/>
                <a:ea typeface="Arial"/>
                <a:cs typeface="Arial"/>
                <a:sym typeface="Arial"/>
              </a:rPr>
              <a:t> lam </a:t>
            </a:r>
            <a:r>
              <a:rPr lang="en-US" sz="3600" dirty="0" err="1" smtClean="0">
                <a:solidFill>
                  <a:srgbClr val="000000"/>
                </a:solidFill>
                <a:latin typeface="Arial"/>
                <a:ea typeface="Arial"/>
                <a:cs typeface="Arial"/>
                <a:sym typeface="Arial"/>
              </a:rPr>
              <a:t>langai</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galaw</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na</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matu</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madang</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ni</a:t>
            </a:r>
            <a:r>
              <a:rPr lang="en-US" sz="900" dirty="0">
                <a:solidFill>
                  <a:srgbClr val="000000"/>
                </a:solidFill>
                <a:latin typeface="Arial"/>
                <a:ea typeface="Arial"/>
                <a:cs typeface="Arial"/>
                <a:sym typeface="Arial"/>
              </a:rPr>
              <a:t/>
            </a:r>
            <a:br>
              <a:rPr lang="en-US" sz="900" dirty="0">
                <a:solidFill>
                  <a:srgbClr val="000000"/>
                </a:solidFill>
                <a:latin typeface="Arial"/>
                <a:ea typeface="Arial"/>
                <a:cs typeface="Arial"/>
                <a:sym typeface="Arial"/>
              </a:rPr>
            </a:br>
            <a:endParaRPr dirty="0">
              <a:latin typeface="Arial"/>
              <a:ea typeface="Arial"/>
              <a:cs typeface="Arial"/>
              <a:sym typeface="Arial"/>
            </a:endParaRPr>
          </a:p>
        </p:txBody>
      </p:sp>
      <p:sp>
        <p:nvSpPr>
          <p:cNvPr id="390" name="Google Shape;390;p27"/>
          <p:cNvSpPr txBox="1">
            <a:spLocks noGrp="1"/>
          </p:cNvSpPr>
          <p:nvPr>
            <p:ph type="subTitle" idx="1"/>
          </p:nvPr>
        </p:nvSpPr>
        <p:spPr>
          <a:xfrm>
            <a:off x="890339" y="4636008"/>
            <a:ext cx="3734014" cy="15727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p:txBody>
      </p:sp>
      <p:sp>
        <p:nvSpPr>
          <p:cNvPr id="391" name="Google Shape;391;p27"/>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92" name="Google Shape;392;p27" descr="A person sitting on a bed&#10;&#10;Description automatically generated with low confidence"/>
          <p:cNvPicPr preferRelativeResize="0"/>
          <p:nvPr/>
        </p:nvPicPr>
        <p:blipFill rotWithShape="1">
          <a:blip r:embed="rId3">
            <a:alphaModFix/>
          </a:blip>
          <a:srcRect r="7218"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93" name="Google Shape;393;p27"/>
          <p:cNvSpPr txBox="1"/>
          <p:nvPr/>
        </p:nvSpPr>
        <p:spPr>
          <a:xfrm>
            <a:off x="164814" y="4409267"/>
            <a:ext cx="5434262" cy="1751914"/>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7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animEffect transition="in" filter="fade">
                                      <p:cBhvr>
                                        <p:cTn id="7" dur="500"/>
                                        <p:tgtEl>
                                          <p:spTgt spid="39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0">
                                            <p:txEl>
                                              <p:pRg st="1" end="1"/>
                                            </p:txEl>
                                          </p:spTgt>
                                        </p:tgtEl>
                                        <p:attrNameLst>
                                          <p:attrName>style.visibility</p:attrName>
                                        </p:attrNameLst>
                                      </p:cBhvr>
                                      <p:to>
                                        <p:strVal val="visible"/>
                                      </p:to>
                                    </p:set>
                                    <p:animEffect transition="in" filter="fade">
                                      <p:cBhvr>
                                        <p:cTn id="10" dur="500"/>
                                        <p:tgtEl>
                                          <p:spTgt spid="39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0">
                                            <p:txEl>
                                              <p:pRg st="2" end="2"/>
                                            </p:txEl>
                                          </p:spTgt>
                                        </p:tgtEl>
                                        <p:attrNameLst>
                                          <p:attrName>style.visibility</p:attrName>
                                        </p:attrNameLst>
                                      </p:cBhvr>
                                      <p:to>
                                        <p:strVal val="visible"/>
                                      </p:to>
                                    </p:set>
                                    <p:animEffect transition="in" filter="fade">
                                      <p:cBhvr>
                                        <p:cTn id="13" dur="500"/>
                                        <p:tgtEl>
                                          <p:spTgt spid="39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9"/>
                                        </p:tgtEl>
                                        <p:attrNameLst>
                                          <p:attrName>style.visibility</p:attrName>
                                        </p:attrNameLst>
                                      </p:cBhvr>
                                      <p:to>
                                        <p:strVal val="visible"/>
                                      </p:to>
                                    </p:set>
                                    <p:animEffect transition="in" filter="fade">
                                      <p:cBhvr>
                                        <p:cTn id="16" dur="500"/>
                                        <p:tgtEl>
                                          <p:spTgt spid="389"/>
                                        </p:tgtEl>
                                      </p:cBhvr>
                                    </p:animEffect>
                                  </p:childTnLst>
                                </p:cTn>
                              </p:par>
                              <p:par>
                                <p:cTn id="17" presetID="10" presetClass="entr" presetSubtype="0" fill="hold" nodeType="withEffect">
                                  <p:stCondLst>
                                    <p:cond delay="0"/>
                                  </p:stCondLst>
                                  <p:childTnLst>
                                    <p:set>
                                      <p:cBhvr>
                                        <p:cTn id="18" dur="1" fill="hold">
                                          <p:stCondLst>
                                            <p:cond delay="0"/>
                                          </p:stCondLst>
                                        </p:cTn>
                                        <p:tgtEl>
                                          <p:spTgt spid="393"/>
                                        </p:tgtEl>
                                        <p:attrNameLst>
                                          <p:attrName>style.visibility</p:attrName>
                                        </p:attrNameLst>
                                      </p:cBhvr>
                                      <p:to>
                                        <p:strVal val="visible"/>
                                      </p:to>
                                    </p:set>
                                    <p:animEffect transition="in" filter="fade">
                                      <p:cBhvr>
                                        <p:cTn id="19"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Google Shape;399;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0" name="Google Shape;400;p5"/>
          <p:cNvSpPr txBox="1">
            <a:spLocks noGrp="1"/>
          </p:cNvSpPr>
          <p:nvPr>
            <p:ph type="ctrTitle"/>
          </p:nvPr>
        </p:nvSpPr>
        <p:spPr>
          <a:xfrm>
            <a:off x="4657345" y="1129932"/>
            <a:ext cx="7325105" cy="204600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3600"/>
              <a:buFont typeface="Arial"/>
              <a:buNone/>
            </a:pPr>
            <a:r>
              <a:rPr lang="en-US" sz="3600" dirty="0" err="1" smtClean="0">
                <a:latin typeface="Arial"/>
                <a:ea typeface="Arial"/>
                <a:cs typeface="Arial"/>
                <a:sym typeface="Arial"/>
              </a:rPr>
              <a:t>Manghkang</a:t>
            </a:r>
            <a:r>
              <a:rPr lang="en-US" sz="3600" dirty="0" smtClean="0">
                <a:latin typeface="Arial"/>
                <a:ea typeface="Arial"/>
                <a:cs typeface="Arial"/>
                <a:sym typeface="Arial"/>
              </a:rPr>
              <a:t> </a:t>
            </a:r>
            <a:r>
              <a:rPr lang="en-US" sz="3600" dirty="0" err="1" smtClean="0">
                <a:latin typeface="Arial"/>
                <a:ea typeface="Arial"/>
                <a:cs typeface="Arial"/>
                <a:sym typeface="Arial"/>
              </a:rPr>
              <a:t>hpe</a:t>
            </a:r>
            <a:r>
              <a:rPr lang="en-US" sz="3600" dirty="0" smtClean="0">
                <a:latin typeface="Arial"/>
                <a:ea typeface="Arial"/>
                <a:cs typeface="Arial"/>
                <a:sym typeface="Arial"/>
              </a:rPr>
              <a:t> </a:t>
            </a:r>
            <a:r>
              <a:rPr lang="en-US" sz="3600" dirty="0" err="1" smtClean="0">
                <a:latin typeface="Arial"/>
                <a:ea typeface="Arial"/>
                <a:cs typeface="Arial"/>
                <a:sym typeface="Arial"/>
              </a:rPr>
              <a:t>sawk</a:t>
            </a:r>
            <a:r>
              <a:rPr lang="en-US" sz="3600" dirty="0" smtClean="0">
                <a:latin typeface="Arial"/>
                <a:ea typeface="Arial"/>
                <a:cs typeface="Arial"/>
                <a:sym typeface="Arial"/>
              </a:rPr>
              <a:t> </a:t>
            </a:r>
            <a:r>
              <a:rPr lang="en-US" sz="3600" dirty="0" err="1" smtClean="0">
                <a:latin typeface="Arial"/>
                <a:ea typeface="Arial"/>
                <a:cs typeface="Arial"/>
                <a:sym typeface="Arial"/>
              </a:rPr>
              <a:t>shapraw</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lam- </a:t>
            </a:r>
            <a:r>
              <a:rPr lang="en-US" sz="3600" dirty="0" err="1">
                <a:latin typeface="Arial"/>
                <a:ea typeface="Arial"/>
                <a:cs typeface="Arial"/>
                <a:sym typeface="Arial"/>
              </a:rPr>
              <a:t>G</a:t>
            </a:r>
            <a:r>
              <a:rPr lang="en-US" sz="3600" dirty="0" err="1" smtClean="0">
                <a:latin typeface="Arial"/>
                <a:ea typeface="Arial"/>
                <a:cs typeface="Arial"/>
                <a:sym typeface="Arial"/>
              </a:rPr>
              <a:t>arum</a:t>
            </a:r>
            <a:r>
              <a:rPr lang="en-US" sz="3600" dirty="0" smtClean="0">
                <a:latin typeface="Arial"/>
                <a:ea typeface="Arial"/>
                <a:cs typeface="Arial"/>
                <a:sym typeface="Arial"/>
              </a:rPr>
              <a:t> </a:t>
            </a:r>
            <a:r>
              <a:rPr lang="en-US" sz="3600" dirty="0" err="1" smtClean="0">
                <a:latin typeface="Arial"/>
                <a:ea typeface="Arial"/>
                <a:cs typeface="Arial"/>
                <a:sym typeface="Arial"/>
              </a:rPr>
              <a:t>shingtau</a:t>
            </a:r>
            <a:r>
              <a:rPr lang="en-US" sz="3600" dirty="0" smtClean="0">
                <a:latin typeface="Arial"/>
                <a:ea typeface="Arial"/>
                <a:cs typeface="Arial"/>
                <a:sym typeface="Arial"/>
              </a:rPr>
              <a:t> </a:t>
            </a:r>
            <a:r>
              <a:rPr lang="en-US" sz="3600" dirty="0" err="1" smtClean="0">
                <a:latin typeface="Arial"/>
                <a:ea typeface="Arial"/>
                <a:cs typeface="Arial"/>
                <a:sym typeface="Arial"/>
              </a:rPr>
              <a:t>ya</a:t>
            </a:r>
            <a:r>
              <a:rPr lang="en-US" sz="3600" dirty="0" smtClean="0">
                <a:latin typeface="Arial"/>
                <a:ea typeface="Arial"/>
                <a:cs typeface="Arial"/>
                <a:sym typeface="Arial"/>
              </a:rPr>
              <a:t> </a:t>
            </a:r>
            <a:r>
              <a:rPr lang="en-US" sz="3600" dirty="0" err="1" smtClean="0">
                <a:latin typeface="Arial"/>
                <a:ea typeface="Arial"/>
                <a:cs typeface="Arial"/>
                <a:sym typeface="Arial"/>
              </a:rPr>
              <a:t>ra</a:t>
            </a:r>
            <a:r>
              <a:rPr lang="en-US" sz="3600" dirty="0" smtClean="0">
                <a:latin typeface="Arial"/>
                <a:ea typeface="Arial"/>
                <a:cs typeface="Arial"/>
                <a:sym typeface="Arial"/>
              </a:rPr>
              <a:t> </a:t>
            </a:r>
            <a:r>
              <a:rPr lang="en-US" sz="3600" dirty="0" err="1" smtClean="0">
                <a:latin typeface="Arial"/>
                <a:ea typeface="Arial"/>
                <a:cs typeface="Arial"/>
                <a:sym typeface="Arial"/>
              </a:rPr>
              <a:t>na</a:t>
            </a:r>
            <a:r>
              <a:rPr lang="en-US" sz="3600" dirty="0" smtClean="0">
                <a:latin typeface="Arial"/>
                <a:ea typeface="Arial"/>
                <a:cs typeface="Arial"/>
                <a:sym typeface="Arial"/>
              </a:rPr>
              <a:t> </a:t>
            </a:r>
            <a:r>
              <a:rPr lang="en-US" sz="3600" dirty="0" err="1" smtClean="0">
                <a:latin typeface="Arial"/>
                <a:ea typeface="Arial"/>
                <a:cs typeface="Arial"/>
                <a:sym typeface="Arial"/>
              </a:rPr>
              <a:t>masha</a:t>
            </a:r>
            <a:r>
              <a:rPr lang="en-US" sz="3600" dirty="0" smtClean="0">
                <a:latin typeface="Arial"/>
                <a:ea typeface="Arial"/>
                <a:cs typeface="Arial"/>
                <a:sym typeface="Arial"/>
              </a:rPr>
              <a:t> </a:t>
            </a:r>
            <a:r>
              <a:rPr lang="en-US" sz="3600" dirty="0" err="1" smtClean="0">
                <a:latin typeface="Arial"/>
                <a:ea typeface="Arial"/>
                <a:cs typeface="Arial"/>
                <a:sym typeface="Arial"/>
              </a:rPr>
              <a:t>gaw</a:t>
            </a:r>
            <a:r>
              <a:rPr lang="en-US" sz="3600" dirty="0" smtClean="0">
                <a:latin typeface="Arial"/>
                <a:ea typeface="Arial"/>
                <a:cs typeface="Arial"/>
                <a:sym typeface="Arial"/>
              </a:rPr>
              <a:t> </a:t>
            </a:r>
            <a:r>
              <a:rPr lang="en-US" sz="3600" dirty="0" err="1" smtClean="0">
                <a:latin typeface="Arial"/>
                <a:ea typeface="Arial"/>
                <a:cs typeface="Arial"/>
                <a:sym typeface="Arial"/>
              </a:rPr>
              <a:t>hpa</a:t>
            </a:r>
            <a:r>
              <a:rPr lang="en-US" sz="3600" dirty="0" smtClean="0">
                <a:latin typeface="Arial"/>
                <a:ea typeface="Arial"/>
                <a:cs typeface="Arial"/>
                <a:sym typeface="Arial"/>
              </a:rPr>
              <a:t> </a:t>
            </a:r>
            <a:r>
              <a:rPr lang="en-US" sz="3600" dirty="0" err="1" smtClean="0">
                <a:latin typeface="Arial"/>
                <a:ea typeface="Arial"/>
                <a:cs typeface="Arial"/>
                <a:sym typeface="Arial"/>
              </a:rPr>
              <a:t>ni</a:t>
            </a:r>
            <a:r>
              <a:rPr lang="en-US" sz="3600" dirty="0" smtClean="0">
                <a:latin typeface="Arial"/>
                <a:ea typeface="Arial"/>
                <a:cs typeface="Arial"/>
                <a:sym typeface="Arial"/>
              </a:rPr>
              <a:t> </a:t>
            </a:r>
            <a:r>
              <a:rPr lang="en-US" sz="3600" dirty="0" err="1" smtClean="0">
                <a:latin typeface="Arial"/>
                <a:ea typeface="Arial"/>
                <a:cs typeface="Arial"/>
                <a:sym typeface="Arial"/>
              </a:rPr>
              <a:t>ra</a:t>
            </a:r>
            <a:r>
              <a:rPr lang="en-US" sz="3600" dirty="0" smtClean="0">
                <a:latin typeface="Arial"/>
                <a:ea typeface="Arial"/>
                <a:cs typeface="Arial"/>
                <a:sym typeface="Arial"/>
              </a:rPr>
              <a:t> </a:t>
            </a:r>
            <a:r>
              <a:rPr lang="en-US" sz="3600" dirty="0" err="1" smtClean="0">
                <a:latin typeface="Arial"/>
                <a:ea typeface="Arial"/>
                <a:cs typeface="Arial"/>
                <a:sym typeface="Arial"/>
              </a:rPr>
              <a:t>ahkyak</a:t>
            </a:r>
            <a:r>
              <a:rPr lang="en-US" sz="3600" dirty="0" smtClean="0">
                <a:latin typeface="Arial"/>
                <a:ea typeface="Arial"/>
                <a:cs typeface="Arial"/>
                <a:sym typeface="Arial"/>
              </a:rPr>
              <a:t> </a:t>
            </a:r>
            <a:r>
              <a:rPr lang="en-US" sz="3600" dirty="0" err="1" smtClean="0">
                <a:latin typeface="Arial"/>
                <a:ea typeface="Arial"/>
                <a:cs typeface="Arial"/>
                <a:sym typeface="Arial"/>
              </a:rPr>
              <a:t>nga</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a:t>
            </a:r>
            <a:r>
              <a:rPr lang="en-US" sz="3600" dirty="0" err="1" smtClean="0">
                <a:latin typeface="Arial"/>
                <a:ea typeface="Arial"/>
                <a:cs typeface="Arial"/>
                <a:sym typeface="Arial"/>
              </a:rPr>
              <a:t>rai</a:t>
            </a:r>
            <a:r>
              <a:rPr lang="en-US" sz="3600" dirty="0" smtClean="0">
                <a:latin typeface="Arial"/>
                <a:ea typeface="Arial"/>
                <a:cs typeface="Arial"/>
                <a:sym typeface="Arial"/>
              </a:rPr>
              <a:t>?</a:t>
            </a:r>
            <a:endParaRPr sz="3600" dirty="0">
              <a:latin typeface="Arial"/>
              <a:ea typeface="Arial"/>
              <a:cs typeface="Arial"/>
              <a:sym typeface="Arial"/>
            </a:endParaRPr>
          </a:p>
        </p:txBody>
      </p:sp>
      <p:pic>
        <p:nvPicPr>
          <p:cNvPr id="401" name="Google Shape;401;p5" descr="A picture containing person&#10;&#10;Description automatically generated"/>
          <p:cNvPicPr preferRelativeResize="0"/>
          <p:nvPr/>
        </p:nvPicPr>
        <p:blipFill rotWithShape="1">
          <a:blip r:embed="rId3">
            <a:alphaModFix/>
          </a:blip>
          <a:srcRect l="24787" r="24280"/>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02" name="Google Shape;402;p5"/>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3" name="Google Shape;403;p5"/>
          <p:cNvSpPr txBox="1">
            <a:spLocks noGrp="1"/>
          </p:cNvSpPr>
          <p:nvPr>
            <p:ph type="subTitle" idx="1"/>
          </p:nvPr>
        </p:nvSpPr>
        <p:spPr>
          <a:xfrm>
            <a:off x="5088043" y="3076492"/>
            <a:ext cx="6894407" cy="3103031"/>
          </a:xfrm>
          <a:prstGeom prst="rect">
            <a:avLst/>
          </a:prstGeom>
          <a:solidFill>
            <a:schemeClr val="lt1"/>
          </a:solidFill>
          <a:ln>
            <a:noFill/>
          </a:ln>
        </p:spPr>
        <p:txBody>
          <a:bodyPr spcFirstLastPara="1" wrap="square" lIns="91425" tIns="45700" rIns="91425" bIns="45700" anchor="t" anchorCtr="0">
            <a:normAutofit lnSpcReduction="10000"/>
          </a:bodyPr>
          <a:lstStyle/>
          <a:p>
            <a:pPr marL="0" lvl="0" indent="0" algn="l" rtl="0">
              <a:lnSpc>
                <a:spcPct val="150000"/>
              </a:lnSpc>
              <a:spcBef>
                <a:spcPts val="0"/>
              </a:spcBef>
              <a:spcAft>
                <a:spcPts val="0"/>
              </a:spcAft>
              <a:buClr>
                <a:schemeClr val="dk1"/>
              </a:buClr>
              <a:buSzPts val="2800"/>
              <a:buNone/>
            </a:pPr>
            <a:r>
              <a:rPr lang="en-US" sz="2800" dirty="0" err="1" smtClean="0">
                <a:latin typeface="Arial"/>
                <a:ea typeface="Arial"/>
                <a:cs typeface="Arial"/>
                <a:sym typeface="Arial"/>
              </a:rPr>
              <a:t>Tinang</a:t>
            </a:r>
            <a:r>
              <a:rPr lang="en-US" sz="2800" dirty="0" smtClean="0">
                <a:latin typeface="Arial"/>
                <a:ea typeface="Arial"/>
                <a:cs typeface="Arial"/>
                <a:sym typeface="Arial"/>
              </a:rPr>
              <a:t> </a:t>
            </a:r>
            <a:r>
              <a:rPr lang="en-US" sz="2800" dirty="0" err="1" smtClean="0">
                <a:latin typeface="Arial"/>
                <a:ea typeface="Arial"/>
                <a:cs typeface="Arial"/>
                <a:sym typeface="Arial"/>
              </a:rPr>
              <a:t>garum</a:t>
            </a:r>
            <a:r>
              <a:rPr lang="en-US" sz="2800" dirty="0" smtClean="0">
                <a:latin typeface="Arial"/>
                <a:ea typeface="Arial"/>
                <a:cs typeface="Arial"/>
                <a:sym typeface="Arial"/>
              </a:rPr>
              <a:t> </a:t>
            </a:r>
            <a:r>
              <a:rPr lang="en-US" sz="2800" dirty="0" err="1" smtClean="0">
                <a:latin typeface="Arial"/>
                <a:ea typeface="Arial"/>
                <a:cs typeface="Arial"/>
                <a:sym typeface="Arial"/>
              </a:rPr>
              <a:t>ya</a:t>
            </a:r>
            <a:r>
              <a:rPr lang="en-US" sz="2800" dirty="0" smtClean="0">
                <a:latin typeface="Arial"/>
                <a:ea typeface="Arial"/>
                <a:cs typeface="Arial"/>
                <a:sym typeface="Arial"/>
              </a:rPr>
              <a:t> </a:t>
            </a:r>
            <a:r>
              <a:rPr lang="en-US" sz="2800" dirty="0" err="1" smtClean="0">
                <a:latin typeface="Arial"/>
                <a:ea typeface="Arial"/>
                <a:cs typeface="Arial"/>
                <a:sym typeface="Arial"/>
              </a:rPr>
              <a:t>na</a:t>
            </a:r>
            <a:r>
              <a:rPr lang="en-US" sz="2800" dirty="0" smtClean="0">
                <a:latin typeface="Arial"/>
                <a:ea typeface="Arial"/>
                <a:cs typeface="Arial"/>
                <a:sym typeface="Arial"/>
              </a:rPr>
              <a:t> </a:t>
            </a:r>
            <a:r>
              <a:rPr lang="en-US" sz="2800" dirty="0" err="1" smtClean="0">
                <a:latin typeface="Arial"/>
                <a:ea typeface="Arial"/>
                <a:cs typeface="Arial"/>
                <a:sym typeface="Arial"/>
              </a:rPr>
              <a:t>masha</a:t>
            </a:r>
            <a:r>
              <a:rPr lang="en-US" sz="2800" dirty="0" smtClean="0">
                <a:latin typeface="Arial"/>
                <a:ea typeface="Arial"/>
                <a:cs typeface="Arial"/>
                <a:sym typeface="Arial"/>
              </a:rPr>
              <a:t> a </a:t>
            </a:r>
            <a:r>
              <a:rPr lang="en-US" sz="2800" dirty="0" err="1" smtClean="0">
                <a:latin typeface="Arial"/>
                <a:ea typeface="Arial"/>
                <a:cs typeface="Arial"/>
                <a:sym typeface="Arial"/>
              </a:rPr>
              <a:t>manghkang</a:t>
            </a:r>
            <a:r>
              <a:rPr lang="en-US" sz="2800" dirty="0" smtClean="0">
                <a:latin typeface="Arial"/>
                <a:ea typeface="Arial"/>
                <a:cs typeface="Arial"/>
                <a:sym typeface="Arial"/>
              </a:rPr>
              <a:t> </a:t>
            </a:r>
            <a:r>
              <a:rPr lang="en-US" sz="2800" dirty="0" err="1" smtClean="0">
                <a:latin typeface="Arial"/>
                <a:ea typeface="Arial"/>
                <a:cs typeface="Arial"/>
                <a:sym typeface="Arial"/>
              </a:rPr>
              <a:t>ni</a:t>
            </a:r>
            <a:r>
              <a:rPr lang="en-US" sz="2800" dirty="0" smtClean="0">
                <a:latin typeface="Arial"/>
                <a:ea typeface="Arial"/>
                <a:cs typeface="Arial"/>
                <a:sym typeface="Arial"/>
              </a:rPr>
              <a:t> , </a:t>
            </a:r>
            <a:r>
              <a:rPr lang="en-US" sz="2800" dirty="0" err="1" smtClean="0">
                <a:latin typeface="Arial"/>
                <a:ea typeface="Arial"/>
                <a:cs typeface="Arial"/>
                <a:sym typeface="Arial"/>
              </a:rPr>
              <a:t>ra</a:t>
            </a:r>
            <a:r>
              <a:rPr lang="en-US" sz="2800" dirty="0" smtClean="0">
                <a:latin typeface="Arial"/>
                <a:ea typeface="Arial"/>
                <a:cs typeface="Arial"/>
                <a:sym typeface="Arial"/>
              </a:rPr>
              <a:t> </a:t>
            </a:r>
            <a:r>
              <a:rPr lang="en-US" sz="2800" dirty="0" err="1" smtClean="0">
                <a:latin typeface="Arial"/>
                <a:ea typeface="Arial"/>
                <a:cs typeface="Arial"/>
                <a:sym typeface="Arial"/>
              </a:rPr>
              <a:t>ahkyak</a:t>
            </a:r>
            <a:r>
              <a:rPr lang="en-US" sz="2800" dirty="0" smtClean="0">
                <a:latin typeface="Arial"/>
                <a:ea typeface="Arial"/>
                <a:cs typeface="Arial"/>
                <a:sym typeface="Arial"/>
              </a:rPr>
              <a:t> ai lam </a:t>
            </a:r>
            <a:r>
              <a:rPr lang="en-US" sz="2800" dirty="0" err="1" smtClean="0">
                <a:latin typeface="Arial"/>
                <a:ea typeface="Arial"/>
                <a:cs typeface="Arial"/>
                <a:sym typeface="Arial"/>
              </a:rPr>
              <a:t>ni</a:t>
            </a:r>
            <a:r>
              <a:rPr lang="en-US" sz="2800" dirty="0" smtClean="0">
                <a:latin typeface="Arial"/>
                <a:ea typeface="Arial"/>
                <a:cs typeface="Arial"/>
                <a:sym typeface="Arial"/>
              </a:rPr>
              <a:t> </a:t>
            </a:r>
            <a:r>
              <a:rPr lang="en-US" sz="2800" dirty="0" err="1" smtClean="0">
                <a:latin typeface="Arial"/>
                <a:ea typeface="Arial"/>
                <a:cs typeface="Arial"/>
                <a:sym typeface="Arial"/>
              </a:rPr>
              <a:t>hte</a:t>
            </a:r>
            <a:r>
              <a:rPr lang="en-US" sz="2800" dirty="0" smtClean="0">
                <a:latin typeface="Arial"/>
                <a:ea typeface="Arial"/>
                <a:cs typeface="Arial"/>
                <a:sym typeface="Arial"/>
              </a:rPr>
              <a:t> </a:t>
            </a:r>
            <a:r>
              <a:rPr lang="en-US" sz="2800" dirty="0" err="1" smtClean="0">
                <a:latin typeface="Arial"/>
                <a:ea typeface="Arial"/>
                <a:cs typeface="Arial"/>
                <a:sym typeface="Arial"/>
              </a:rPr>
              <a:t>grau</a:t>
            </a:r>
            <a:r>
              <a:rPr lang="en-US" sz="2800" dirty="0" smtClean="0">
                <a:latin typeface="Arial"/>
                <a:ea typeface="Arial"/>
                <a:cs typeface="Arial"/>
                <a:sym typeface="Arial"/>
              </a:rPr>
              <a:t> </a:t>
            </a:r>
            <a:r>
              <a:rPr lang="en-US" sz="2800" dirty="0" err="1" smtClean="0">
                <a:latin typeface="Arial"/>
                <a:ea typeface="Arial"/>
                <a:cs typeface="Arial"/>
                <a:sym typeface="Arial"/>
              </a:rPr>
              <a:t>kaja</a:t>
            </a:r>
            <a:r>
              <a:rPr lang="en-US" sz="2800" dirty="0" smtClean="0">
                <a:latin typeface="Arial"/>
                <a:ea typeface="Arial"/>
                <a:cs typeface="Arial"/>
                <a:sym typeface="Arial"/>
              </a:rPr>
              <a:t> ai lam </a:t>
            </a:r>
            <a:r>
              <a:rPr lang="en-US" sz="2800" dirty="0" err="1" smtClean="0">
                <a:latin typeface="Arial"/>
                <a:ea typeface="Arial"/>
                <a:cs typeface="Arial"/>
                <a:sym typeface="Arial"/>
              </a:rPr>
              <a:t>ni</a:t>
            </a:r>
            <a:r>
              <a:rPr lang="en-US" sz="2800" dirty="0" smtClean="0">
                <a:latin typeface="Arial"/>
                <a:ea typeface="Arial"/>
                <a:cs typeface="Arial"/>
                <a:sym typeface="Arial"/>
              </a:rPr>
              <a:t> </a:t>
            </a:r>
            <a:r>
              <a:rPr lang="en-US" sz="2800" dirty="0" err="1" smtClean="0">
                <a:latin typeface="Arial"/>
                <a:ea typeface="Arial"/>
                <a:cs typeface="Arial"/>
                <a:sym typeface="Arial"/>
              </a:rPr>
              <a:t>hpe</a:t>
            </a:r>
            <a:r>
              <a:rPr lang="en-US" sz="2800" dirty="0" smtClean="0">
                <a:latin typeface="Arial"/>
                <a:ea typeface="Arial"/>
                <a:cs typeface="Arial"/>
                <a:sym typeface="Arial"/>
              </a:rPr>
              <a:t>  </a:t>
            </a:r>
            <a:r>
              <a:rPr lang="en-US" sz="2800" dirty="0" err="1" smtClean="0">
                <a:latin typeface="Arial"/>
                <a:ea typeface="Arial"/>
                <a:cs typeface="Arial"/>
                <a:sym typeface="Arial"/>
              </a:rPr>
              <a:t>shi</a:t>
            </a:r>
            <a:r>
              <a:rPr lang="en-US" sz="2800" dirty="0" smtClean="0">
                <a:latin typeface="Arial"/>
                <a:ea typeface="Arial"/>
                <a:cs typeface="Arial"/>
                <a:sym typeface="Arial"/>
              </a:rPr>
              <a:t> </a:t>
            </a:r>
            <a:r>
              <a:rPr lang="en-US" sz="2800" dirty="0" err="1" smtClean="0">
                <a:latin typeface="Arial"/>
                <a:ea typeface="Arial"/>
                <a:cs typeface="Arial"/>
                <a:sym typeface="Arial"/>
              </a:rPr>
              <a:t>hte</a:t>
            </a:r>
            <a:r>
              <a:rPr lang="en-US" sz="2800" dirty="0" smtClean="0">
                <a:latin typeface="Arial"/>
                <a:ea typeface="Arial"/>
                <a:cs typeface="Arial"/>
                <a:sym typeface="Arial"/>
              </a:rPr>
              <a:t> </a:t>
            </a:r>
            <a:r>
              <a:rPr lang="en-US" sz="2800" dirty="0" err="1" smtClean="0">
                <a:latin typeface="Arial"/>
                <a:ea typeface="Arial"/>
                <a:cs typeface="Arial"/>
                <a:sym typeface="Arial"/>
              </a:rPr>
              <a:t>shanhte</a:t>
            </a:r>
            <a:r>
              <a:rPr lang="en-US" sz="2800" dirty="0" smtClean="0">
                <a:latin typeface="Arial"/>
                <a:ea typeface="Arial"/>
                <a:cs typeface="Arial"/>
                <a:sym typeface="Arial"/>
              </a:rPr>
              <a:t> </a:t>
            </a:r>
            <a:r>
              <a:rPr lang="en-US" sz="2800" dirty="0" err="1" smtClean="0">
                <a:latin typeface="Arial"/>
                <a:ea typeface="Arial"/>
                <a:cs typeface="Arial"/>
                <a:sym typeface="Arial"/>
              </a:rPr>
              <a:t>hpe</a:t>
            </a:r>
            <a:r>
              <a:rPr lang="en-US" sz="2800" dirty="0" smtClean="0">
                <a:latin typeface="Arial"/>
                <a:ea typeface="Arial"/>
                <a:cs typeface="Arial"/>
                <a:sym typeface="Arial"/>
              </a:rPr>
              <a:t> </a:t>
            </a:r>
            <a:r>
              <a:rPr lang="en-US" sz="2800" dirty="0" err="1" smtClean="0">
                <a:latin typeface="Arial"/>
                <a:ea typeface="Arial"/>
                <a:cs typeface="Arial"/>
                <a:sym typeface="Arial"/>
              </a:rPr>
              <a:t>yu</a:t>
            </a:r>
            <a:r>
              <a:rPr lang="en-US" sz="2800" dirty="0" smtClean="0">
                <a:latin typeface="Arial"/>
                <a:ea typeface="Arial"/>
                <a:cs typeface="Arial"/>
                <a:sym typeface="Arial"/>
              </a:rPr>
              <a:t> </a:t>
            </a:r>
            <a:r>
              <a:rPr lang="en-US" sz="2800" dirty="0" err="1" smtClean="0">
                <a:latin typeface="Arial"/>
                <a:ea typeface="Arial"/>
                <a:cs typeface="Arial"/>
                <a:sym typeface="Arial"/>
              </a:rPr>
              <a:t>lanu</a:t>
            </a:r>
            <a:r>
              <a:rPr lang="en-US" sz="2800" dirty="0" smtClean="0">
                <a:latin typeface="Arial"/>
                <a:ea typeface="Arial"/>
                <a:cs typeface="Arial"/>
                <a:sym typeface="Arial"/>
              </a:rPr>
              <a:t> </a:t>
            </a:r>
            <a:r>
              <a:rPr lang="en-US" sz="2800" dirty="0" err="1" smtClean="0">
                <a:latin typeface="Arial"/>
                <a:ea typeface="Arial"/>
                <a:cs typeface="Arial"/>
                <a:sym typeface="Arial"/>
              </a:rPr>
              <a:t>lahku</a:t>
            </a:r>
            <a:r>
              <a:rPr lang="en-US" sz="2800" dirty="0" smtClean="0">
                <a:latin typeface="Arial"/>
                <a:ea typeface="Arial"/>
                <a:cs typeface="Arial"/>
                <a:sym typeface="Arial"/>
              </a:rPr>
              <a:t> ai </a:t>
            </a:r>
            <a:r>
              <a:rPr lang="en-US" sz="2800" dirty="0" err="1" smtClean="0">
                <a:latin typeface="Arial"/>
                <a:ea typeface="Arial"/>
                <a:cs typeface="Arial"/>
                <a:sym typeface="Arial"/>
              </a:rPr>
              <a:t>ni</a:t>
            </a:r>
            <a:r>
              <a:rPr lang="en-US" sz="2800" dirty="0" smtClean="0">
                <a:latin typeface="Arial"/>
                <a:ea typeface="Arial"/>
                <a:cs typeface="Arial"/>
                <a:sym typeface="Arial"/>
              </a:rPr>
              <a:t> </a:t>
            </a:r>
            <a:r>
              <a:rPr lang="en-US" sz="2800" dirty="0" err="1" smtClean="0">
                <a:latin typeface="Arial"/>
                <a:ea typeface="Arial"/>
                <a:cs typeface="Arial"/>
                <a:sym typeface="Arial"/>
              </a:rPr>
              <a:t>hte</a:t>
            </a:r>
            <a:r>
              <a:rPr lang="en-US" sz="2800" dirty="0" smtClean="0">
                <a:latin typeface="Arial"/>
                <a:ea typeface="Arial"/>
                <a:cs typeface="Arial"/>
                <a:sym typeface="Arial"/>
              </a:rPr>
              <a:t> </a:t>
            </a:r>
            <a:r>
              <a:rPr lang="en-US" sz="2800" dirty="0" err="1" smtClean="0">
                <a:latin typeface="Arial"/>
                <a:ea typeface="Arial"/>
                <a:cs typeface="Arial"/>
                <a:sym typeface="Arial"/>
              </a:rPr>
              <a:t>yawng</a:t>
            </a:r>
            <a:r>
              <a:rPr lang="en-US" sz="2800" dirty="0" smtClean="0">
                <a:latin typeface="Arial"/>
                <a:ea typeface="Arial"/>
                <a:cs typeface="Arial"/>
                <a:sym typeface="Arial"/>
              </a:rPr>
              <a:t> </a:t>
            </a:r>
            <a:r>
              <a:rPr lang="en-US" sz="2800" dirty="0" err="1" smtClean="0">
                <a:latin typeface="Arial"/>
                <a:ea typeface="Arial"/>
                <a:cs typeface="Arial"/>
                <a:sym typeface="Arial"/>
              </a:rPr>
              <a:t>rau</a:t>
            </a:r>
            <a:r>
              <a:rPr lang="en-US" sz="2800" dirty="0" smtClean="0">
                <a:latin typeface="Arial"/>
                <a:ea typeface="Arial"/>
                <a:cs typeface="Arial"/>
                <a:sym typeface="Arial"/>
              </a:rPr>
              <a:t> </a:t>
            </a:r>
            <a:r>
              <a:rPr lang="en-US" sz="2800" dirty="0" err="1" smtClean="0">
                <a:latin typeface="Arial"/>
                <a:ea typeface="Arial"/>
                <a:cs typeface="Arial"/>
                <a:sym typeface="Arial"/>
              </a:rPr>
              <a:t>sawk</a:t>
            </a:r>
            <a:r>
              <a:rPr lang="en-US" sz="2800" dirty="0" smtClean="0">
                <a:latin typeface="Arial"/>
                <a:ea typeface="Arial"/>
                <a:cs typeface="Arial"/>
                <a:sym typeface="Arial"/>
              </a:rPr>
              <a:t> </a:t>
            </a:r>
            <a:r>
              <a:rPr lang="en-US" sz="2800" dirty="0" err="1" smtClean="0">
                <a:latin typeface="Arial"/>
                <a:ea typeface="Arial"/>
                <a:cs typeface="Arial"/>
                <a:sym typeface="Arial"/>
              </a:rPr>
              <a:t>shapraw</a:t>
            </a:r>
            <a:r>
              <a:rPr lang="en-US" sz="2800" dirty="0" smtClean="0">
                <a:latin typeface="Arial"/>
                <a:ea typeface="Arial"/>
                <a:cs typeface="Arial"/>
                <a:sym typeface="Arial"/>
              </a:rPr>
              <a:t>/ san </a:t>
            </a:r>
            <a:r>
              <a:rPr lang="en-US" sz="2800" dirty="0" err="1" smtClean="0">
                <a:latin typeface="Arial"/>
                <a:ea typeface="Arial"/>
                <a:cs typeface="Arial"/>
                <a:sym typeface="Arial"/>
              </a:rPr>
              <a:t>jep</a:t>
            </a:r>
            <a:r>
              <a:rPr lang="en-US" sz="2800" dirty="0" smtClean="0">
                <a:latin typeface="Arial"/>
                <a:ea typeface="Arial"/>
                <a:cs typeface="Arial"/>
                <a:sym typeface="Arial"/>
              </a:rPr>
              <a:t> u.</a:t>
            </a:r>
            <a:endParaRPr sz="2800"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xEl>
                                              <p:pRg st="0" end="0"/>
                                            </p:txEl>
                                          </p:spTgt>
                                        </p:tgtEl>
                                        <p:attrNameLst>
                                          <p:attrName>style.visibility</p:attrName>
                                        </p:attrNameLst>
                                      </p:cBhvr>
                                      <p:to>
                                        <p:strVal val="visible"/>
                                      </p:to>
                                    </p:set>
                                    <p:animEffect transition="in" filter="fade">
                                      <p:cBhvr>
                                        <p:cTn id="7" dur="500"/>
                                        <p:tgtEl>
                                          <p:spTgt spid="4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0"/>
                                        </p:tgtEl>
                                        <p:attrNameLst>
                                          <p:attrName>style.visibility</p:attrName>
                                        </p:attrNameLst>
                                      </p:cBhvr>
                                      <p:to>
                                        <p:strVal val="visible"/>
                                      </p:to>
                                    </p:set>
                                    <p:animEffect transition="in" filter="fade">
                                      <p:cBhvr>
                                        <p:cTn id="10"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p28"/>
          <p:cNvSpPr/>
          <p:nvPr/>
        </p:nvSpPr>
        <p:spPr>
          <a:xfrm>
            <a:off x="0" y="505308"/>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0" name="Google Shape;410;p28"/>
          <p:cNvSpPr txBox="1">
            <a:spLocks noGrp="1"/>
          </p:cNvSpPr>
          <p:nvPr>
            <p:ph type="ctrTitle"/>
          </p:nvPr>
        </p:nvSpPr>
        <p:spPr>
          <a:xfrm>
            <a:off x="4403598" y="-365975"/>
            <a:ext cx="7788402" cy="248412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3600"/>
              <a:buFont typeface="Arial"/>
              <a:buNone/>
            </a:pPr>
            <a:r>
              <a:rPr lang="en-US" sz="2800" dirty="0" smtClean="0">
                <a:latin typeface="Arial"/>
                <a:ea typeface="Arial"/>
                <a:cs typeface="Arial"/>
                <a:sym typeface="Arial"/>
              </a:rPr>
              <a:t>Dai </a:t>
            </a:r>
            <a:r>
              <a:rPr lang="en-US" sz="2800" dirty="0" err="1" smtClean="0">
                <a:latin typeface="Arial"/>
                <a:ea typeface="Arial"/>
                <a:cs typeface="Arial"/>
                <a:sym typeface="Arial"/>
              </a:rPr>
              <a:t>ra</a:t>
            </a:r>
            <a:r>
              <a:rPr lang="en-US" sz="2800" dirty="0" smtClean="0">
                <a:latin typeface="Arial"/>
                <a:ea typeface="Arial"/>
                <a:cs typeface="Arial"/>
                <a:sym typeface="Arial"/>
              </a:rPr>
              <a:t> </a:t>
            </a:r>
            <a:r>
              <a:rPr lang="en-US" sz="2800" dirty="0" err="1" smtClean="0">
                <a:latin typeface="Arial"/>
                <a:ea typeface="Arial"/>
                <a:cs typeface="Arial"/>
                <a:sym typeface="Arial"/>
              </a:rPr>
              <a:t>ahkyak</a:t>
            </a:r>
            <a:r>
              <a:rPr lang="en-US" sz="2800" dirty="0" smtClean="0">
                <a:latin typeface="Arial"/>
                <a:ea typeface="Arial"/>
                <a:cs typeface="Arial"/>
                <a:sym typeface="Arial"/>
              </a:rPr>
              <a:t> </a:t>
            </a:r>
            <a:r>
              <a:rPr lang="en-US" sz="2800" dirty="0" err="1" smtClean="0">
                <a:latin typeface="Arial"/>
                <a:ea typeface="Arial"/>
                <a:cs typeface="Arial"/>
                <a:sym typeface="Arial"/>
              </a:rPr>
              <a:t>ai</a:t>
            </a:r>
            <a:r>
              <a:rPr lang="en-US" sz="2800" dirty="0" smtClean="0">
                <a:latin typeface="Arial"/>
                <a:ea typeface="Arial"/>
                <a:cs typeface="Arial"/>
                <a:sym typeface="Arial"/>
              </a:rPr>
              <a:t> lam </a:t>
            </a:r>
            <a:r>
              <a:rPr lang="en-US" sz="2800" dirty="0" err="1" smtClean="0">
                <a:latin typeface="Arial"/>
                <a:ea typeface="Arial"/>
                <a:cs typeface="Arial"/>
                <a:sym typeface="Arial"/>
              </a:rPr>
              <a:t>ni</a:t>
            </a:r>
            <a:r>
              <a:rPr lang="en-US" sz="2800" dirty="0" smtClean="0">
                <a:latin typeface="Arial"/>
                <a:ea typeface="Arial"/>
                <a:cs typeface="Arial"/>
                <a:sym typeface="Arial"/>
              </a:rPr>
              <a:t> </a:t>
            </a:r>
            <a:r>
              <a:rPr lang="en-US" sz="2800" dirty="0" err="1" smtClean="0">
                <a:latin typeface="Arial"/>
                <a:ea typeface="Arial"/>
                <a:cs typeface="Arial"/>
                <a:sym typeface="Arial"/>
              </a:rPr>
              <a:t>hpe</a:t>
            </a:r>
            <a:r>
              <a:rPr lang="en-US" sz="2800" dirty="0" smtClean="0">
                <a:latin typeface="Arial"/>
                <a:ea typeface="Arial"/>
                <a:cs typeface="Arial"/>
                <a:sym typeface="Arial"/>
              </a:rPr>
              <a:t> </a:t>
            </a:r>
            <a:r>
              <a:rPr lang="en-US" sz="2800" dirty="0" err="1" smtClean="0">
                <a:latin typeface="Arial"/>
                <a:ea typeface="Arial"/>
                <a:cs typeface="Arial"/>
                <a:sym typeface="Arial"/>
              </a:rPr>
              <a:t>garum</a:t>
            </a:r>
            <a:r>
              <a:rPr lang="en-US" sz="2800" dirty="0" smtClean="0">
                <a:latin typeface="Arial"/>
                <a:ea typeface="Arial"/>
                <a:cs typeface="Arial"/>
                <a:sym typeface="Arial"/>
              </a:rPr>
              <a:t> </a:t>
            </a:r>
            <a:r>
              <a:rPr lang="en-US" sz="2800" dirty="0" err="1" smtClean="0">
                <a:latin typeface="Arial"/>
                <a:ea typeface="Arial"/>
                <a:cs typeface="Arial"/>
                <a:sym typeface="Arial"/>
              </a:rPr>
              <a:t>ya</a:t>
            </a:r>
            <a:r>
              <a:rPr lang="en-US" sz="2800" dirty="0" smtClean="0">
                <a:latin typeface="Arial"/>
                <a:ea typeface="Arial"/>
                <a:cs typeface="Arial"/>
                <a:sym typeface="Arial"/>
              </a:rPr>
              <a:t> </a:t>
            </a:r>
            <a:r>
              <a:rPr lang="en-US" sz="2800" dirty="0" err="1" smtClean="0">
                <a:latin typeface="Arial"/>
                <a:ea typeface="Arial"/>
                <a:cs typeface="Arial"/>
                <a:sym typeface="Arial"/>
              </a:rPr>
              <a:t>lu</a:t>
            </a:r>
            <a:r>
              <a:rPr lang="en-US" sz="2800" dirty="0" smtClean="0">
                <a:latin typeface="Arial"/>
                <a:ea typeface="Arial"/>
                <a:cs typeface="Arial"/>
                <a:sym typeface="Arial"/>
              </a:rPr>
              <a:t> </a:t>
            </a:r>
            <a:r>
              <a:rPr lang="en-US" sz="2800" dirty="0" err="1" smtClean="0">
                <a:latin typeface="Arial"/>
                <a:ea typeface="Arial"/>
                <a:cs typeface="Arial"/>
                <a:sym typeface="Arial"/>
              </a:rPr>
              <a:t>na</a:t>
            </a:r>
            <a:r>
              <a:rPr lang="en-US" sz="2800" dirty="0" smtClean="0">
                <a:latin typeface="Arial"/>
                <a:ea typeface="Arial"/>
                <a:cs typeface="Arial"/>
                <a:sym typeface="Arial"/>
              </a:rPr>
              <a:t> </a:t>
            </a:r>
            <a:r>
              <a:rPr lang="en-US" sz="2800" dirty="0" err="1" smtClean="0">
                <a:latin typeface="Arial"/>
                <a:ea typeface="Arial"/>
                <a:cs typeface="Arial"/>
                <a:sym typeface="Arial"/>
              </a:rPr>
              <a:t>uhpung</a:t>
            </a:r>
            <a:r>
              <a:rPr lang="en-US" sz="2800" dirty="0" smtClean="0">
                <a:latin typeface="Arial"/>
                <a:ea typeface="Arial"/>
                <a:cs typeface="Arial"/>
                <a:sym typeface="Arial"/>
              </a:rPr>
              <a:t>, agency (</a:t>
            </a:r>
            <a:r>
              <a:rPr lang="en-US" sz="2800" dirty="0" err="1" smtClean="0">
                <a:latin typeface="Arial"/>
                <a:ea typeface="Arial"/>
                <a:cs typeface="Arial"/>
                <a:sym typeface="Arial"/>
              </a:rPr>
              <a:t>shr</a:t>
            </a:r>
            <a:r>
              <a:rPr lang="en-US" sz="2800" dirty="0" smtClean="0">
                <a:latin typeface="Arial"/>
                <a:ea typeface="Arial"/>
                <a:cs typeface="Arial"/>
                <a:sym typeface="Arial"/>
              </a:rPr>
              <a:t>) </a:t>
            </a:r>
            <a:r>
              <a:rPr lang="en-US" sz="2800" dirty="0" err="1" smtClean="0">
                <a:latin typeface="Arial"/>
                <a:ea typeface="Arial"/>
                <a:cs typeface="Arial"/>
                <a:sym typeface="Arial"/>
              </a:rPr>
              <a:t>garum</a:t>
            </a:r>
            <a:r>
              <a:rPr lang="en-US" sz="2800" dirty="0" smtClean="0">
                <a:latin typeface="Arial"/>
                <a:ea typeface="Arial"/>
                <a:cs typeface="Arial"/>
                <a:sym typeface="Arial"/>
              </a:rPr>
              <a:t> </a:t>
            </a:r>
            <a:r>
              <a:rPr lang="en-US" sz="2800" dirty="0" err="1" smtClean="0">
                <a:latin typeface="Arial"/>
                <a:ea typeface="Arial"/>
                <a:cs typeface="Arial"/>
                <a:sym typeface="Arial"/>
              </a:rPr>
              <a:t>lajang</a:t>
            </a:r>
            <a:r>
              <a:rPr lang="en-US" sz="2800" dirty="0" smtClean="0">
                <a:latin typeface="Arial"/>
                <a:ea typeface="Arial"/>
                <a:cs typeface="Arial"/>
                <a:sym typeface="Arial"/>
              </a:rPr>
              <a:t> </a:t>
            </a:r>
            <a:r>
              <a:rPr lang="en-US" sz="2800" dirty="0" err="1" smtClean="0">
                <a:latin typeface="Arial"/>
                <a:ea typeface="Arial"/>
                <a:cs typeface="Arial"/>
                <a:sym typeface="Arial"/>
              </a:rPr>
              <a:t>ya</a:t>
            </a:r>
            <a:r>
              <a:rPr lang="en-US" sz="2800" dirty="0" smtClean="0">
                <a:latin typeface="Arial"/>
                <a:ea typeface="Arial"/>
                <a:cs typeface="Arial"/>
                <a:sym typeface="Arial"/>
              </a:rPr>
              <a:t> </a:t>
            </a:r>
            <a:r>
              <a:rPr lang="en-US" sz="2800" dirty="0" err="1" smtClean="0">
                <a:latin typeface="Arial"/>
                <a:ea typeface="Arial"/>
                <a:cs typeface="Arial"/>
                <a:sym typeface="Arial"/>
              </a:rPr>
              <a:t>ai</a:t>
            </a:r>
            <a:r>
              <a:rPr lang="en-US" sz="2800" dirty="0" smtClean="0">
                <a:latin typeface="Arial"/>
                <a:ea typeface="Arial"/>
                <a:cs typeface="Arial"/>
                <a:sym typeface="Arial"/>
              </a:rPr>
              <a:t> </a:t>
            </a:r>
            <a:r>
              <a:rPr lang="en-US" sz="2800" dirty="0" err="1" smtClean="0">
                <a:latin typeface="Arial"/>
                <a:ea typeface="Arial"/>
                <a:cs typeface="Arial"/>
                <a:sym typeface="Arial"/>
              </a:rPr>
              <a:t>masha</a:t>
            </a:r>
            <a:r>
              <a:rPr lang="en-US" sz="2800" dirty="0" smtClean="0">
                <a:latin typeface="Arial"/>
                <a:ea typeface="Arial"/>
                <a:cs typeface="Arial"/>
                <a:sym typeface="Arial"/>
              </a:rPr>
              <a:t> </a:t>
            </a:r>
            <a:r>
              <a:rPr lang="en-US" sz="2800" dirty="0" err="1" smtClean="0">
                <a:latin typeface="Arial"/>
                <a:ea typeface="Arial"/>
                <a:cs typeface="Arial"/>
                <a:sym typeface="Arial"/>
              </a:rPr>
              <a:t>ni</a:t>
            </a:r>
            <a:r>
              <a:rPr lang="en-US" sz="2800" dirty="0" smtClean="0">
                <a:latin typeface="Arial"/>
                <a:ea typeface="Arial"/>
                <a:cs typeface="Arial"/>
                <a:sym typeface="Arial"/>
              </a:rPr>
              <a:t> the </a:t>
            </a:r>
            <a:r>
              <a:rPr lang="en-US" sz="2800" dirty="0" err="1" smtClean="0">
                <a:latin typeface="Arial"/>
                <a:ea typeface="Arial"/>
                <a:cs typeface="Arial"/>
                <a:sym typeface="Arial"/>
              </a:rPr>
              <a:t>sawk</a:t>
            </a:r>
            <a:r>
              <a:rPr lang="en-US" sz="2800" dirty="0" smtClean="0">
                <a:latin typeface="Arial"/>
                <a:ea typeface="Arial"/>
                <a:cs typeface="Arial"/>
                <a:sym typeface="Arial"/>
              </a:rPr>
              <a:t> </a:t>
            </a:r>
            <a:r>
              <a:rPr lang="en-US" sz="2800" dirty="0" err="1" smtClean="0">
                <a:latin typeface="Arial"/>
                <a:ea typeface="Arial"/>
                <a:cs typeface="Arial"/>
                <a:sym typeface="Arial"/>
              </a:rPr>
              <a:t>shapraw</a:t>
            </a:r>
            <a:r>
              <a:rPr lang="en-US" sz="2800" dirty="0" smtClean="0">
                <a:latin typeface="Arial"/>
                <a:ea typeface="Arial"/>
                <a:cs typeface="Arial"/>
                <a:sym typeface="Arial"/>
              </a:rPr>
              <a:t> </a:t>
            </a:r>
            <a:r>
              <a:rPr lang="en-US" sz="2800" dirty="0" err="1" smtClean="0">
                <a:latin typeface="Arial"/>
                <a:ea typeface="Arial"/>
                <a:cs typeface="Arial"/>
                <a:sym typeface="Arial"/>
              </a:rPr>
              <a:t>ai</a:t>
            </a:r>
            <a:r>
              <a:rPr lang="en-US" sz="2800" dirty="0" smtClean="0">
                <a:latin typeface="Arial"/>
                <a:ea typeface="Arial"/>
                <a:cs typeface="Arial"/>
                <a:sym typeface="Arial"/>
              </a:rPr>
              <a:t> lam</a:t>
            </a:r>
            <a:endParaRPr sz="2800" dirty="0">
              <a:latin typeface="Arial"/>
              <a:ea typeface="Arial"/>
              <a:cs typeface="Arial"/>
              <a:sym typeface="Arial"/>
            </a:endParaRPr>
          </a:p>
        </p:txBody>
      </p:sp>
      <p:pic>
        <p:nvPicPr>
          <p:cNvPr id="411" name="Google Shape;411;p28" descr="A picture containing building, outdoor&#10;&#10;Description automatically generated"/>
          <p:cNvPicPr preferRelativeResize="0"/>
          <p:nvPr/>
        </p:nvPicPr>
        <p:blipFill rotWithShape="1">
          <a:blip r:embed="rId3">
            <a:alphaModFix/>
          </a:blip>
          <a:srcRect l="33582" r="21086"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12" name="Google Shape;412;p28"/>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3" name="Google Shape;413;p28"/>
          <p:cNvSpPr txBox="1">
            <a:spLocks noGrp="1"/>
          </p:cNvSpPr>
          <p:nvPr>
            <p:ph type="subTitle" idx="1"/>
          </p:nvPr>
        </p:nvSpPr>
        <p:spPr>
          <a:xfrm>
            <a:off x="4657345" y="2185375"/>
            <a:ext cx="7287004" cy="448436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yu</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sawk</a:t>
            </a:r>
            <a:r>
              <a:rPr lang="en-US" dirty="0" smtClean="0">
                <a:latin typeface="Arial"/>
                <a:ea typeface="Arial"/>
                <a:cs typeface="Arial"/>
                <a:sym typeface="Arial"/>
              </a:rPr>
              <a:t> </a:t>
            </a:r>
            <a:r>
              <a:rPr lang="en-US" dirty="0" err="1" smtClean="0">
                <a:latin typeface="Arial"/>
                <a:ea typeface="Arial"/>
                <a:cs typeface="Arial"/>
                <a:sym typeface="Arial"/>
              </a:rPr>
              <a:t>shapraw</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jahpan</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u. </a:t>
            </a:r>
            <a:r>
              <a:rPr lang="en-US" dirty="0" err="1">
                <a:latin typeface="Arial"/>
                <a:ea typeface="Arial"/>
                <a:cs typeface="Arial"/>
                <a:sym typeface="Arial"/>
              </a:rPr>
              <a:t>S</a:t>
            </a:r>
            <a:r>
              <a:rPr lang="en-US" dirty="0" err="1" smtClean="0">
                <a:latin typeface="Arial"/>
                <a:ea typeface="Arial"/>
                <a:cs typeface="Arial"/>
                <a:sym typeface="Arial"/>
              </a:rPr>
              <a:t>hawa</a:t>
            </a:r>
            <a:r>
              <a:rPr lang="en-US" dirty="0" smtClean="0">
                <a:latin typeface="Arial"/>
                <a:ea typeface="Arial"/>
                <a:cs typeface="Arial"/>
                <a:sym typeface="Arial"/>
              </a:rPr>
              <a:t> kata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 </a:t>
            </a:r>
            <a:r>
              <a:rPr lang="en-US" dirty="0" err="1" smtClean="0">
                <a:latin typeface="Arial"/>
                <a:ea typeface="Arial"/>
                <a:cs typeface="Arial"/>
                <a:sym typeface="Arial"/>
              </a:rPr>
              <a:t>shiga</a:t>
            </a:r>
            <a:r>
              <a:rPr lang="en-US" dirty="0" smtClean="0">
                <a:latin typeface="Arial"/>
                <a:ea typeface="Arial"/>
                <a:cs typeface="Arial"/>
                <a:sym typeface="Arial"/>
              </a:rPr>
              <a:t> </a:t>
            </a:r>
            <a:r>
              <a:rPr lang="en-US" dirty="0" err="1" smtClean="0">
                <a:latin typeface="Arial"/>
                <a:ea typeface="Arial"/>
                <a:cs typeface="Arial"/>
                <a:sym typeface="Arial"/>
              </a:rPr>
              <a:t>lamang</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matsun</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Myen</a:t>
            </a:r>
            <a:r>
              <a:rPr lang="en-US" dirty="0" smtClean="0">
                <a:latin typeface="Arial"/>
                <a:ea typeface="Arial"/>
                <a:cs typeface="Arial"/>
                <a:sym typeface="Arial"/>
              </a:rPr>
              <a:t> </a:t>
            </a:r>
            <a:r>
              <a:rPr lang="en-US" dirty="0" err="1" smtClean="0">
                <a:latin typeface="Arial"/>
                <a:ea typeface="Arial"/>
                <a:cs typeface="Arial"/>
                <a:sym typeface="Arial"/>
              </a:rPr>
              <a:t>mung</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shiga</a:t>
            </a:r>
            <a:r>
              <a:rPr lang="en-US" dirty="0" smtClean="0">
                <a:latin typeface="Arial"/>
                <a:ea typeface="Arial"/>
                <a:cs typeface="Arial"/>
                <a:sym typeface="Arial"/>
              </a:rPr>
              <a:t> </a:t>
            </a:r>
            <a:r>
              <a:rPr lang="en-US" dirty="0" err="1" smtClean="0">
                <a:latin typeface="Arial"/>
                <a:ea typeface="Arial"/>
                <a:cs typeface="Arial"/>
                <a:sym typeface="Arial"/>
              </a:rPr>
              <a:t>lamang</a:t>
            </a:r>
            <a:r>
              <a:rPr lang="en-US" dirty="0" smtClean="0">
                <a:latin typeface="Arial"/>
                <a:ea typeface="Arial"/>
                <a:cs typeface="Arial"/>
                <a:sym typeface="Arial"/>
              </a:rPr>
              <a:t> </a:t>
            </a:r>
            <a:r>
              <a:rPr lang="en-US" dirty="0" err="1" smtClean="0">
                <a:latin typeface="Arial"/>
                <a:ea typeface="Arial"/>
                <a:cs typeface="Arial"/>
                <a:sym typeface="Arial"/>
              </a:rPr>
              <a:t>reng</a:t>
            </a:r>
            <a:r>
              <a:rPr lang="en-US" dirty="0" smtClean="0">
                <a:latin typeface="Arial"/>
                <a:ea typeface="Arial"/>
                <a:cs typeface="Arial"/>
                <a:sym typeface="Arial"/>
              </a:rPr>
              <a:t> </a:t>
            </a:r>
            <a:r>
              <a:rPr lang="en-US" dirty="0" err="1" smtClean="0">
                <a:latin typeface="Arial"/>
                <a:ea typeface="Arial"/>
                <a:cs typeface="Arial"/>
                <a:sym typeface="Arial"/>
              </a:rPr>
              <a:t>hkang</a:t>
            </a:r>
            <a:r>
              <a:rPr lang="en-US" dirty="0" smtClean="0">
                <a:latin typeface="Arial"/>
                <a:ea typeface="Arial"/>
                <a:cs typeface="Arial"/>
                <a:sym typeface="Arial"/>
              </a:rPr>
              <a:t> lam unit (MIMU) a 4W </a:t>
            </a:r>
            <a:r>
              <a:rPr lang="en-US" dirty="0" err="1" smtClean="0">
                <a:latin typeface="Arial"/>
                <a:ea typeface="Arial"/>
                <a:cs typeface="Arial"/>
                <a:sym typeface="Arial"/>
              </a:rPr>
              <a:t>sumtang</a:t>
            </a:r>
            <a:r>
              <a:rPr lang="en-US" dirty="0" smtClean="0">
                <a:latin typeface="Arial"/>
                <a:ea typeface="Arial"/>
                <a:cs typeface="Arial"/>
                <a:sym typeface="Arial"/>
              </a:rPr>
              <a:t> </a:t>
            </a:r>
            <a:r>
              <a:rPr lang="en-US" dirty="0" err="1" smtClean="0">
                <a:latin typeface="Arial"/>
                <a:ea typeface="Arial"/>
                <a:cs typeface="Arial"/>
                <a:sym typeface="Arial"/>
              </a:rPr>
              <a:t>laika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bawng</a:t>
            </a:r>
            <a:r>
              <a:rPr lang="en-US" dirty="0" smtClean="0">
                <a:latin typeface="Arial"/>
                <a:ea typeface="Arial"/>
                <a:cs typeface="Arial"/>
                <a:sym typeface="Arial"/>
              </a:rPr>
              <a:t> </a:t>
            </a:r>
            <a:r>
              <a:rPr lang="en-US" dirty="0" err="1" smtClean="0">
                <a:latin typeface="Arial"/>
                <a:ea typeface="Arial"/>
                <a:cs typeface="Arial"/>
                <a:sym typeface="Arial"/>
              </a:rPr>
              <a:t>jahkrup</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uhpung</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la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endParaRPr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xEl>
                                              <p:pRg st="0" end="0"/>
                                            </p:txEl>
                                          </p:spTgt>
                                        </p:tgtEl>
                                        <p:attrNameLst>
                                          <p:attrName>style.visibility</p:attrName>
                                        </p:attrNameLst>
                                      </p:cBhvr>
                                      <p:to>
                                        <p:strVal val="visible"/>
                                      </p:to>
                                    </p:set>
                                    <p:animEffect transition="in" filter="fade">
                                      <p:cBhvr>
                                        <p:cTn id="7" dur="500"/>
                                        <p:tgtEl>
                                          <p:spTgt spid="4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
                                        </p:tgtEl>
                                        <p:attrNameLst>
                                          <p:attrName>style.visibility</p:attrName>
                                        </p:attrNameLst>
                                      </p:cBhvr>
                                      <p:to>
                                        <p:strVal val="visible"/>
                                      </p:to>
                                    </p:set>
                                    <p:animEffect transition="in" filter="fade">
                                      <p:cBhvr>
                                        <p:cTn id="10" dur="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29"/>
          <p:cNvSpPr/>
          <p:nvPr/>
        </p:nvSpPr>
        <p:spPr>
          <a:xfrm>
            <a:off x="-42628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0" name="Google Shape;420;p29"/>
          <p:cNvSpPr txBox="1">
            <a:spLocks noGrp="1"/>
          </p:cNvSpPr>
          <p:nvPr>
            <p:ph type="ctrTitle"/>
          </p:nvPr>
        </p:nvSpPr>
        <p:spPr>
          <a:xfrm>
            <a:off x="-107576" y="40341"/>
            <a:ext cx="12048564" cy="173129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600" dirty="0" err="1" smtClean="0">
                <a:latin typeface="Arial"/>
                <a:ea typeface="Arial"/>
                <a:cs typeface="Arial"/>
                <a:sym typeface="Arial"/>
              </a:rPr>
              <a:t>Garum</a:t>
            </a:r>
            <a:r>
              <a:rPr lang="en-US" sz="3600" dirty="0" smtClean="0">
                <a:latin typeface="Arial"/>
                <a:ea typeface="Arial"/>
                <a:cs typeface="Arial"/>
                <a:sym typeface="Arial"/>
              </a:rPr>
              <a:t> </a:t>
            </a:r>
            <a:r>
              <a:rPr lang="en-US" sz="3600" dirty="0" err="1" smtClean="0">
                <a:latin typeface="Arial"/>
                <a:ea typeface="Arial"/>
                <a:cs typeface="Arial"/>
                <a:sym typeface="Arial"/>
              </a:rPr>
              <a:t>lajang</a:t>
            </a:r>
            <a:r>
              <a:rPr lang="en-US" sz="3600" dirty="0" smtClean="0">
                <a:latin typeface="Arial"/>
                <a:ea typeface="Arial"/>
                <a:cs typeface="Arial"/>
                <a:sym typeface="Arial"/>
              </a:rPr>
              <a:t> lam la </a:t>
            </a:r>
            <a:r>
              <a:rPr lang="en-US" sz="3600" dirty="0" err="1" smtClean="0">
                <a:latin typeface="Arial"/>
                <a:ea typeface="Arial"/>
                <a:cs typeface="Arial"/>
                <a:sym typeface="Arial"/>
              </a:rPr>
              <a:t>lu</a:t>
            </a:r>
            <a:r>
              <a:rPr lang="en-US" sz="3600" dirty="0" smtClean="0">
                <a:latin typeface="Arial"/>
                <a:ea typeface="Arial"/>
                <a:cs typeface="Arial"/>
                <a:sym typeface="Arial"/>
              </a:rPr>
              <a:t> </a:t>
            </a:r>
            <a:r>
              <a:rPr lang="en-US" sz="3600" dirty="0" err="1" smtClean="0">
                <a:latin typeface="Arial"/>
                <a:ea typeface="Arial"/>
                <a:cs typeface="Arial"/>
                <a:sym typeface="Arial"/>
              </a:rPr>
              <a:t>na</a:t>
            </a:r>
            <a:r>
              <a:rPr lang="en-US" sz="3600" dirty="0">
                <a:latin typeface="Arial"/>
                <a:ea typeface="Arial"/>
                <a:cs typeface="Arial"/>
                <a:sym typeface="Arial"/>
              </a:rPr>
              <a:t> </a:t>
            </a:r>
            <a:r>
              <a:rPr lang="en-US" sz="3600" dirty="0" err="1" smtClean="0">
                <a:latin typeface="Arial"/>
                <a:ea typeface="Arial"/>
                <a:cs typeface="Arial"/>
                <a:sym typeface="Arial"/>
              </a:rPr>
              <a:t>hpe</a:t>
            </a:r>
            <a:r>
              <a:rPr lang="en-US" sz="3600" dirty="0" smtClean="0">
                <a:latin typeface="Arial"/>
                <a:ea typeface="Arial"/>
                <a:cs typeface="Arial"/>
                <a:sym typeface="Arial"/>
              </a:rPr>
              <a:t>  </a:t>
            </a:r>
            <a:r>
              <a:rPr lang="en-US" sz="3600" dirty="0" err="1" smtClean="0">
                <a:latin typeface="Arial"/>
                <a:ea typeface="Arial"/>
                <a:cs typeface="Arial"/>
                <a:sym typeface="Arial"/>
              </a:rPr>
              <a:t>masat</a:t>
            </a:r>
            <a:r>
              <a:rPr lang="en-US" sz="3600" dirty="0" smtClean="0">
                <a:latin typeface="Arial"/>
                <a:ea typeface="Arial"/>
                <a:cs typeface="Arial"/>
                <a:sym typeface="Arial"/>
              </a:rPr>
              <a:t> da </a:t>
            </a:r>
            <a:r>
              <a:rPr lang="en-US" sz="3600" dirty="0" err="1" smtClean="0">
                <a:latin typeface="Arial"/>
                <a:ea typeface="Arial"/>
                <a:cs typeface="Arial"/>
                <a:sym typeface="Arial"/>
              </a:rPr>
              <a:t>ai</a:t>
            </a:r>
            <a:r>
              <a:rPr lang="en-US" sz="3600" dirty="0" smtClean="0">
                <a:latin typeface="Arial"/>
                <a:ea typeface="Arial"/>
                <a:cs typeface="Arial"/>
                <a:sym typeface="Arial"/>
              </a:rPr>
              <a:t> lam </a:t>
            </a:r>
            <a:r>
              <a:rPr lang="en-US" sz="3600" dirty="0" err="1" smtClean="0">
                <a:latin typeface="Arial"/>
                <a:ea typeface="Arial"/>
                <a:cs typeface="Arial"/>
                <a:sym typeface="Arial"/>
              </a:rPr>
              <a:t>ni</a:t>
            </a:r>
            <a:r>
              <a:rPr lang="en-US" sz="3600" dirty="0">
                <a:latin typeface="Arial"/>
                <a:ea typeface="Arial"/>
                <a:cs typeface="Arial"/>
                <a:sym typeface="Arial"/>
              </a:rPr>
              <a:t> </a:t>
            </a:r>
            <a:r>
              <a:rPr lang="en-US" sz="3600" dirty="0" smtClean="0">
                <a:latin typeface="Arial"/>
                <a:ea typeface="Arial"/>
                <a:cs typeface="Arial"/>
                <a:sym typeface="Arial"/>
              </a:rPr>
              <a:t> </a:t>
            </a:r>
            <a:r>
              <a:rPr lang="en-US" sz="3600" dirty="0" err="1" smtClean="0">
                <a:latin typeface="Arial"/>
                <a:ea typeface="Arial"/>
                <a:cs typeface="Arial"/>
                <a:sym typeface="Arial"/>
              </a:rPr>
              <a:t>masat</a:t>
            </a:r>
            <a:r>
              <a:rPr lang="en-US" sz="3600" dirty="0" smtClean="0">
                <a:latin typeface="Arial"/>
                <a:ea typeface="Arial"/>
                <a:cs typeface="Arial"/>
                <a:sym typeface="Arial"/>
              </a:rPr>
              <a:t> </a:t>
            </a:r>
            <a:r>
              <a:rPr lang="en-US" sz="3600" dirty="0" err="1" smtClean="0">
                <a:latin typeface="Arial"/>
                <a:ea typeface="Arial"/>
                <a:cs typeface="Arial"/>
                <a:sym typeface="Arial"/>
              </a:rPr>
              <a:t>shagrin</a:t>
            </a:r>
            <a:r>
              <a:rPr lang="en-US" sz="3600" dirty="0" smtClean="0">
                <a:latin typeface="Arial"/>
                <a:ea typeface="Arial"/>
                <a:cs typeface="Arial"/>
                <a:sym typeface="Arial"/>
              </a:rPr>
              <a:t> </a:t>
            </a:r>
            <a:r>
              <a:rPr lang="en-US" sz="3600" dirty="0" err="1" smtClean="0">
                <a:latin typeface="Arial"/>
                <a:ea typeface="Arial"/>
                <a:cs typeface="Arial"/>
                <a:sym typeface="Arial"/>
              </a:rPr>
              <a:t>lu</a:t>
            </a:r>
            <a:r>
              <a:rPr lang="en-US" sz="3600" dirty="0" smtClean="0">
                <a:latin typeface="Arial"/>
                <a:ea typeface="Arial"/>
                <a:cs typeface="Arial"/>
                <a:sym typeface="Arial"/>
              </a:rPr>
              <a:t> </a:t>
            </a:r>
            <a:r>
              <a:rPr lang="en-US" sz="3600" dirty="0" err="1" smtClean="0">
                <a:latin typeface="Arial"/>
                <a:ea typeface="Arial"/>
                <a:cs typeface="Arial"/>
                <a:sym typeface="Arial"/>
              </a:rPr>
              <a:t>na</a:t>
            </a:r>
            <a:r>
              <a:rPr lang="en-US" sz="3600" dirty="0" smtClean="0">
                <a:latin typeface="Arial"/>
                <a:ea typeface="Arial"/>
                <a:cs typeface="Arial"/>
                <a:sym typeface="Arial"/>
              </a:rPr>
              <a:t> </a:t>
            </a:r>
            <a:r>
              <a:rPr lang="en-US" sz="3600" dirty="0" err="1" smtClean="0">
                <a:latin typeface="Arial"/>
                <a:ea typeface="Arial"/>
                <a:cs typeface="Arial"/>
                <a:sym typeface="Arial"/>
              </a:rPr>
              <a:t>matu</a:t>
            </a:r>
            <a:r>
              <a:rPr lang="en-US" sz="3600" dirty="0" smtClean="0">
                <a:latin typeface="Arial"/>
                <a:ea typeface="Arial"/>
                <a:cs typeface="Arial"/>
                <a:sym typeface="Arial"/>
              </a:rPr>
              <a:t> </a:t>
            </a:r>
            <a:r>
              <a:rPr lang="en-US" sz="3600" dirty="0" err="1" smtClean="0">
                <a:latin typeface="Arial"/>
                <a:ea typeface="Arial"/>
                <a:cs typeface="Arial"/>
                <a:sym typeface="Arial"/>
              </a:rPr>
              <a:t>garum</a:t>
            </a:r>
            <a:r>
              <a:rPr lang="en-US" sz="3600" dirty="0" smtClean="0">
                <a:latin typeface="Arial"/>
                <a:ea typeface="Arial"/>
                <a:cs typeface="Arial"/>
                <a:sym typeface="Arial"/>
              </a:rPr>
              <a:t> </a:t>
            </a:r>
            <a:r>
              <a:rPr lang="en-US" sz="3600" dirty="0" err="1" smtClean="0">
                <a:latin typeface="Arial"/>
                <a:ea typeface="Arial"/>
                <a:cs typeface="Arial"/>
                <a:sym typeface="Arial"/>
              </a:rPr>
              <a:t>lajang</a:t>
            </a:r>
            <a:r>
              <a:rPr lang="en-US" sz="3600" dirty="0" smtClean="0">
                <a:latin typeface="Arial"/>
                <a:ea typeface="Arial"/>
                <a:cs typeface="Arial"/>
                <a:sym typeface="Arial"/>
              </a:rPr>
              <a:t> </a:t>
            </a:r>
            <a:r>
              <a:rPr lang="en-US" sz="3600" dirty="0" err="1" smtClean="0">
                <a:latin typeface="Arial"/>
                <a:ea typeface="Arial"/>
                <a:cs typeface="Arial"/>
                <a:sym typeface="Arial"/>
              </a:rPr>
              <a:t>ya</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lam </a:t>
            </a:r>
            <a:endParaRPr sz="3600" dirty="0">
              <a:latin typeface="Arial"/>
              <a:ea typeface="Arial"/>
              <a:cs typeface="Arial"/>
              <a:sym typeface="Arial"/>
            </a:endParaRPr>
          </a:p>
        </p:txBody>
      </p:sp>
      <p:pic>
        <p:nvPicPr>
          <p:cNvPr id="421" name="Google Shape;421;p29" descr="A picture containing person, outdoor, athletic game, sport&#10;&#10;Description automatically generated"/>
          <p:cNvPicPr preferRelativeResize="0"/>
          <p:nvPr/>
        </p:nvPicPr>
        <p:blipFill rotWithShape="1">
          <a:blip r:embed="rId3">
            <a:alphaModFix/>
          </a:blip>
          <a:srcRect r="1" b="2079"/>
          <a:stretch/>
        </p:blipFill>
        <p:spPr>
          <a:xfrm>
            <a:off x="-426284" y="1771639"/>
            <a:ext cx="3156037" cy="4746822"/>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22" name="Google Shape;422;p29"/>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3" name="Google Shape;423;p29"/>
          <p:cNvSpPr txBox="1">
            <a:spLocks noGrp="1"/>
          </p:cNvSpPr>
          <p:nvPr>
            <p:ph type="subTitle" idx="1"/>
          </p:nvPr>
        </p:nvSpPr>
        <p:spPr>
          <a:xfrm>
            <a:off x="2729753" y="2111178"/>
            <a:ext cx="9453282" cy="4104725"/>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dirty="0" err="1">
                <a:latin typeface="Arial"/>
                <a:ea typeface="Arial"/>
                <a:cs typeface="Arial"/>
                <a:sym typeface="Arial"/>
              </a:rPr>
              <a:t>L</a:t>
            </a:r>
            <a:r>
              <a:rPr lang="en-US" dirty="0" err="1" smtClean="0">
                <a:latin typeface="Arial"/>
                <a:ea typeface="Arial"/>
                <a:cs typeface="Arial"/>
                <a:sym typeface="Arial"/>
              </a:rPr>
              <a:t>aksan</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baw</a:t>
            </a:r>
            <a:r>
              <a:rPr lang="en-US" dirty="0" smtClean="0">
                <a:latin typeface="Arial"/>
                <a:ea typeface="Arial"/>
                <a:cs typeface="Arial"/>
                <a:sym typeface="Arial"/>
              </a:rPr>
              <a:t> </a:t>
            </a:r>
            <a:r>
              <a:rPr lang="en-US" dirty="0" err="1" smtClean="0">
                <a:latin typeface="Arial"/>
                <a:ea typeface="Arial"/>
                <a:cs typeface="Arial"/>
                <a:sym typeface="Arial"/>
              </a:rPr>
              <a:t>hpan</a:t>
            </a:r>
            <a:r>
              <a:rPr lang="en-US" dirty="0" smtClean="0">
                <a:latin typeface="Arial"/>
                <a:ea typeface="Arial"/>
                <a:cs typeface="Arial"/>
                <a:sym typeface="Arial"/>
              </a:rPr>
              <a:t>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ngai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lai</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a:t>
            </a:r>
            <a:r>
              <a:rPr lang="en-US" dirty="0" err="1" smtClean="0">
                <a:latin typeface="Arial"/>
                <a:ea typeface="Arial"/>
                <a:cs typeface="Arial"/>
                <a:sym typeface="Arial"/>
              </a:rPr>
              <a:t>aten</a:t>
            </a:r>
            <a:r>
              <a:rPr lang="en-US" dirty="0" smtClean="0">
                <a:latin typeface="Arial"/>
                <a:ea typeface="Arial"/>
                <a:cs typeface="Arial"/>
                <a:sym typeface="Arial"/>
              </a:rPr>
              <a:t> </a:t>
            </a:r>
            <a:r>
              <a:rPr lang="en-US" dirty="0" err="1" smtClean="0">
                <a:latin typeface="Arial"/>
                <a:ea typeface="Arial"/>
                <a:cs typeface="Arial"/>
                <a:sym typeface="Arial"/>
              </a:rPr>
              <a:t>hta</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n-</a:t>
            </a:r>
            <a:r>
              <a:rPr lang="en-US" dirty="0" err="1" smtClean="0">
                <a:latin typeface="Arial"/>
                <a:ea typeface="Arial"/>
                <a:cs typeface="Arial"/>
                <a:sym typeface="Arial"/>
              </a:rPr>
              <a:t>nga</a:t>
            </a:r>
            <a:r>
              <a:rPr lang="en-US" dirty="0" smtClean="0">
                <a:latin typeface="Arial"/>
                <a:ea typeface="Arial"/>
                <a:cs typeface="Arial"/>
                <a:sym typeface="Arial"/>
              </a:rPr>
              <a:t> yang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la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masat</a:t>
            </a:r>
            <a:r>
              <a:rPr lang="en-US" dirty="0" smtClean="0">
                <a:latin typeface="Arial"/>
                <a:ea typeface="Arial"/>
                <a:cs typeface="Arial"/>
                <a:sym typeface="Arial"/>
              </a:rPr>
              <a:t> da </a:t>
            </a:r>
            <a:r>
              <a:rPr lang="en-US" dirty="0" err="1" smtClean="0">
                <a:latin typeface="Arial"/>
                <a:ea typeface="Arial"/>
                <a:cs typeface="Arial"/>
                <a:sym typeface="Arial"/>
              </a:rPr>
              <a:t>ai</a:t>
            </a:r>
            <a:r>
              <a:rPr lang="en-US" dirty="0">
                <a:latin typeface="Arial"/>
                <a:ea typeface="Arial"/>
                <a:cs typeface="Arial"/>
                <a:sym typeface="Arial"/>
              </a:rPr>
              <a:t> </a:t>
            </a:r>
            <a:r>
              <a:rPr lang="en-US" dirty="0" smtClean="0">
                <a:latin typeface="Arial"/>
                <a:ea typeface="Arial"/>
                <a:cs typeface="Arial"/>
                <a:sym typeface="Arial"/>
              </a:rPr>
              <a:t>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chye</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jaw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tau </a:t>
            </a:r>
            <a:r>
              <a:rPr lang="en-US" dirty="0" err="1" smtClean="0">
                <a:latin typeface="Arial"/>
                <a:ea typeface="Arial"/>
                <a:cs typeface="Arial"/>
                <a:sym typeface="Arial"/>
              </a:rPr>
              <a:t>hkrau</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a:t>
            </a:r>
            <a:r>
              <a:rPr lang="en-US" dirty="0" err="1" smtClean="0">
                <a:latin typeface="Arial"/>
                <a:ea typeface="Arial"/>
                <a:cs typeface="Arial"/>
                <a:sym typeface="Arial"/>
              </a:rPr>
              <a:t>yu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san la u. </a:t>
            </a:r>
            <a:r>
              <a:rPr lang="en-US" dirty="0" err="1">
                <a:latin typeface="Arial"/>
                <a:ea typeface="Arial"/>
                <a:cs typeface="Arial"/>
                <a:sym typeface="Arial"/>
              </a:rPr>
              <a:t>M</a:t>
            </a:r>
            <a:r>
              <a:rPr lang="en-US" dirty="0" err="1" smtClean="0">
                <a:latin typeface="Arial"/>
                <a:ea typeface="Arial"/>
                <a:cs typeface="Arial"/>
                <a:sym typeface="Arial"/>
              </a:rPr>
              <a:t>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ladat</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hkum</a:t>
            </a:r>
            <a:r>
              <a:rPr lang="en-US" dirty="0" smtClean="0">
                <a:latin typeface="Arial"/>
                <a:ea typeface="Arial"/>
                <a:cs typeface="Arial"/>
                <a:sym typeface="Arial"/>
              </a:rPr>
              <a:t> </a:t>
            </a:r>
            <a:r>
              <a:rPr lang="en-US" dirty="0" err="1" smtClean="0">
                <a:latin typeface="Arial"/>
                <a:ea typeface="Arial"/>
                <a:cs typeface="Arial"/>
                <a:sym typeface="Arial"/>
              </a:rPr>
              <a:t>tsup</a:t>
            </a:r>
            <a:r>
              <a:rPr lang="en-US" dirty="0" smtClean="0">
                <a:latin typeface="Arial"/>
                <a:ea typeface="Arial"/>
                <a:cs typeface="Arial"/>
                <a:sym typeface="Arial"/>
              </a:rPr>
              <a:t> </a:t>
            </a:r>
            <a:r>
              <a:rPr lang="en-US" dirty="0" err="1" smtClean="0">
                <a:latin typeface="Arial"/>
                <a:ea typeface="Arial"/>
                <a:cs typeface="Arial"/>
                <a:sym typeface="Arial"/>
              </a:rPr>
              <a:t>hkra</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nga</a:t>
            </a:r>
            <a:r>
              <a:rPr lang="en-US" dirty="0" smtClean="0">
                <a:latin typeface="Arial"/>
                <a:ea typeface="Arial"/>
                <a:cs typeface="Arial"/>
                <a:sym typeface="Arial"/>
              </a:rPr>
              <a:t>/ n-</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mung</a:t>
            </a:r>
            <a:r>
              <a:rPr lang="en-US" dirty="0" smtClean="0">
                <a:latin typeface="Arial"/>
                <a:ea typeface="Arial"/>
                <a:cs typeface="Arial"/>
                <a:sym typeface="Arial"/>
              </a:rPr>
              <a:t> san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endParaRPr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xEl>
                                              <p:pRg st="0" end="0"/>
                                            </p:txEl>
                                          </p:spTgt>
                                        </p:tgtEl>
                                        <p:attrNameLst>
                                          <p:attrName>style.visibility</p:attrName>
                                        </p:attrNameLst>
                                      </p:cBhvr>
                                      <p:to>
                                        <p:strVal val="visible"/>
                                      </p:to>
                                    </p:set>
                                    <p:animEffect transition="in" filter="fade">
                                      <p:cBhvr>
                                        <p:cTn id="7" dur="500"/>
                                        <p:tgtEl>
                                          <p:spTgt spid="4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0"/>
                                        </p:tgtEl>
                                        <p:attrNameLst>
                                          <p:attrName>style.visibility</p:attrName>
                                        </p:attrNameLst>
                                      </p:cBhvr>
                                      <p:to>
                                        <p:strVal val="visible"/>
                                      </p:to>
                                    </p:set>
                                    <p:animEffect transition="in" filter="fade">
                                      <p:cBhvr>
                                        <p:cTn id="10"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3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0" name="Google Shape;430;p30"/>
          <p:cNvSpPr txBox="1">
            <a:spLocks noGrp="1"/>
          </p:cNvSpPr>
          <p:nvPr>
            <p:ph type="ctrTitle"/>
          </p:nvPr>
        </p:nvSpPr>
        <p:spPr>
          <a:xfrm>
            <a:off x="332098" y="721365"/>
            <a:ext cx="11353396" cy="87883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600" dirty="0" err="1" smtClean="0">
                <a:latin typeface="Arial"/>
                <a:ea typeface="Arial"/>
                <a:cs typeface="Arial"/>
                <a:sym typeface="Arial"/>
              </a:rPr>
              <a:t>Garum</a:t>
            </a:r>
            <a:r>
              <a:rPr lang="en-US" sz="3600" dirty="0" smtClean="0">
                <a:latin typeface="Arial"/>
                <a:ea typeface="Arial"/>
                <a:cs typeface="Arial"/>
                <a:sym typeface="Arial"/>
              </a:rPr>
              <a:t> </a:t>
            </a:r>
            <a:r>
              <a:rPr lang="en-US" sz="3600" dirty="0" err="1" smtClean="0">
                <a:latin typeface="Arial"/>
                <a:ea typeface="Arial"/>
                <a:cs typeface="Arial"/>
                <a:sym typeface="Arial"/>
              </a:rPr>
              <a:t>shingtau</a:t>
            </a:r>
            <a:r>
              <a:rPr lang="en-US" sz="3600" dirty="0" smtClean="0">
                <a:latin typeface="Arial"/>
                <a:ea typeface="Arial"/>
                <a:cs typeface="Arial"/>
                <a:sym typeface="Arial"/>
              </a:rPr>
              <a:t> lam la </a:t>
            </a:r>
            <a:r>
              <a:rPr lang="en-US" sz="3600" dirty="0" err="1" smtClean="0">
                <a:latin typeface="Arial"/>
                <a:ea typeface="Arial"/>
                <a:cs typeface="Arial"/>
                <a:sym typeface="Arial"/>
              </a:rPr>
              <a:t>na</a:t>
            </a:r>
            <a:r>
              <a:rPr lang="en-US" sz="3600" dirty="0" smtClean="0">
                <a:latin typeface="Arial"/>
                <a:ea typeface="Arial"/>
                <a:cs typeface="Arial"/>
                <a:sym typeface="Arial"/>
              </a:rPr>
              <a:t> </a:t>
            </a:r>
            <a:r>
              <a:rPr lang="en-US" sz="3600" dirty="0" err="1" smtClean="0">
                <a:latin typeface="Arial"/>
                <a:ea typeface="Arial"/>
                <a:cs typeface="Arial"/>
                <a:sym typeface="Arial"/>
              </a:rPr>
              <a:t>masha</a:t>
            </a:r>
            <a:r>
              <a:rPr lang="en-US" sz="3600" dirty="0" smtClean="0">
                <a:latin typeface="Arial"/>
                <a:ea typeface="Arial"/>
                <a:cs typeface="Arial"/>
                <a:sym typeface="Arial"/>
              </a:rPr>
              <a:t> </a:t>
            </a:r>
            <a:r>
              <a:rPr lang="en-US" sz="3600" dirty="0" err="1" smtClean="0">
                <a:latin typeface="Arial"/>
                <a:ea typeface="Arial"/>
                <a:cs typeface="Arial"/>
                <a:sym typeface="Arial"/>
              </a:rPr>
              <a:t>ni</a:t>
            </a:r>
            <a:r>
              <a:rPr lang="en-US" sz="3600" dirty="0" smtClean="0">
                <a:latin typeface="Arial"/>
                <a:ea typeface="Arial"/>
                <a:cs typeface="Arial"/>
                <a:sym typeface="Arial"/>
              </a:rPr>
              <a:t> </a:t>
            </a:r>
            <a:r>
              <a:rPr lang="en-US" sz="3600" dirty="0" err="1" smtClean="0">
                <a:latin typeface="Arial"/>
                <a:ea typeface="Arial"/>
                <a:cs typeface="Arial"/>
                <a:sym typeface="Arial"/>
              </a:rPr>
              <a:t>hpe</a:t>
            </a:r>
            <a:r>
              <a:rPr lang="en-US" sz="3600" dirty="0" smtClean="0">
                <a:latin typeface="Arial"/>
                <a:ea typeface="Arial"/>
                <a:cs typeface="Arial"/>
                <a:sym typeface="Arial"/>
              </a:rPr>
              <a:t> </a:t>
            </a:r>
            <a:r>
              <a:rPr lang="en-US" sz="3600" dirty="0" err="1" smtClean="0">
                <a:latin typeface="Arial"/>
                <a:ea typeface="Arial"/>
                <a:cs typeface="Arial"/>
                <a:sym typeface="Arial"/>
              </a:rPr>
              <a:t>matut</a:t>
            </a:r>
            <a:r>
              <a:rPr lang="en-US" sz="3600" dirty="0" smtClean="0">
                <a:latin typeface="Arial"/>
                <a:ea typeface="Arial"/>
                <a:cs typeface="Arial"/>
                <a:sym typeface="Arial"/>
              </a:rPr>
              <a:t> </a:t>
            </a:r>
            <a:r>
              <a:rPr lang="en-US" sz="3600" dirty="0" err="1" smtClean="0">
                <a:latin typeface="Arial"/>
                <a:ea typeface="Arial"/>
                <a:cs typeface="Arial"/>
                <a:sym typeface="Arial"/>
              </a:rPr>
              <a:t>mahkai</a:t>
            </a:r>
            <a:r>
              <a:rPr lang="en-US" sz="3600" dirty="0" smtClean="0">
                <a:latin typeface="Arial"/>
                <a:ea typeface="Arial"/>
                <a:cs typeface="Arial"/>
                <a:sym typeface="Arial"/>
              </a:rPr>
              <a:t> n-</a:t>
            </a:r>
            <a:r>
              <a:rPr lang="en-US" sz="3600" dirty="0" err="1" smtClean="0">
                <a:latin typeface="Arial"/>
                <a:ea typeface="Arial"/>
                <a:cs typeface="Arial"/>
                <a:sym typeface="Arial"/>
              </a:rPr>
              <a:t>na</a:t>
            </a:r>
            <a:r>
              <a:rPr lang="en-US" sz="3600" dirty="0" smtClean="0">
                <a:latin typeface="Arial"/>
                <a:ea typeface="Arial"/>
                <a:cs typeface="Arial"/>
                <a:sym typeface="Arial"/>
              </a:rPr>
              <a:t> </a:t>
            </a:r>
            <a:r>
              <a:rPr lang="en-US" sz="3600" dirty="0" err="1" smtClean="0">
                <a:latin typeface="Arial"/>
                <a:ea typeface="Arial"/>
                <a:cs typeface="Arial"/>
                <a:sym typeface="Arial"/>
              </a:rPr>
              <a:t>ap</a:t>
            </a:r>
            <a:r>
              <a:rPr lang="en-US" sz="3600" dirty="0" smtClean="0">
                <a:latin typeface="Arial"/>
                <a:ea typeface="Arial"/>
                <a:cs typeface="Arial"/>
                <a:sym typeface="Arial"/>
              </a:rPr>
              <a:t> </a:t>
            </a:r>
            <a:r>
              <a:rPr lang="en-US" sz="3600" dirty="0" err="1" smtClean="0">
                <a:latin typeface="Arial"/>
                <a:ea typeface="Arial"/>
                <a:cs typeface="Arial"/>
                <a:sym typeface="Arial"/>
              </a:rPr>
              <a:t>ya</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lam </a:t>
            </a:r>
            <a:r>
              <a:rPr lang="en-US" sz="3600" dirty="0" err="1" smtClean="0">
                <a:latin typeface="Arial"/>
                <a:ea typeface="Arial"/>
                <a:cs typeface="Arial"/>
                <a:sym typeface="Arial"/>
              </a:rPr>
              <a:t>ni</a:t>
            </a:r>
            <a:r>
              <a:rPr lang="en-US" sz="3600" dirty="0" smtClean="0">
                <a:latin typeface="Arial"/>
                <a:ea typeface="Arial"/>
                <a:cs typeface="Arial"/>
                <a:sym typeface="Arial"/>
              </a:rPr>
              <a:t> sang </a:t>
            </a:r>
            <a:r>
              <a:rPr lang="en-US" sz="3600" dirty="0" err="1" smtClean="0">
                <a:latin typeface="Arial"/>
                <a:ea typeface="Arial"/>
                <a:cs typeface="Arial"/>
                <a:sym typeface="Arial"/>
              </a:rPr>
              <a:t>lang</a:t>
            </a:r>
            <a:r>
              <a:rPr lang="en-US" sz="3600" dirty="0">
                <a:latin typeface="Arial"/>
                <a:ea typeface="Arial"/>
                <a:cs typeface="Arial"/>
                <a:sym typeface="Arial"/>
              </a:rPr>
              <a:t> </a:t>
            </a:r>
            <a:r>
              <a:rPr lang="en-US" sz="3600" dirty="0" err="1" smtClean="0">
                <a:latin typeface="Arial"/>
                <a:ea typeface="Arial"/>
                <a:cs typeface="Arial"/>
                <a:sym typeface="Arial"/>
              </a:rPr>
              <a:t>dan</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lam</a:t>
            </a:r>
            <a:endParaRPr sz="3600" dirty="0">
              <a:latin typeface="Arial"/>
              <a:ea typeface="Arial"/>
              <a:cs typeface="Arial"/>
              <a:sym typeface="Arial"/>
            </a:endParaRPr>
          </a:p>
        </p:txBody>
      </p:sp>
      <p:sp>
        <p:nvSpPr>
          <p:cNvPr id="431" name="Google Shape;431;p30"/>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32" name="Google Shape;432;p30" descr="A person holding a baby&#10;&#10;Description automatically generated with medium confidence"/>
          <p:cNvPicPr preferRelativeResize="0"/>
          <p:nvPr/>
        </p:nvPicPr>
        <p:blipFill rotWithShape="1">
          <a:blip r:embed="rId3">
            <a:alphaModFix/>
          </a:blip>
          <a:srcRect l="30734" r="1310" b="-1"/>
          <a:stretch/>
        </p:blipFill>
        <p:spPr>
          <a:xfrm>
            <a:off x="7379387" y="1143000"/>
            <a:ext cx="4809565" cy="5257801"/>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33" name="Google Shape;433;p30"/>
          <p:cNvSpPr txBox="1">
            <a:spLocks noGrp="1"/>
          </p:cNvSpPr>
          <p:nvPr>
            <p:ph type="subTitle" idx="1"/>
          </p:nvPr>
        </p:nvSpPr>
        <p:spPr>
          <a:xfrm>
            <a:off x="211075" y="1774595"/>
            <a:ext cx="7292384" cy="5083405"/>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ai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 </a:t>
            </a:r>
            <a:r>
              <a:rPr lang="en-US" dirty="0" err="1" smtClean="0">
                <a:latin typeface="Arial"/>
                <a:ea typeface="Arial"/>
                <a:cs typeface="Arial"/>
                <a:sym typeface="Arial"/>
              </a:rPr>
              <a:t>shiga</a:t>
            </a:r>
            <a:r>
              <a:rPr lang="en-US" dirty="0" smtClean="0">
                <a:latin typeface="Arial"/>
                <a:ea typeface="Arial"/>
                <a:cs typeface="Arial"/>
                <a:sym typeface="Arial"/>
              </a:rPr>
              <a:t> </a:t>
            </a:r>
            <a:r>
              <a:rPr lang="en-US" dirty="0" err="1" smtClean="0">
                <a:latin typeface="Arial"/>
                <a:ea typeface="Arial"/>
                <a:cs typeface="Arial"/>
                <a:sym typeface="Arial"/>
              </a:rPr>
              <a:t>lamang</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jaw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ai lam </a:t>
            </a:r>
            <a:r>
              <a:rPr lang="en-US" dirty="0" err="1" smtClean="0">
                <a:latin typeface="Arial"/>
                <a:ea typeface="Arial"/>
                <a:cs typeface="Arial"/>
                <a:sym typeface="Arial"/>
              </a:rPr>
              <a:t>hpe</a:t>
            </a:r>
            <a:r>
              <a:rPr lang="en-US" dirty="0" smtClean="0">
                <a:latin typeface="Arial"/>
                <a:ea typeface="Arial"/>
                <a:cs typeface="Arial"/>
                <a:sym typeface="Arial"/>
              </a:rPr>
              <a:t> sang </a:t>
            </a:r>
            <a:r>
              <a:rPr lang="en-US" dirty="0" err="1" smtClean="0">
                <a:latin typeface="Arial"/>
                <a:ea typeface="Arial"/>
                <a:cs typeface="Arial"/>
                <a:sym typeface="Arial"/>
              </a:rPr>
              <a:t>lang</a:t>
            </a:r>
            <a:r>
              <a:rPr lang="en-US" dirty="0" smtClean="0">
                <a:latin typeface="Arial"/>
                <a:ea typeface="Arial"/>
                <a:cs typeface="Arial"/>
                <a:sym typeface="Arial"/>
              </a:rPr>
              <a:t> </a:t>
            </a:r>
            <a:r>
              <a:rPr lang="en-US" dirty="0" err="1" smtClean="0">
                <a:latin typeface="Arial"/>
                <a:ea typeface="Arial"/>
                <a:cs typeface="Arial"/>
                <a:sym typeface="Arial"/>
              </a:rPr>
              <a:t>dan</a:t>
            </a:r>
            <a:r>
              <a:rPr lang="en-US" dirty="0" smtClean="0">
                <a:latin typeface="Arial"/>
                <a:ea typeface="Arial"/>
                <a:cs typeface="Arial"/>
                <a:sym typeface="Arial"/>
              </a:rPr>
              <a:t> u.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shadawn</a:t>
            </a:r>
            <a:r>
              <a:rPr lang="en-US" dirty="0" smtClean="0">
                <a:latin typeface="Arial"/>
                <a:ea typeface="Arial"/>
                <a:cs typeface="Arial"/>
                <a:sym typeface="Arial"/>
              </a:rPr>
              <a:t>- jaw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shara</a:t>
            </a:r>
            <a:r>
              <a:rPr lang="en-US" dirty="0" smtClean="0">
                <a:latin typeface="Arial"/>
                <a:ea typeface="Arial"/>
                <a:cs typeface="Arial"/>
                <a:sym typeface="Arial"/>
              </a:rPr>
              <a:t>, </a:t>
            </a:r>
            <a:r>
              <a:rPr lang="en-US" dirty="0" err="1" smtClean="0">
                <a:latin typeface="Arial"/>
                <a:ea typeface="Arial"/>
                <a:cs typeface="Arial"/>
                <a:sym typeface="Arial"/>
              </a:rPr>
              <a:t>gara</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sa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la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madi</a:t>
            </a:r>
            <a:r>
              <a:rPr lang="en-US" dirty="0" smtClean="0">
                <a:latin typeface="Arial"/>
                <a:ea typeface="Arial"/>
                <a:cs typeface="Arial"/>
                <a:sym typeface="Arial"/>
              </a:rPr>
              <a:t> </a:t>
            </a:r>
            <a:r>
              <a:rPr lang="en-US" dirty="0" err="1" smtClean="0">
                <a:latin typeface="Arial"/>
                <a:ea typeface="Arial"/>
                <a:cs typeface="Arial"/>
                <a:sym typeface="Arial"/>
              </a:rPr>
              <a:t>shadaw</a:t>
            </a:r>
            <a:r>
              <a:rPr lang="en-US" dirty="0" smtClean="0">
                <a:latin typeface="Arial"/>
                <a:ea typeface="Arial"/>
                <a:cs typeface="Arial"/>
                <a:sym typeface="Arial"/>
              </a:rPr>
              <a:t> </a:t>
            </a:r>
            <a:r>
              <a:rPr lang="en-US" dirty="0" err="1" smtClean="0">
                <a:latin typeface="Arial"/>
                <a:ea typeface="Arial"/>
                <a:cs typeface="Arial"/>
                <a:sym typeface="Arial"/>
              </a:rPr>
              <a:t>hpaji</a:t>
            </a:r>
            <a:r>
              <a:rPr lang="en-US" dirty="0" smtClean="0">
                <a:latin typeface="Arial"/>
                <a:ea typeface="Arial"/>
                <a:cs typeface="Arial"/>
                <a:sym typeface="Arial"/>
              </a:rPr>
              <a:t> jaw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 </a:t>
            </a:r>
            <a:r>
              <a:rPr lang="en-US" dirty="0" err="1" smtClean="0">
                <a:latin typeface="Arial"/>
                <a:ea typeface="Arial"/>
                <a:cs typeface="Arial"/>
                <a:sym typeface="Arial"/>
              </a:rPr>
              <a:t>ginlam</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nhkap</a:t>
            </a:r>
            <a:r>
              <a:rPr lang="en-US" dirty="0" smtClean="0">
                <a:latin typeface="Arial"/>
                <a:ea typeface="Arial"/>
                <a:cs typeface="Arial"/>
                <a:sym typeface="Arial"/>
              </a:rPr>
              <a:t> la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ahkaw</a:t>
            </a:r>
            <a:r>
              <a:rPr lang="en-US" dirty="0" smtClean="0">
                <a:latin typeface="Arial"/>
                <a:ea typeface="Arial"/>
                <a:cs typeface="Arial"/>
                <a:sym typeface="Arial"/>
              </a:rPr>
              <a:t> </a:t>
            </a:r>
            <a:r>
              <a:rPr lang="en-US" dirty="0" err="1" smtClean="0">
                <a:latin typeface="Arial"/>
                <a:ea typeface="Arial"/>
                <a:cs typeface="Arial"/>
                <a:sym typeface="Arial"/>
              </a:rPr>
              <a:t>ahkawng</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chye</a:t>
            </a:r>
            <a:r>
              <a:rPr lang="en-US" dirty="0" smtClean="0">
                <a:latin typeface="Arial"/>
                <a:ea typeface="Arial"/>
                <a:cs typeface="Arial"/>
                <a:sym typeface="Arial"/>
              </a:rPr>
              <a:t> da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endParaRPr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
                                            <p:txEl>
                                              <p:pRg st="0" end="0"/>
                                            </p:txEl>
                                          </p:spTgt>
                                        </p:tgtEl>
                                        <p:attrNameLst>
                                          <p:attrName>style.visibility</p:attrName>
                                        </p:attrNameLst>
                                      </p:cBhvr>
                                      <p:to>
                                        <p:strVal val="visible"/>
                                      </p:to>
                                    </p:set>
                                    <p:animEffect transition="in" filter="fade">
                                      <p:cBhvr>
                                        <p:cTn id="7" dur="500"/>
                                        <p:tgtEl>
                                          <p:spTgt spid="43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0"/>
                                        </p:tgtEl>
                                        <p:attrNameLst>
                                          <p:attrName>style.visibility</p:attrName>
                                        </p:attrNameLst>
                                      </p:cBhvr>
                                      <p:to>
                                        <p:strVal val="visible"/>
                                      </p:to>
                                    </p:set>
                                    <p:animEffect transition="in" filter="fade">
                                      <p:cBhvr>
                                        <p:cTn id="10" dur="5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sp>
        <p:nvSpPr>
          <p:cNvPr id="439" name="Google Shape;439;p31"/>
          <p:cNvSpPr/>
          <p:nvPr/>
        </p:nvSpPr>
        <p:spPr>
          <a:xfrm>
            <a:off x="3048" y="-1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0" name="Google Shape;440;p31"/>
          <p:cNvSpPr txBox="1">
            <a:spLocks noGrp="1"/>
          </p:cNvSpPr>
          <p:nvPr>
            <p:ph type="ctrTitle"/>
          </p:nvPr>
        </p:nvSpPr>
        <p:spPr>
          <a:xfrm>
            <a:off x="5136945" y="550327"/>
            <a:ext cx="6251110" cy="105537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US" sz="3600" dirty="0" err="1" smtClean="0">
                <a:latin typeface="Arial"/>
                <a:ea typeface="Arial"/>
                <a:cs typeface="Arial"/>
                <a:sym typeface="Arial"/>
              </a:rPr>
              <a:t>Tsun</a:t>
            </a:r>
            <a:r>
              <a:rPr lang="en-US" sz="3600" dirty="0" smtClean="0">
                <a:latin typeface="Arial"/>
                <a:ea typeface="Arial"/>
                <a:cs typeface="Arial"/>
                <a:sym typeface="Arial"/>
              </a:rPr>
              <a:t> </a:t>
            </a:r>
            <a:r>
              <a:rPr lang="en-US" sz="3600" dirty="0" err="1" smtClean="0">
                <a:latin typeface="Arial"/>
                <a:ea typeface="Arial"/>
                <a:cs typeface="Arial"/>
                <a:sym typeface="Arial"/>
              </a:rPr>
              <a:t>shana</a:t>
            </a:r>
            <a:r>
              <a:rPr lang="en-US" sz="3600" dirty="0" smtClean="0">
                <a:latin typeface="Arial"/>
                <a:ea typeface="Arial"/>
                <a:cs typeface="Arial"/>
                <a:sym typeface="Arial"/>
              </a:rPr>
              <a:t> let </a:t>
            </a:r>
            <a:r>
              <a:rPr lang="en-US" sz="3600" dirty="0" err="1" smtClean="0">
                <a:latin typeface="Arial"/>
                <a:ea typeface="Arial"/>
                <a:cs typeface="Arial"/>
                <a:sym typeface="Arial"/>
              </a:rPr>
              <a:t>myit</a:t>
            </a:r>
            <a:r>
              <a:rPr lang="en-US" sz="3600" dirty="0" smtClean="0">
                <a:latin typeface="Arial"/>
                <a:ea typeface="Arial"/>
                <a:cs typeface="Arial"/>
                <a:sym typeface="Arial"/>
              </a:rPr>
              <a:t> </a:t>
            </a:r>
            <a:r>
              <a:rPr lang="en-US" sz="3600" dirty="0" err="1" smtClean="0">
                <a:latin typeface="Arial"/>
                <a:ea typeface="Arial"/>
                <a:cs typeface="Arial"/>
                <a:sym typeface="Arial"/>
              </a:rPr>
              <a:t>hkrum</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lam </a:t>
            </a:r>
            <a:r>
              <a:rPr lang="en-US" sz="3600" dirty="0" err="1" smtClean="0">
                <a:latin typeface="Arial"/>
                <a:ea typeface="Arial"/>
                <a:cs typeface="Arial"/>
                <a:sym typeface="Arial"/>
              </a:rPr>
              <a:t>hpe</a:t>
            </a:r>
            <a:r>
              <a:rPr lang="en-US" sz="3600" dirty="0" smtClean="0">
                <a:latin typeface="Arial"/>
                <a:ea typeface="Arial"/>
                <a:cs typeface="Arial"/>
                <a:sym typeface="Arial"/>
              </a:rPr>
              <a:t> la </a:t>
            </a:r>
            <a:r>
              <a:rPr lang="en-US" sz="3600" dirty="0" err="1" smtClean="0">
                <a:latin typeface="Arial"/>
                <a:ea typeface="Arial"/>
                <a:cs typeface="Arial"/>
                <a:sym typeface="Arial"/>
              </a:rPr>
              <a:t>ai</a:t>
            </a:r>
            <a:r>
              <a:rPr lang="en-US" sz="3600" dirty="0" smtClean="0">
                <a:latin typeface="Arial"/>
                <a:ea typeface="Arial"/>
                <a:cs typeface="Arial"/>
                <a:sym typeface="Arial"/>
              </a:rPr>
              <a:t> lam</a:t>
            </a:r>
            <a:endParaRPr sz="3600" dirty="0">
              <a:latin typeface="Arial"/>
              <a:ea typeface="Arial"/>
              <a:cs typeface="Arial"/>
              <a:sym typeface="Arial"/>
            </a:endParaRPr>
          </a:p>
        </p:txBody>
      </p:sp>
      <p:pic>
        <p:nvPicPr>
          <p:cNvPr id="441" name="Google Shape;441;p31" descr="A group of people on a boat&#10;&#10;Description automatically generated with medium confidence"/>
          <p:cNvPicPr preferRelativeResize="0"/>
          <p:nvPr/>
        </p:nvPicPr>
        <p:blipFill rotWithShape="1">
          <a:blip r:embed="rId3">
            <a:alphaModFix/>
          </a:blip>
          <a:srcRect l="26459" r="28207"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42" name="Google Shape;442;p31"/>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3" name="Google Shape;443;p31"/>
          <p:cNvSpPr txBox="1">
            <a:spLocks noGrp="1"/>
          </p:cNvSpPr>
          <p:nvPr>
            <p:ph type="subTitle" idx="1"/>
          </p:nvPr>
        </p:nvSpPr>
        <p:spPr>
          <a:xfrm>
            <a:off x="5029368" y="1767867"/>
            <a:ext cx="6895932" cy="4215384"/>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Clr>
                <a:schemeClr val="dk1"/>
              </a:buClr>
              <a:buSzPts val="2400"/>
              <a:buNone/>
            </a:pP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ai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yang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 </a:t>
            </a:r>
            <a:r>
              <a:rPr lang="en-US" dirty="0" err="1" smtClean="0">
                <a:latin typeface="Arial"/>
                <a:ea typeface="Arial"/>
                <a:cs typeface="Arial"/>
                <a:sym typeface="Arial"/>
              </a:rPr>
              <a:t>shiga</a:t>
            </a:r>
            <a:r>
              <a:rPr lang="en-US" dirty="0" smtClean="0">
                <a:latin typeface="Arial"/>
                <a:ea typeface="Arial"/>
                <a:cs typeface="Arial"/>
                <a:sym typeface="Arial"/>
              </a:rPr>
              <a:t> </a:t>
            </a:r>
            <a:r>
              <a:rPr lang="en-US" dirty="0" err="1" smtClean="0">
                <a:latin typeface="Arial"/>
                <a:ea typeface="Arial"/>
                <a:cs typeface="Arial"/>
                <a:sym typeface="Arial"/>
              </a:rPr>
              <a:t>lamang</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de </a:t>
            </a:r>
            <a:r>
              <a:rPr lang="en-US" dirty="0" err="1" smtClean="0">
                <a:latin typeface="Arial"/>
                <a:ea typeface="Arial"/>
                <a:cs typeface="Arial"/>
                <a:sym typeface="Arial"/>
              </a:rPr>
              <a:t>nsa</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ai </a:t>
            </a:r>
            <a:r>
              <a:rPr lang="en-US" dirty="0" err="1" smtClean="0">
                <a:latin typeface="Arial"/>
                <a:ea typeface="Arial"/>
                <a:cs typeface="Arial"/>
                <a:sym typeface="Arial"/>
              </a:rPr>
              <a:t>shaloi</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shana</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lam la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gara</a:t>
            </a:r>
            <a:r>
              <a:rPr lang="en-US" dirty="0" smtClean="0">
                <a:latin typeface="Arial"/>
                <a:ea typeface="Arial"/>
                <a:cs typeface="Arial"/>
                <a:sym typeface="Arial"/>
              </a:rPr>
              <a:t> </a:t>
            </a:r>
            <a:r>
              <a:rPr lang="en-US" dirty="0" err="1" smtClean="0">
                <a:latin typeface="Arial"/>
                <a:ea typeface="Arial"/>
                <a:cs typeface="Arial"/>
                <a:sym typeface="Arial"/>
              </a:rPr>
              <a:t>lamang</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sa</a:t>
            </a:r>
            <a:r>
              <a:rPr lang="en-US" dirty="0">
                <a:latin typeface="Arial"/>
                <a:ea typeface="Arial"/>
                <a:cs typeface="Arial"/>
                <a:sym typeface="Arial"/>
              </a:rPr>
              <a:t> </a:t>
            </a:r>
            <a:r>
              <a:rPr lang="en-US" dirty="0" smtClean="0">
                <a:latin typeface="Arial"/>
                <a:ea typeface="Arial"/>
                <a:cs typeface="Arial"/>
                <a:sym typeface="Arial"/>
              </a:rPr>
              <a:t>jaw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lam la u.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asak</a:t>
            </a:r>
            <a:r>
              <a:rPr lang="en-US" dirty="0" smtClean="0">
                <a:latin typeface="Arial"/>
                <a:ea typeface="Arial"/>
                <a:cs typeface="Arial"/>
                <a:sym typeface="Arial"/>
              </a:rPr>
              <a:t> n-</a:t>
            </a:r>
            <a:r>
              <a:rPr lang="en-US" dirty="0" err="1" smtClean="0">
                <a:latin typeface="Arial"/>
                <a:ea typeface="Arial"/>
                <a:cs typeface="Arial"/>
                <a:sym typeface="Arial"/>
              </a:rPr>
              <a:t>hpring</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yang </a:t>
            </a:r>
            <a:r>
              <a:rPr lang="en-US" dirty="0" err="1" smtClean="0">
                <a:latin typeface="Arial"/>
                <a:ea typeface="Arial"/>
                <a:cs typeface="Arial"/>
                <a:sym typeface="Arial"/>
              </a:rPr>
              <a:t>kanu</a:t>
            </a:r>
            <a:r>
              <a:rPr lang="en-US" dirty="0" smtClean="0">
                <a:latin typeface="Arial"/>
                <a:ea typeface="Arial"/>
                <a:cs typeface="Arial"/>
                <a:sym typeface="Arial"/>
              </a:rPr>
              <a:t>, </a:t>
            </a:r>
            <a:r>
              <a:rPr lang="en-US" dirty="0" err="1" smtClean="0">
                <a:latin typeface="Arial"/>
                <a:ea typeface="Arial"/>
                <a:cs typeface="Arial"/>
                <a:sym typeface="Arial"/>
              </a:rPr>
              <a:t>kawa</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la u. </a:t>
            </a:r>
            <a:endParaRPr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xEl>
                                              <p:pRg st="0" end="0"/>
                                            </p:txEl>
                                          </p:spTgt>
                                        </p:tgtEl>
                                        <p:attrNameLst>
                                          <p:attrName>style.visibility</p:attrName>
                                        </p:attrNameLst>
                                      </p:cBhvr>
                                      <p:to>
                                        <p:strVal val="visible"/>
                                      </p:to>
                                    </p:set>
                                    <p:animEffect transition="in" filter="fade">
                                      <p:cBhvr>
                                        <p:cTn id="7" dur="500"/>
                                        <p:tgtEl>
                                          <p:spTgt spid="4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0"/>
                                        </p:tgtEl>
                                        <p:attrNameLst>
                                          <p:attrName>style.visibility</p:attrName>
                                        </p:attrNameLst>
                                      </p:cBhvr>
                                      <p:to>
                                        <p:strVal val="visible"/>
                                      </p:to>
                                    </p:set>
                                    <p:animEffect transition="in" filter="fade">
                                      <p:cBhvr>
                                        <p:cTn id="10" dur="5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3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450" name="Google Shape;450;p32"/>
          <p:cNvSpPr txBox="1">
            <a:spLocks noGrp="1"/>
          </p:cNvSpPr>
          <p:nvPr>
            <p:ph type="ctrTitle"/>
          </p:nvPr>
        </p:nvSpPr>
        <p:spPr>
          <a:xfrm>
            <a:off x="5297593" y="1191006"/>
            <a:ext cx="6251110" cy="86487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5400"/>
              <a:buFont typeface="Arial"/>
              <a:buNone/>
            </a:pPr>
            <a:r>
              <a:rPr lang="en-US" sz="5400" dirty="0" err="1" smtClean="0">
                <a:latin typeface="Arial"/>
                <a:ea typeface="Arial"/>
                <a:cs typeface="Arial"/>
                <a:sym typeface="Arial"/>
              </a:rPr>
              <a:t>Matut</a:t>
            </a:r>
            <a:r>
              <a:rPr lang="en-US" sz="5400" dirty="0" smtClean="0">
                <a:latin typeface="Arial"/>
                <a:ea typeface="Arial"/>
                <a:cs typeface="Arial"/>
                <a:sym typeface="Arial"/>
              </a:rPr>
              <a:t> </a:t>
            </a:r>
            <a:r>
              <a:rPr lang="en-US" sz="5400" dirty="0" err="1" smtClean="0">
                <a:latin typeface="Arial"/>
                <a:ea typeface="Arial"/>
                <a:cs typeface="Arial"/>
                <a:sym typeface="Arial"/>
              </a:rPr>
              <a:t>mahkai</a:t>
            </a:r>
            <a:r>
              <a:rPr lang="en-US" sz="5400" dirty="0" smtClean="0">
                <a:latin typeface="Arial"/>
                <a:ea typeface="Arial"/>
                <a:cs typeface="Arial"/>
                <a:sym typeface="Arial"/>
              </a:rPr>
              <a:t> n-</a:t>
            </a:r>
            <a:r>
              <a:rPr lang="en-US" sz="5400" dirty="0" err="1" smtClean="0">
                <a:latin typeface="Arial"/>
                <a:ea typeface="Arial"/>
                <a:cs typeface="Arial"/>
                <a:sym typeface="Arial"/>
              </a:rPr>
              <a:t>na</a:t>
            </a:r>
            <a:r>
              <a:rPr lang="en-US" sz="5400" dirty="0" smtClean="0">
                <a:latin typeface="Arial"/>
                <a:ea typeface="Arial"/>
                <a:cs typeface="Arial"/>
                <a:sym typeface="Arial"/>
              </a:rPr>
              <a:t> </a:t>
            </a:r>
            <a:r>
              <a:rPr lang="en-US" sz="5400" dirty="0" err="1" smtClean="0">
                <a:latin typeface="Arial"/>
                <a:ea typeface="Arial"/>
                <a:cs typeface="Arial"/>
                <a:sym typeface="Arial"/>
              </a:rPr>
              <a:t>ap</a:t>
            </a:r>
            <a:r>
              <a:rPr lang="en-US" sz="5400" dirty="0" smtClean="0">
                <a:latin typeface="Arial"/>
                <a:ea typeface="Arial"/>
                <a:cs typeface="Arial"/>
                <a:sym typeface="Arial"/>
              </a:rPr>
              <a:t> </a:t>
            </a:r>
            <a:r>
              <a:rPr lang="en-US" sz="5400" dirty="0" err="1" smtClean="0">
                <a:latin typeface="Arial"/>
                <a:ea typeface="Arial"/>
                <a:cs typeface="Arial"/>
                <a:sym typeface="Arial"/>
              </a:rPr>
              <a:t>ya</a:t>
            </a:r>
            <a:r>
              <a:rPr lang="en-US" sz="5400" dirty="0" smtClean="0">
                <a:latin typeface="Arial"/>
                <a:ea typeface="Arial"/>
                <a:cs typeface="Arial"/>
                <a:sym typeface="Arial"/>
              </a:rPr>
              <a:t> </a:t>
            </a:r>
            <a:r>
              <a:rPr lang="en-US" sz="5400" dirty="0" err="1" smtClean="0">
                <a:latin typeface="Arial"/>
                <a:ea typeface="Arial"/>
                <a:cs typeface="Arial"/>
                <a:sym typeface="Arial"/>
              </a:rPr>
              <a:t>ai</a:t>
            </a:r>
            <a:r>
              <a:rPr lang="en-US" sz="5400" dirty="0" smtClean="0">
                <a:latin typeface="Arial"/>
                <a:ea typeface="Arial"/>
                <a:cs typeface="Arial"/>
                <a:sym typeface="Arial"/>
              </a:rPr>
              <a:t> lam</a:t>
            </a:r>
            <a:endParaRPr sz="5400" dirty="0">
              <a:latin typeface="Arial"/>
              <a:ea typeface="Arial"/>
              <a:cs typeface="Arial"/>
              <a:sym typeface="Arial"/>
            </a:endParaRPr>
          </a:p>
        </p:txBody>
      </p:sp>
      <p:pic>
        <p:nvPicPr>
          <p:cNvPr id="451" name="Google Shape;451;p32" descr="A group of children posing for a photo&#10;&#10;Description automatically generated with medium confidence"/>
          <p:cNvPicPr preferRelativeResize="0"/>
          <p:nvPr/>
        </p:nvPicPr>
        <p:blipFill rotWithShape="1">
          <a:blip r:embed="rId3">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52" name="Google Shape;452;p32"/>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3" name="Google Shape;453;p32"/>
          <p:cNvSpPr txBox="1">
            <a:spLocks noGrp="1"/>
          </p:cNvSpPr>
          <p:nvPr>
            <p:ph type="subTitle" idx="1"/>
          </p:nvPr>
        </p:nvSpPr>
        <p:spPr>
          <a:xfrm>
            <a:off x="5297762" y="2476500"/>
            <a:ext cx="6251110" cy="3732276"/>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agency a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ladat</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jaw </a:t>
            </a:r>
            <a:r>
              <a:rPr lang="en-US" dirty="0" err="1" smtClean="0">
                <a:latin typeface="Arial"/>
                <a:ea typeface="Arial"/>
                <a:cs typeface="Arial"/>
                <a:sym typeface="Arial"/>
              </a:rPr>
              <a:t>ya</a:t>
            </a:r>
            <a:r>
              <a:rPr lang="en-US" dirty="0" smtClean="0">
                <a:latin typeface="Arial"/>
                <a:ea typeface="Arial"/>
                <a:cs typeface="Arial"/>
                <a:sym typeface="Arial"/>
              </a:rPr>
              <a:t> let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yang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rau</a:t>
            </a:r>
            <a:r>
              <a:rPr lang="en-US" dirty="0" smtClean="0">
                <a:latin typeface="Arial"/>
                <a:ea typeface="Arial"/>
                <a:cs typeface="Arial"/>
                <a:sym typeface="Arial"/>
              </a:rPr>
              <a:t> </a:t>
            </a:r>
            <a:r>
              <a:rPr lang="en-US" dirty="0" err="1" smtClean="0">
                <a:latin typeface="Arial"/>
                <a:ea typeface="Arial"/>
                <a:cs typeface="Arial"/>
                <a:sym typeface="Arial"/>
              </a:rPr>
              <a:t>hkan</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u.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phone, email,(</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kaga</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sum </a:t>
            </a:r>
            <a:r>
              <a:rPr lang="en-US" dirty="0" err="1" smtClean="0">
                <a:latin typeface="Arial"/>
                <a:ea typeface="Arial"/>
                <a:cs typeface="Arial"/>
                <a:sym typeface="Arial"/>
              </a:rPr>
              <a:t>tsan</a:t>
            </a:r>
            <a:r>
              <a:rPr lang="en-US" dirty="0" smtClean="0">
                <a:latin typeface="Arial"/>
                <a:ea typeface="Arial"/>
                <a:cs typeface="Arial"/>
                <a:sym typeface="Arial"/>
              </a:rPr>
              <a:t>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maung</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endParaRPr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animEffect transition="in" filter="fade">
                                      <p:cBhvr>
                                        <p:cTn id="7" dur="500"/>
                                        <p:tgtEl>
                                          <p:spTgt spid="45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0"/>
                                        </p:tgtEl>
                                        <p:attrNameLst>
                                          <p:attrName>style.visibility</p:attrName>
                                        </p:attrNameLst>
                                      </p:cBhvr>
                                      <p:to>
                                        <p:strVal val="visible"/>
                                      </p:to>
                                    </p:set>
                                    <p:animEffect transition="in" filter="fade">
                                      <p:cBhvr>
                                        <p:cTn id="10" dur="5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sp>
        <p:nvSpPr>
          <p:cNvPr id="459" name="Google Shape;459;p3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0" name="Google Shape;460;p33"/>
          <p:cNvSpPr txBox="1">
            <a:spLocks noGrp="1"/>
          </p:cNvSpPr>
          <p:nvPr>
            <p:ph type="ctrTitle"/>
          </p:nvPr>
        </p:nvSpPr>
        <p:spPr>
          <a:xfrm>
            <a:off x="578223" y="40341"/>
            <a:ext cx="8039039" cy="1203616"/>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3200"/>
              <a:buFont typeface="Arial"/>
              <a:buNone/>
            </a:pPr>
            <a:r>
              <a:rPr lang="en-US" sz="3200" dirty="0" err="1" smtClean="0">
                <a:latin typeface="Arial"/>
                <a:ea typeface="Arial"/>
                <a:cs typeface="Arial"/>
                <a:sym typeface="Arial"/>
              </a:rPr>
              <a:t>Bungjat</a:t>
            </a:r>
            <a:r>
              <a:rPr lang="en-US" sz="3200" dirty="0" smtClean="0">
                <a:latin typeface="Arial"/>
                <a:ea typeface="Arial"/>
                <a:cs typeface="Arial"/>
                <a:sym typeface="Arial"/>
              </a:rPr>
              <a:t> </a:t>
            </a:r>
            <a:r>
              <a:rPr lang="en-US" sz="3200" dirty="0" err="1" smtClean="0">
                <a:latin typeface="Arial"/>
                <a:ea typeface="Arial"/>
                <a:cs typeface="Arial"/>
                <a:sym typeface="Arial"/>
              </a:rPr>
              <a:t>hpe</a:t>
            </a:r>
            <a:r>
              <a:rPr lang="en-US" sz="3200" dirty="0" smtClean="0">
                <a:latin typeface="Arial"/>
                <a:ea typeface="Arial"/>
                <a:cs typeface="Arial"/>
                <a:sym typeface="Arial"/>
              </a:rPr>
              <a:t> </a:t>
            </a:r>
            <a:r>
              <a:rPr lang="en-US" sz="3200" dirty="0" err="1" smtClean="0">
                <a:latin typeface="Arial"/>
                <a:ea typeface="Arial"/>
                <a:cs typeface="Arial"/>
                <a:sym typeface="Arial"/>
              </a:rPr>
              <a:t>matut</a:t>
            </a:r>
            <a:r>
              <a:rPr lang="en-US" sz="3200" dirty="0" smtClean="0">
                <a:latin typeface="Arial"/>
                <a:ea typeface="Arial"/>
                <a:cs typeface="Arial"/>
                <a:sym typeface="Arial"/>
              </a:rPr>
              <a:t> </a:t>
            </a:r>
            <a:r>
              <a:rPr lang="en-US" sz="3200" dirty="0" err="1" smtClean="0">
                <a:latin typeface="Arial"/>
                <a:ea typeface="Arial"/>
                <a:cs typeface="Arial"/>
                <a:sym typeface="Arial"/>
              </a:rPr>
              <a:t>na</a:t>
            </a:r>
            <a:r>
              <a:rPr lang="en-US" sz="3200" dirty="0" smtClean="0">
                <a:latin typeface="Arial"/>
                <a:ea typeface="Arial"/>
                <a:cs typeface="Arial"/>
                <a:sym typeface="Arial"/>
              </a:rPr>
              <a:t> </a:t>
            </a:r>
            <a:r>
              <a:rPr lang="en-US" sz="3200" dirty="0" err="1" smtClean="0">
                <a:latin typeface="Arial"/>
                <a:ea typeface="Arial"/>
                <a:cs typeface="Arial"/>
                <a:sym typeface="Arial"/>
              </a:rPr>
              <a:t>galaw</a:t>
            </a:r>
            <a:r>
              <a:rPr lang="en-US" sz="3200" dirty="0" smtClean="0">
                <a:latin typeface="Arial"/>
                <a:ea typeface="Arial"/>
                <a:cs typeface="Arial"/>
                <a:sym typeface="Arial"/>
              </a:rPr>
              <a:t> </a:t>
            </a:r>
            <a:r>
              <a:rPr lang="en-US" sz="3200" dirty="0" err="1" smtClean="0">
                <a:latin typeface="Arial"/>
                <a:ea typeface="Arial"/>
                <a:cs typeface="Arial"/>
                <a:sym typeface="Arial"/>
              </a:rPr>
              <a:t>ai</a:t>
            </a:r>
            <a:r>
              <a:rPr lang="en-US" sz="3200" dirty="0" smtClean="0">
                <a:latin typeface="Arial"/>
                <a:ea typeface="Arial"/>
                <a:cs typeface="Arial"/>
                <a:sym typeface="Arial"/>
              </a:rPr>
              <a:t> lam</a:t>
            </a:r>
            <a:endParaRPr sz="3200" dirty="0">
              <a:latin typeface="Arial"/>
              <a:ea typeface="Arial"/>
              <a:cs typeface="Arial"/>
              <a:sym typeface="Arial"/>
            </a:endParaRPr>
          </a:p>
        </p:txBody>
      </p:sp>
      <p:sp>
        <p:nvSpPr>
          <p:cNvPr id="461" name="Google Shape;461;p33"/>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62" name="Google Shape;462;p33" descr="A person holding a baby&#10;&#10;Description automatically generated"/>
          <p:cNvPicPr preferRelativeResize="0"/>
          <p:nvPr/>
        </p:nvPicPr>
        <p:blipFill rotWithShape="1">
          <a:blip r:embed="rId3">
            <a:alphaModFix/>
          </a:blip>
          <a:srcRect l="19215" r="13832" b="-1"/>
          <a:stretch/>
        </p:blipFill>
        <p:spPr>
          <a:xfrm>
            <a:off x="7422776" y="1573306"/>
            <a:ext cx="4766175" cy="528469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63" name="Google Shape;463;p33"/>
          <p:cNvSpPr txBox="1">
            <a:spLocks noGrp="1"/>
          </p:cNvSpPr>
          <p:nvPr>
            <p:ph type="subTitle" idx="1"/>
          </p:nvPr>
        </p:nvSpPr>
        <p:spPr>
          <a:xfrm>
            <a:off x="219076" y="1573306"/>
            <a:ext cx="7203700" cy="5284694"/>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ai lam </a:t>
            </a:r>
            <a:r>
              <a:rPr lang="en-US" dirty="0" err="1" smtClean="0">
                <a:latin typeface="Arial"/>
                <a:ea typeface="Arial"/>
                <a:cs typeface="Arial"/>
                <a:sym typeface="Arial"/>
              </a:rPr>
              <a:t>hkrak</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nrai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chye</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la ai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yang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hkap</a:t>
            </a:r>
            <a:r>
              <a:rPr lang="en-US" dirty="0" smtClean="0">
                <a:latin typeface="Arial"/>
                <a:ea typeface="Arial"/>
                <a:cs typeface="Arial"/>
                <a:sym typeface="Arial"/>
              </a:rPr>
              <a:t> la da ai agency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shiga</a:t>
            </a:r>
            <a:r>
              <a:rPr lang="en-US" dirty="0" smtClean="0">
                <a:latin typeface="Arial"/>
                <a:ea typeface="Arial"/>
                <a:cs typeface="Arial"/>
                <a:sym typeface="Arial"/>
              </a:rPr>
              <a:t> </a:t>
            </a:r>
            <a:r>
              <a:rPr lang="en-US" dirty="0" err="1" smtClean="0">
                <a:latin typeface="Arial"/>
                <a:ea typeface="Arial"/>
                <a:cs typeface="Arial"/>
                <a:sym typeface="Arial"/>
              </a:rPr>
              <a:t>galai</a:t>
            </a:r>
            <a:r>
              <a:rPr lang="en-US" dirty="0" smtClean="0">
                <a:latin typeface="Arial"/>
                <a:ea typeface="Arial"/>
                <a:cs typeface="Arial"/>
                <a:sym typeface="Arial"/>
              </a:rPr>
              <a:t> </a:t>
            </a:r>
            <a:r>
              <a:rPr lang="en-US" dirty="0" err="1">
                <a:latin typeface="Arial"/>
                <a:ea typeface="Arial"/>
                <a:cs typeface="Arial"/>
                <a:sym typeface="Arial"/>
              </a:rPr>
              <a:t>k</a:t>
            </a:r>
            <a:r>
              <a:rPr lang="en-US" dirty="0" err="1" smtClean="0">
                <a:latin typeface="Arial"/>
                <a:ea typeface="Arial"/>
                <a:cs typeface="Arial"/>
                <a:sym typeface="Arial"/>
              </a:rPr>
              <a:t>achyai</a:t>
            </a:r>
            <a:r>
              <a:rPr lang="en-US" dirty="0" smtClean="0">
                <a:latin typeface="Arial"/>
                <a:ea typeface="Arial"/>
                <a:cs typeface="Arial"/>
                <a:sym typeface="Arial"/>
              </a:rPr>
              <a:t> ai lam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ai.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san </a:t>
            </a:r>
            <a:r>
              <a:rPr lang="en-US" dirty="0" err="1" smtClean="0">
                <a:latin typeface="Arial"/>
                <a:ea typeface="Arial"/>
                <a:cs typeface="Arial"/>
                <a:sym typeface="Arial"/>
              </a:rPr>
              <a:t>yu</a:t>
            </a:r>
            <a:r>
              <a:rPr lang="en-US" dirty="0" smtClean="0">
                <a:latin typeface="Arial"/>
                <a:ea typeface="Arial"/>
                <a:cs typeface="Arial"/>
                <a:sym typeface="Arial"/>
              </a:rPr>
              <a:t> </a:t>
            </a:r>
            <a:r>
              <a:rPr lang="en-US" dirty="0" err="1">
                <a:latin typeface="Arial"/>
                <a:ea typeface="Arial"/>
                <a:cs typeface="Arial"/>
                <a:sym typeface="Arial"/>
              </a:rPr>
              <a:t>r</a:t>
            </a:r>
            <a:r>
              <a:rPr lang="en-US" dirty="0" err="1" smtClean="0">
                <a:latin typeface="Arial"/>
                <a:ea typeface="Arial"/>
                <a:cs typeface="Arial"/>
                <a:sym typeface="Arial"/>
              </a:rPr>
              <a:t>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ai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a:t>
            </a:r>
            <a:r>
              <a:rPr lang="en-US" dirty="0" err="1" smtClean="0">
                <a:latin typeface="Arial"/>
                <a:ea typeface="Arial"/>
                <a:cs typeface="Arial"/>
                <a:sym typeface="Arial"/>
              </a:rPr>
              <a:t>nlu</a:t>
            </a:r>
            <a:r>
              <a:rPr lang="en-US" dirty="0" smtClean="0">
                <a:latin typeface="Arial"/>
                <a:ea typeface="Arial"/>
                <a:cs typeface="Arial"/>
                <a:sym typeface="Arial"/>
              </a:rPr>
              <a:t>, </a:t>
            </a:r>
            <a:r>
              <a:rPr lang="en-US" dirty="0" err="1" smtClean="0">
                <a:latin typeface="Arial"/>
                <a:ea typeface="Arial"/>
                <a:cs typeface="Arial"/>
                <a:sym typeface="Arial"/>
              </a:rPr>
              <a:t>mahtai</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ai lam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la ai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 n-</a:t>
            </a:r>
            <a:r>
              <a:rPr lang="en-US" dirty="0" err="1" smtClean="0">
                <a:latin typeface="Arial"/>
                <a:ea typeface="Arial"/>
                <a:cs typeface="Arial"/>
                <a:sym typeface="Arial"/>
              </a:rPr>
              <a:t>tsa</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dik</a:t>
            </a:r>
            <a:r>
              <a:rPr lang="en-US" dirty="0" smtClean="0">
                <a:latin typeface="Arial"/>
                <a:ea typeface="Arial"/>
                <a:cs typeface="Arial"/>
                <a:sym typeface="Arial"/>
              </a:rPr>
              <a:t> ai lam </a:t>
            </a:r>
            <a:r>
              <a:rPr lang="en-US" dirty="0" err="1" smtClean="0">
                <a:latin typeface="Arial"/>
                <a:ea typeface="Arial"/>
                <a:cs typeface="Arial"/>
                <a:sym typeface="Arial"/>
              </a:rPr>
              <a:t>nga</a:t>
            </a:r>
            <a:r>
              <a:rPr lang="en-US" dirty="0" smtClean="0">
                <a:latin typeface="Arial"/>
                <a:ea typeface="Arial"/>
                <a:cs typeface="Arial"/>
                <a:sym typeface="Arial"/>
              </a:rPr>
              <a:t>/ n-</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ai. </a:t>
            </a:r>
            <a:endParaRPr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animEffect transition="in" filter="fade">
                                      <p:cBhvr>
                                        <p:cTn id="7" dur="500"/>
                                        <p:tgtEl>
                                          <p:spTgt spid="46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
                                        </p:tgtEl>
                                        <p:attrNameLst>
                                          <p:attrName>style.visibility</p:attrName>
                                        </p:attrNameLst>
                                      </p:cBhvr>
                                      <p:to>
                                        <p:strVal val="visible"/>
                                      </p:to>
                                    </p:set>
                                    <p:animEffect transition="in" filter="fade">
                                      <p:cBhvr>
                                        <p:cTn id="10"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
          <p:cNvSpPr txBox="1">
            <a:spLocks noGrp="1"/>
          </p:cNvSpPr>
          <p:nvPr>
            <p:ph type="body" idx="1"/>
          </p:nvPr>
        </p:nvSpPr>
        <p:spPr>
          <a:xfrm>
            <a:off x="235974" y="191728"/>
            <a:ext cx="11651226" cy="6824892"/>
          </a:xfrm>
          <a:prstGeom prst="rect">
            <a:avLst/>
          </a:prstGeom>
          <a:noFill/>
          <a:ln>
            <a:noFill/>
          </a:ln>
        </p:spPr>
        <p:txBody>
          <a:bodyPr spcFirstLastPara="1" wrap="square" lIns="91425" tIns="45700" rIns="91425" bIns="45700" anchor="t" anchorCtr="0">
            <a:noAutofit/>
          </a:bodyPr>
          <a:lstStyle/>
          <a:p>
            <a:pPr marL="223838" lvl="0" indent="4760">
              <a:buSzPts val="2118"/>
            </a:pP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sharin</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hpawng</a:t>
            </a:r>
            <a:r>
              <a:rPr lang="en-US" sz="2000" i="1" dirty="0">
                <a:solidFill>
                  <a:srgbClr val="3F3F3F"/>
                </a:solidFill>
                <a:latin typeface="Arial"/>
                <a:ea typeface="Arial"/>
                <a:cs typeface="Arial"/>
                <a:sym typeface="Arial"/>
              </a:rPr>
              <a:t> </a:t>
            </a:r>
            <a:r>
              <a:rPr lang="en-US" sz="2000" i="1" dirty="0" err="1">
                <a:solidFill>
                  <a:srgbClr val="3F3F3F"/>
                </a:solidFill>
              </a:rPr>
              <a:t>kaw</a:t>
            </a:r>
            <a:r>
              <a:rPr lang="en-US" sz="2000" i="1" dirty="0">
                <a:solidFill>
                  <a:srgbClr val="3F3F3F"/>
                </a:solidFill>
              </a:rPr>
              <a:t> </a:t>
            </a:r>
            <a:r>
              <a:rPr lang="en-US" sz="2000" i="1" dirty="0">
                <a:solidFill>
                  <a:srgbClr val="3F3F3F"/>
                </a:solidFill>
                <a:latin typeface="Arial"/>
                <a:ea typeface="Arial"/>
                <a:cs typeface="Arial"/>
                <a:sym typeface="Arial"/>
              </a:rPr>
              <a:t>Lotus Circle a  </a:t>
            </a:r>
            <a:r>
              <a:rPr lang="en-US" sz="2000" i="1" dirty="0" err="1">
                <a:solidFill>
                  <a:srgbClr val="3F3F3F"/>
                </a:solidFill>
                <a:latin typeface="Arial"/>
                <a:ea typeface="Arial"/>
                <a:cs typeface="Arial"/>
                <a:sym typeface="Arial"/>
              </a:rPr>
              <a:t>garum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shingtau</a:t>
            </a:r>
            <a:r>
              <a:rPr lang="en-US" sz="2000" i="1" dirty="0">
                <a:solidFill>
                  <a:srgbClr val="3F3F3F"/>
                </a:solidFill>
                <a:latin typeface="Arial"/>
                <a:ea typeface="Arial"/>
                <a:cs typeface="Arial"/>
                <a:sym typeface="Arial"/>
              </a:rPr>
              <a:t> lam </a:t>
            </a:r>
            <a:r>
              <a:rPr lang="en-US" sz="2000" i="1" dirty="0" err="1">
                <a:solidFill>
                  <a:srgbClr val="3F3F3F"/>
                </a:solidFill>
                <a:latin typeface="Arial"/>
                <a:ea typeface="Arial"/>
                <a:cs typeface="Arial"/>
                <a:sym typeface="Arial"/>
              </a:rPr>
              <a:t>hte</a:t>
            </a:r>
            <a:r>
              <a:rPr lang="en-US" sz="2000" i="1" dirty="0">
                <a:solidFill>
                  <a:srgbClr val="3F3F3F"/>
                </a:solidFill>
                <a:latin typeface="Arial"/>
                <a:ea typeface="Arial"/>
                <a:cs typeface="Arial"/>
                <a:sym typeface="Arial"/>
              </a:rPr>
              <a:t> Asia </a:t>
            </a:r>
            <a:r>
              <a:rPr lang="en-US" sz="2000" i="1" dirty="0" err="1">
                <a:solidFill>
                  <a:srgbClr val="3F3F3F"/>
                </a:solidFill>
                <a:latin typeface="Arial"/>
                <a:ea typeface="Arial"/>
                <a:cs typeface="Arial"/>
                <a:sym typeface="Arial"/>
              </a:rPr>
              <a:t>Foundation,Good</a:t>
            </a:r>
            <a:r>
              <a:rPr lang="en-US" sz="2000" i="1" dirty="0">
                <a:solidFill>
                  <a:srgbClr val="3F3F3F"/>
                </a:solidFill>
                <a:latin typeface="Arial"/>
                <a:ea typeface="Arial"/>
                <a:cs typeface="Arial"/>
                <a:sym typeface="Arial"/>
              </a:rPr>
              <a:t> Practice Group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n-</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a:solidFill>
                  <a:srgbClr val="3F3F3F"/>
                </a:solidFill>
              </a:rPr>
              <a:t>(online) </a:t>
            </a:r>
            <a:r>
              <a:rPr lang="en-US" sz="2000" i="1" dirty="0" err="1">
                <a:solidFill>
                  <a:srgbClr val="3F3F3F"/>
                </a:solidFill>
              </a:rPr>
              <a:t>kaw</a:t>
            </a:r>
            <a:r>
              <a:rPr lang="en-US" sz="2000" i="1" dirty="0">
                <a:solidFill>
                  <a:srgbClr val="3F3F3F"/>
                </a:solidFill>
              </a:rPr>
              <a:t> </a:t>
            </a:r>
            <a:r>
              <a:rPr lang="en-US" sz="2000" i="1" dirty="0" err="1">
                <a:solidFill>
                  <a:srgbClr val="3F3F3F"/>
                </a:solidFill>
              </a:rPr>
              <a:t>na</a:t>
            </a:r>
            <a:r>
              <a:rPr lang="en-US" sz="2000" i="1" dirty="0">
                <a:solidFill>
                  <a:srgbClr val="3F3F3F"/>
                </a:solidFill>
              </a:rPr>
              <a:t> </a:t>
            </a:r>
            <a:r>
              <a:rPr lang="en-US" sz="2000" i="1" dirty="0" err="1">
                <a:solidFill>
                  <a:srgbClr val="3F3F3F"/>
                </a:solidFill>
              </a:rPr>
              <a:t>sharin</a:t>
            </a:r>
            <a:r>
              <a:rPr lang="en-US" sz="2000" i="1" dirty="0">
                <a:solidFill>
                  <a:srgbClr val="3F3F3F"/>
                </a:solidFill>
              </a:rPr>
              <a:t> </a:t>
            </a:r>
            <a:r>
              <a:rPr lang="en-US" sz="2000" i="1" dirty="0" err="1">
                <a:solidFill>
                  <a:srgbClr val="3F3F3F"/>
                </a:solidFill>
              </a:rPr>
              <a:t>ya</a:t>
            </a:r>
            <a:r>
              <a:rPr lang="en-US" sz="2000" i="1" dirty="0">
                <a:solidFill>
                  <a:srgbClr val="3F3F3F"/>
                </a:solidFill>
              </a:rPr>
              <a:t> ai “</a:t>
            </a:r>
            <a:r>
              <a:rPr lang="en-US" sz="2000" i="1" dirty="0" err="1">
                <a:solidFill>
                  <a:srgbClr val="3F3F3F"/>
                </a:solidFill>
              </a:rPr>
              <a:t>myit</a:t>
            </a:r>
            <a:r>
              <a:rPr lang="en-US" sz="2000" i="1" dirty="0">
                <a:solidFill>
                  <a:srgbClr val="3F3F3F"/>
                </a:solidFill>
              </a:rPr>
              <a:t>  </a:t>
            </a:r>
            <a:r>
              <a:rPr lang="en-US" sz="2000" i="1" dirty="0" err="1">
                <a:solidFill>
                  <a:srgbClr val="3F3F3F"/>
                </a:solidFill>
              </a:rPr>
              <a:t>hte</a:t>
            </a:r>
            <a:r>
              <a:rPr lang="en-US" sz="2000" i="1" dirty="0">
                <a:solidFill>
                  <a:srgbClr val="3F3F3F"/>
                </a:solidFill>
              </a:rPr>
              <a:t> </a:t>
            </a:r>
            <a:r>
              <a:rPr lang="en-US" sz="2000" i="1" dirty="0" err="1">
                <a:solidFill>
                  <a:srgbClr val="3F3F3F"/>
                </a:solidFill>
              </a:rPr>
              <a:t>seng</a:t>
            </a:r>
            <a:r>
              <a:rPr lang="en-US" sz="2000" i="1" dirty="0">
                <a:solidFill>
                  <a:srgbClr val="3F3F3F"/>
                </a:solidFill>
              </a:rPr>
              <a:t> n-</a:t>
            </a:r>
            <a:r>
              <a:rPr lang="en-US" sz="2000" i="1" dirty="0" err="1">
                <a:solidFill>
                  <a:srgbClr val="3F3F3F"/>
                </a:solidFill>
              </a:rPr>
              <a:t>na</a:t>
            </a:r>
            <a:r>
              <a:rPr lang="en-US" sz="2000" i="1" dirty="0">
                <a:solidFill>
                  <a:srgbClr val="3F3F3F"/>
                </a:solidFill>
              </a:rPr>
              <a:t> </a:t>
            </a:r>
            <a:r>
              <a:rPr lang="en-US" sz="2000" i="1" dirty="0" err="1">
                <a:solidFill>
                  <a:srgbClr val="3F3F3F"/>
                </a:solidFill>
              </a:rPr>
              <a:t>garum</a:t>
            </a:r>
            <a:r>
              <a:rPr lang="en-US" sz="2000" i="1" dirty="0">
                <a:solidFill>
                  <a:srgbClr val="3F3F3F"/>
                </a:solidFill>
              </a:rPr>
              <a:t> </a:t>
            </a:r>
            <a:r>
              <a:rPr lang="en-US" sz="2000" i="1" dirty="0" err="1">
                <a:solidFill>
                  <a:srgbClr val="3F3F3F"/>
                </a:solidFill>
              </a:rPr>
              <a:t>shingtau</a:t>
            </a:r>
            <a:r>
              <a:rPr lang="en-US" sz="2000" i="1" dirty="0">
                <a:solidFill>
                  <a:srgbClr val="3F3F3F"/>
                </a:solidFill>
              </a:rPr>
              <a:t> </a:t>
            </a:r>
            <a:r>
              <a:rPr lang="en-US" sz="2000" i="1" dirty="0" err="1">
                <a:solidFill>
                  <a:srgbClr val="3F3F3F"/>
                </a:solidFill>
              </a:rPr>
              <a:t>ya</a:t>
            </a:r>
            <a:r>
              <a:rPr lang="en-US" sz="2000" i="1" dirty="0">
                <a:solidFill>
                  <a:srgbClr val="3F3F3F"/>
                </a:solidFill>
              </a:rPr>
              <a:t> ai lam a </a:t>
            </a:r>
            <a:r>
              <a:rPr lang="en-US" sz="2000" i="1" dirty="0" err="1">
                <a:solidFill>
                  <a:srgbClr val="3F3F3F"/>
                </a:solidFill>
              </a:rPr>
              <a:t>ningpawt</a:t>
            </a:r>
            <a:r>
              <a:rPr lang="en-US" sz="2000" i="1" dirty="0">
                <a:solidFill>
                  <a:srgbClr val="3F3F3F"/>
                </a:solidFill>
              </a:rPr>
              <a:t> </a:t>
            </a:r>
            <a:r>
              <a:rPr lang="en-US" sz="2000" i="1" dirty="0" err="1">
                <a:solidFill>
                  <a:srgbClr val="3F3F3F"/>
                </a:solidFill>
              </a:rPr>
              <a:t>madung</a:t>
            </a:r>
            <a:r>
              <a:rPr lang="en-US" sz="2000" i="1" dirty="0">
                <a:solidFill>
                  <a:srgbClr val="3F3F3F"/>
                </a:solidFill>
              </a:rPr>
              <a:t> kung </a:t>
            </a:r>
            <a:r>
              <a:rPr lang="en-US" sz="2000" i="1" dirty="0" err="1">
                <a:solidFill>
                  <a:srgbClr val="3F3F3F"/>
                </a:solidFill>
              </a:rPr>
              <a:t>kyang</a:t>
            </a:r>
            <a:r>
              <a:rPr lang="en-US" sz="2000" i="1" dirty="0">
                <a:solidFill>
                  <a:srgbClr val="3F3F3F"/>
                </a:solidFill>
              </a:rPr>
              <a:t> ai lam- Sri Lanka </a:t>
            </a:r>
            <a:r>
              <a:rPr lang="en-US" sz="2000" i="1" dirty="0" err="1">
                <a:solidFill>
                  <a:srgbClr val="3F3F3F"/>
                </a:solidFill>
              </a:rPr>
              <a:t>Mung</a:t>
            </a:r>
            <a:r>
              <a:rPr lang="en-US" sz="2000" i="1" dirty="0">
                <a:solidFill>
                  <a:srgbClr val="3F3F3F"/>
                </a:solidFill>
              </a:rPr>
              <a:t> </a:t>
            </a:r>
            <a:r>
              <a:rPr lang="en-US" sz="2000" i="1" dirty="0" err="1">
                <a:solidFill>
                  <a:srgbClr val="3F3F3F"/>
                </a:solidFill>
              </a:rPr>
              <a:t>dan</a:t>
            </a:r>
            <a:r>
              <a:rPr lang="en-US" sz="2000" i="1" dirty="0">
                <a:solidFill>
                  <a:srgbClr val="3F3F3F"/>
                </a:solidFill>
              </a:rPr>
              <a:t> </a:t>
            </a:r>
            <a:r>
              <a:rPr lang="en-US" sz="2000" i="1" dirty="0" err="1">
                <a:solidFill>
                  <a:srgbClr val="3F3F3F"/>
                </a:solidFill>
              </a:rPr>
              <a:t>kaw</a:t>
            </a:r>
            <a:r>
              <a:rPr lang="en-US" sz="2000" i="1" dirty="0">
                <a:solidFill>
                  <a:srgbClr val="3F3F3F"/>
                </a:solidFill>
              </a:rPr>
              <a:t> </a:t>
            </a:r>
            <a:r>
              <a:rPr lang="en-US" sz="2000" i="1" dirty="0" err="1">
                <a:solidFill>
                  <a:srgbClr val="3F3F3F"/>
                </a:solidFill>
              </a:rPr>
              <a:t>na</a:t>
            </a:r>
            <a:r>
              <a:rPr lang="en-US" sz="2000" i="1" dirty="0">
                <a:solidFill>
                  <a:srgbClr val="3F3F3F"/>
                </a:solidFill>
              </a:rPr>
              <a:t> </a:t>
            </a:r>
            <a:r>
              <a:rPr lang="en-US" sz="2000" i="1" dirty="0" err="1">
                <a:solidFill>
                  <a:srgbClr val="3F3F3F"/>
                </a:solidFill>
              </a:rPr>
              <a:t>shawng</a:t>
            </a:r>
            <a:r>
              <a:rPr lang="en-US" sz="2000" i="1" dirty="0">
                <a:solidFill>
                  <a:srgbClr val="3F3F3F"/>
                </a:solidFill>
              </a:rPr>
              <a:t> lam </a:t>
            </a:r>
            <a:r>
              <a:rPr lang="en-US" sz="2000" i="1" dirty="0" err="1">
                <a:solidFill>
                  <a:srgbClr val="3F3F3F"/>
                </a:solidFill>
              </a:rPr>
              <a:t>hta</a:t>
            </a:r>
            <a:r>
              <a:rPr lang="en-US" sz="2000" i="1" dirty="0">
                <a:solidFill>
                  <a:srgbClr val="3F3F3F"/>
                </a:solidFill>
              </a:rPr>
              <a:t> </a:t>
            </a:r>
            <a:r>
              <a:rPr lang="en-US" sz="2000" i="1" dirty="0" err="1">
                <a:solidFill>
                  <a:srgbClr val="3F3F3F"/>
                </a:solidFill>
              </a:rPr>
              <a:t>hti</a:t>
            </a:r>
            <a:r>
              <a:rPr lang="en-US" sz="2000" i="1" dirty="0">
                <a:solidFill>
                  <a:srgbClr val="3F3F3F"/>
                </a:solidFill>
              </a:rPr>
              <a:t> </a:t>
            </a:r>
            <a:r>
              <a:rPr lang="en-US" sz="2000" i="1" dirty="0" err="1">
                <a:solidFill>
                  <a:srgbClr val="3F3F3F"/>
                </a:solidFill>
              </a:rPr>
              <a:t>htang</a:t>
            </a:r>
            <a:r>
              <a:rPr lang="en-US" sz="2000" i="1" dirty="0">
                <a:solidFill>
                  <a:srgbClr val="3F3F3F"/>
                </a:solidFill>
              </a:rPr>
              <a:t> </a:t>
            </a:r>
            <a:r>
              <a:rPr lang="en-US" sz="2000" i="1" dirty="0" err="1">
                <a:solidFill>
                  <a:srgbClr val="3F3F3F"/>
                </a:solidFill>
              </a:rPr>
              <a:t>garum</a:t>
            </a:r>
            <a:r>
              <a:rPr lang="en-US" sz="2000" i="1" dirty="0">
                <a:solidFill>
                  <a:srgbClr val="3F3F3F"/>
                </a:solidFill>
              </a:rPr>
              <a:t> </a:t>
            </a:r>
            <a:r>
              <a:rPr lang="en-US" sz="2000" i="1" dirty="0" err="1">
                <a:solidFill>
                  <a:srgbClr val="3F3F3F"/>
                </a:solidFill>
              </a:rPr>
              <a:t>shingtau</a:t>
            </a:r>
            <a:r>
              <a:rPr lang="en-US" sz="2000" i="1" dirty="0">
                <a:solidFill>
                  <a:srgbClr val="3F3F3F"/>
                </a:solidFill>
              </a:rPr>
              <a:t> </a:t>
            </a:r>
            <a:r>
              <a:rPr lang="en-US" sz="2000" i="1" dirty="0" err="1">
                <a:solidFill>
                  <a:srgbClr val="3F3F3F"/>
                </a:solidFill>
              </a:rPr>
              <a:t>ya</a:t>
            </a:r>
            <a:r>
              <a:rPr lang="en-US" sz="2000" i="1" dirty="0">
                <a:solidFill>
                  <a:srgbClr val="3F3F3F"/>
                </a:solidFill>
              </a:rPr>
              <a:t> </a:t>
            </a:r>
            <a:r>
              <a:rPr lang="en-US" sz="2000" i="1" dirty="0" err="1">
                <a:solidFill>
                  <a:srgbClr val="3F3F3F"/>
                </a:solidFill>
              </a:rPr>
              <a:t>nga</a:t>
            </a:r>
            <a:r>
              <a:rPr lang="en-US" sz="2000" i="1" dirty="0">
                <a:solidFill>
                  <a:srgbClr val="3F3F3F"/>
                </a:solidFill>
              </a:rPr>
              <a:t> ai </a:t>
            </a:r>
            <a:r>
              <a:rPr lang="en-US" sz="2000" i="1" dirty="0" err="1">
                <a:solidFill>
                  <a:srgbClr val="3F3F3F"/>
                </a:solidFill>
              </a:rPr>
              <a:t>ni</a:t>
            </a:r>
            <a:r>
              <a:rPr lang="en-US" sz="2000" i="1" dirty="0">
                <a:solidFill>
                  <a:srgbClr val="3F3F3F"/>
                </a:solidFill>
              </a:rPr>
              <a:t> a </a:t>
            </a:r>
            <a:r>
              <a:rPr lang="en-US" sz="2000" i="1" dirty="0" err="1">
                <a:solidFill>
                  <a:srgbClr val="3F3F3F"/>
                </a:solidFill>
              </a:rPr>
              <a:t>matu</a:t>
            </a:r>
            <a:r>
              <a:rPr lang="en-US" sz="2000" i="1" dirty="0">
                <a:solidFill>
                  <a:srgbClr val="3F3F3F"/>
                </a:solidFill>
              </a:rPr>
              <a:t> </a:t>
            </a:r>
            <a:r>
              <a:rPr lang="en-US" sz="2000" i="1" dirty="0" err="1">
                <a:solidFill>
                  <a:srgbClr val="3F3F3F"/>
                </a:solidFill>
              </a:rPr>
              <a:t>nhtoi</a:t>
            </a:r>
            <a:r>
              <a:rPr lang="en-US" sz="2000" i="1" dirty="0">
                <a:solidFill>
                  <a:srgbClr val="3F3F3F"/>
                </a:solidFill>
              </a:rPr>
              <a:t> </a:t>
            </a:r>
            <a:r>
              <a:rPr lang="en-US" sz="2000" i="1" dirty="0" err="1">
                <a:solidFill>
                  <a:srgbClr val="3F3F3F"/>
                </a:solidFill>
              </a:rPr>
              <a:t>kadun</a:t>
            </a:r>
            <a:r>
              <a:rPr lang="en-US" sz="2000" i="1" dirty="0">
                <a:solidFill>
                  <a:srgbClr val="3F3F3F"/>
                </a:solidFill>
              </a:rPr>
              <a:t> </a:t>
            </a:r>
            <a:r>
              <a:rPr lang="en-US" sz="2000" i="1" dirty="0" err="1">
                <a:solidFill>
                  <a:srgbClr val="3F3F3F"/>
                </a:solidFill>
              </a:rPr>
              <a:t>sharin</a:t>
            </a:r>
            <a:r>
              <a:rPr lang="en-US" sz="2000" i="1" dirty="0">
                <a:solidFill>
                  <a:srgbClr val="3F3F3F"/>
                </a:solidFill>
              </a:rPr>
              <a:t> </a:t>
            </a:r>
            <a:r>
              <a:rPr lang="en-US" sz="2000" i="1" dirty="0" err="1">
                <a:solidFill>
                  <a:srgbClr val="3F3F3F"/>
                </a:solidFill>
              </a:rPr>
              <a:t>hpawng</a:t>
            </a:r>
            <a:r>
              <a:rPr lang="en-US" sz="2000" i="1" dirty="0">
                <a:solidFill>
                  <a:srgbClr val="3F3F3F"/>
                </a:solidFill>
              </a:rPr>
              <a:t>” </a:t>
            </a:r>
            <a:r>
              <a:rPr lang="en-US" sz="2000" i="1" dirty="0" err="1">
                <a:solidFill>
                  <a:srgbClr val="3F3F3F"/>
                </a:solidFill>
              </a:rPr>
              <a:t>hpe</a:t>
            </a:r>
            <a:r>
              <a:rPr lang="en-US" sz="2000" i="1" dirty="0">
                <a:solidFill>
                  <a:srgbClr val="3F3F3F"/>
                </a:solidFill>
              </a:rPr>
              <a:t> </a:t>
            </a:r>
            <a:r>
              <a:rPr lang="en-US" sz="2000" i="1" dirty="0" err="1">
                <a:solidFill>
                  <a:srgbClr val="3F3F3F"/>
                </a:solidFill>
              </a:rPr>
              <a:t>madung</a:t>
            </a:r>
            <a:r>
              <a:rPr lang="en-US" sz="2000" i="1" dirty="0">
                <a:solidFill>
                  <a:srgbClr val="3F3F3F"/>
                </a:solidFill>
              </a:rPr>
              <a:t> </a:t>
            </a:r>
            <a:r>
              <a:rPr lang="en-US" sz="2000" i="1" dirty="0" err="1">
                <a:solidFill>
                  <a:srgbClr val="3F3F3F"/>
                </a:solidFill>
              </a:rPr>
              <a:t>tawn</a:t>
            </a:r>
            <a:r>
              <a:rPr lang="en-US" sz="2000" i="1" dirty="0">
                <a:solidFill>
                  <a:srgbClr val="3F3F3F"/>
                </a:solidFill>
              </a:rPr>
              <a:t> ai. Sri Lanka </a:t>
            </a:r>
            <a:r>
              <a:rPr lang="en-US" sz="2000" i="1" dirty="0" err="1">
                <a:solidFill>
                  <a:srgbClr val="3F3F3F"/>
                </a:solidFill>
              </a:rPr>
              <a:t>kaw</a:t>
            </a:r>
            <a:r>
              <a:rPr lang="en-US" sz="2000" i="1" dirty="0">
                <a:solidFill>
                  <a:srgbClr val="3F3F3F"/>
                </a:solidFill>
              </a:rPr>
              <a:t> </a:t>
            </a:r>
            <a:r>
              <a:rPr lang="en-US" sz="2000" i="1" dirty="0" err="1">
                <a:solidFill>
                  <a:srgbClr val="3F3F3F"/>
                </a:solidFill>
              </a:rPr>
              <a:t>na</a:t>
            </a:r>
            <a:r>
              <a:rPr lang="en-US" sz="2000" i="1" dirty="0">
                <a:solidFill>
                  <a:srgbClr val="3F3F3F"/>
                </a:solidFill>
              </a:rPr>
              <a:t> </a:t>
            </a:r>
            <a:r>
              <a:rPr lang="en-US" sz="2000" i="1" dirty="0" err="1">
                <a:solidFill>
                  <a:srgbClr val="3F3F3F"/>
                </a:solidFill>
              </a:rPr>
              <a:t>sharin</a:t>
            </a:r>
            <a:r>
              <a:rPr lang="en-US" sz="2000" i="1" dirty="0">
                <a:solidFill>
                  <a:srgbClr val="3F3F3F"/>
                </a:solidFill>
              </a:rPr>
              <a:t> </a:t>
            </a:r>
            <a:r>
              <a:rPr lang="en-US" sz="2000" i="1" dirty="0" err="1">
                <a:solidFill>
                  <a:srgbClr val="3F3F3F"/>
                </a:solidFill>
              </a:rPr>
              <a:t>hpawng</a:t>
            </a:r>
            <a:r>
              <a:rPr lang="en-US" sz="2000" i="1" dirty="0">
                <a:solidFill>
                  <a:srgbClr val="3F3F3F"/>
                </a:solidFill>
              </a:rPr>
              <a:t>  </a:t>
            </a:r>
            <a:r>
              <a:rPr lang="en-US" sz="2000" i="1" dirty="0" err="1">
                <a:solidFill>
                  <a:srgbClr val="3F3F3F"/>
                </a:solidFill>
              </a:rPr>
              <a:t>hta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lawm</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ginlam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ni</a:t>
            </a:r>
            <a:r>
              <a:rPr lang="en-US" sz="2000" i="1" dirty="0">
                <a:latin typeface="Arial"/>
                <a:ea typeface="Arial"/>
                <a:cs typeface="Arial"/>
                <a:sym typeface="Arial"/>
              </a:rPr>
              <a:t>(</a:t>
            </a:r>
            <a:r>
              <a:rPr lang="en-US" sz="2000" i="1" u="sng" dirty="0">
                <a:solidFill>
                  <a:schemeClr val="hlink"/>
                </a:solidFill>
                <a:latin typeface="Arial"/>
                <a:ea typeface="Arial"/>
                <a:cs typeface="Arial"/>
                <a:sym typeface="Arial"/>
                <a:hlinkClick r:id="rId3"/>
              </a:rPr>
              <a:t>https://psychosocialskills.teachable.com/</a:t>
            </a:r>
            <a:r>
              <a:rPr lang="en-US" sz="2000" i="1" dirty="0">
                <a:latin typeface="Arial"/>
                <a:ea typeface="Arial"/>
                <a:cs typeface="Arial"/>
                <a:sym typeface="Arial"/>
              </a:rPr>
              <a:t>)</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hpung</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hkum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ginjaw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komati</a:t>
            </a:r>
            <a:r>
              <a:rPr lang="en-US" sz="2000" i="1" dirty="0">
                <a:solidFill>
                  <a:srgbClr val="3F3F3F"/>
                </a:solidFill>
                <a:latin typeface="Arial"/>
                <a:ea typeface="Arial"/>
                <a:cs typeface="Arial"/>
                <a:sym typeface="Arial"/>
              </a:rPr>
              <a:t>(Inter-Agency Standing Committee - IASC)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err="1">
                <a:solidFill>
                  <a:srgbClr val="3F3F3F"/>
                </a:solidFill>
              </a:rPr>
              <a:t>ka</a:t>
            </a:r>
            <a:r>
              <a:rPr lang="en-US" sz="2000" i="1" dirty="0">
                <a:solidFill>
                  <a:srgbClr val="3F3F3F"/>
                </a:solidFill>
                <a:latin typeface="Arial"/>
                <a:ea typeface="Arial"/>
                <a:cs typeface="Arial"/>
                <a:sym typeface="Arial"/>
              </a:rPr>
              <a:t> </a:t>
            </a:r>
            <a:r>
              <a:rPr lang="en-US" sz="2000" i="1" dirty="0" err="1">
                <a:solidFill>
                  <a:srgbClr val="3F3F3F"/>
                </a:solidFill>
              </a:rPr>
              <a:t>shapraw</a:t>
            </a:r>
            <a:r>
              <a:rPr lang="en-US" sz="2000" i="1" dirty="0">
                <a:solidFill>
                  <a:srgbClr val="3F3F3F"/>
                </a:solidFill>
              </a:rPr>
              <a:t> da ai “</a:t>
            </a:r>
            <a:r>
              <a:rPr lang="en-US" sz="2000" i="1" dirty="0" err="1">
                <a:solidFill>
                  <a:srgbClr val="3F3F3F"/>
                </a:solidFill>
              </a:rPr>
              <a:t>Myit</a:t>
            </a:r>
            <a:r>
              <a:rPr lang="en-US" sz="2000" i="1" dirty="0">
                <a:solidFill>
                  <a:srgbClr val="3F3F3F"/>
                </a:solidFill>
              </a:rPr>
              <a:t>  </a:t>
            </a:r>
            <a:r>
              <a:rPr lang="en-US" sz="2000" i="1" dirty="0" err="1">
                <a:solidFill>
                  <a:srgbClr val="3F3F3F"/>
                </a:solidFill>
              </a:rPr>
              <a:t>hte</a:t>
            </a:r>
            <a:r>
              <a:rPr lang="en-US" sz="2000" i="1" dirty="0">
                <a:solidFill>
                  <a:srgbClr val="3F3F3F"/>
                </a:solidFill>
              </a:rPr>
              <a:t> </a:t>
            </a:r>
            <a:r>
              <a:rPr lang="en-US" sz="2000" i="1" dirty="0" err="1">
                <a:solidFill>
                  <a:srgbClr val="3F3F3F"/>
                </a:solidFill>
              </a:rPr>
              <a:t>seng</a:t>
            </a:r>
            <a:r>
              <a:rPr lang="en-US" sz="2000" i="1" dirty="0">
                <a:solidFill>
                  <a:srgbClr val="3F3F3F"/>
                </a:solidFill>
              </a:rPr>
              <a:t> n-</a:t>
            </a:r>
            <a:r>
              <a:rPr lang="en-US" sz="2000" i="1" dirty="0" err="1">
                <a:solidFill>
                  <a:srgbClr val="3F3F3F"/>
                </a:solidFill>
              </a:rPr>
              <a:t>na</a:t>
            </a:r>
            <a:r>
              <a:rPr lang="en-US" sz="2000" i="1" dirty="0">
                <a:solidFill>
                  <a:srgbClr val="3F3F3F"/>
                </a:solidFill>
              </a:rPr>
              <a:t> </a:t>
            </a:r>
            <a:r>
              <a:rPr lang="en-US" sz="2000" i="1" dirty="0" err="1">
                <a:solidFill>
                  <a:srgbClr val="3F3F3F"/>
                </a:solidFill>
              </a:rPr>
              <a:t>garum</a:t>
            </a:r>
            <a:r>
              <a:rPr lang="en-US" sz="2000" i="1" dirty="0">
                <a:solidFill>
                  <a:srgbClr val="3F3F3F"/>
                </a:solidFill>
              </a:rPr>
              <a:t> </a:t>
            </a:r>
            <a:r>
              <a:rPr lang="en-US" sz="2000" i="1" dirty="0" err="1">
                <a:solidFill>
                  <a:srgbClr val="3F3F3F"/>
                </a:solidFill>
              </a:rPr>
              <a:t>shingtau</a:t>
            </a:r>
            <a:r>
              <a:rPr lang="en-US" sz="2000" i="1" dirty="0">
                <a:solidFill>
                  <a:srgbClr val="3F3F3F"/>
                </a:solidFill>
              </a:rPr>
              <a:t> </a:t>
            </a:r>
            <a:r>
              <a:rPr lang="en-US" sz="2000" i="1" dirty="0" err="1">
                <a:solidFill>
                  <a:srgbClr val="3F3F3F"/>
                </a:solidFill>
              </a:rPr>
              <a:t>ya</a:t>
            </a:r>
            <a:r>
              <a:rPr lang="en-US" sz="2000" i="1" dirty="0">
                <a:solidFill>
                  <a:srgbClr val="3F3F3F"/>
                </a:solidFill>
              </a:rPr>
              <a:t> ai lam </a:t>
            </a:r>
            <a:r>
              <a:rPr lang="en-US" sz="2000" i="1" dirty="0" err="1">
                <a:solidFill>
                  <a:srgbClr val="3F3F3F"/>
                </a:solidFill>
                <a:latin typeface="Arial"/>
                <a:ea typeface="Arial"/>
                <a:cs typeface="Arial"/>
                <a:sym typeface="Arial"/>
              </a:rPr>
              <a:t>ningpawt</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madung</a:t>
            </a:r>
            <a:r>
              <a:rPr lang="en-US" sz="2000" i="1" dirty="0">
                <a:solidFill>
                  <a:srgbClr val="3F3F3F"/>
                </a:solidFill>
                <a:latin typeface="Arial"/>
                <a:ea typeface="Arial"/>
                <a:cs typeface="Arial"/>
                <a:sym typeface="Arial"/>
              </a:rPr>
              <a:t> kung </a:t>
            </a:r>
            <a:r>
              <a:rPr lang="en-US" sz="2000" i="1" dirty="0" err="1">
                <a:solidFill>
                  <a:srgbClr val="3F3F3F"/>
                </a:solidFill>
                <a:latin typeface="Arial"/>
                <a:ea typeface="Arial"/>
                <a:cs typeface="Arial"/>
                <a:sym typeface="Arial"/>
              </a:rPr>
              <a:t>kyang</a:t>
            </a:r>
            <a:r>
              <a:rPr lang="en-US" sz="2000" i="1" dirty="0">
                <a:solidFill>
                  <a:srgbClr val="3F3F3F"/>
                </a:solidFill>
                <a:latin typeface="Arial"/>
                <a:ea typeface="Arial"/>
                <a:cs typeface="Arial"/>
                <a:sym typeface="Arial"/>
              </a:rPr>
              <a:t> ai lam- Covid-19 </a:t>
            </a:r>
            <a:r>
              <a:rPr lang="en-US" sz="2000" i="1" dirty="0" err="1">
                <a:solidFill>
                  <a:srgbClr val="3F3F3F"/>
                </a:solidFill>
                <a:latin typeface="Arial"/>
                <a:ea typeface="Arial"/>
                <a:cs typeface="Arial"/>
                <a:sym typeface="Arial"/>
              </a:rPr>
              <a:t>ladaw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hta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htihtang</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shakut</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shaja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 </a:t>
            </a:r>
            <a:r>
              <a:rPr lang="en-US" sz="2000" i="1" dirty="0" err="1">
                <a:solidFill>
                  <a:srgbClr val="3F3F3F"/>
                </a:solidFill>
                <a:latin typeface="Arial"/>
                <a:ea typeface="Arial"/>
                <a:cs typeface="Arial"/>
                <a:sym typeface="Arial"/>
              </a:rPr>
              <a:t>matu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matsun</a:t>
            </a:r>
            <a:r>
              <a:rPr lang="en-US" sz="2000" i="1" dirty="0">
                <a:solidFill>
                  <a:srgbClr val="3F3F3F"/>
                </a:solidFill>
                <a:latin typeface="Arial"/>
                <a:ea typeface="Arial"/>
                <a:cs typeface="Arial"/>
                <a:sym typeface="Arial"/>
              </a:rPr>
              <a:t> lam”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lakap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a:t>
            </a:r>
            <a:r>
              <a:rPr lang="en-US" sz="2000" i="1" dirty="0">
                <a:solidFill>
                  <a:srgbClr val="3F3F3F"/>
                </a:solidFill>
              </a:rPr>
              <a:t>. </a:t>
            </a:r>
            <a:r>
              <a:rPr lang="en-US" sz="2000" i="1" dirty="0" err="1">
                <a:solidFill>
                  <a:srgbClr val="3F3F3F"/>
                </a:solidFill>
              </a:rPr>
              <a:t>Ndai</a:t>
            </a:r>
            <a:r>
              <a:rPr lang="en-US" sz="2000" i="1" dirty="0">
                <a:solidFill>
                  <a:srgbClr val="3F3F3F"/>
                </a:solidFill>
              </a:rPr>
              <a:t> </a:t>
            </a:r>
            <a:r>
              <a:rPr lang="en-US" sz="2000" i="1" dirty="0" err="1">
                <a:solidFill>
                  <a:srgbClr val="3F3F3F"/>
                </a:solidFill>
              </a:rPr>
              <a:t>gaw</a:t>
            </a:r>
            <a:r>
              <a:rPr lang="en-US" sz="2000" i="1" dirty="0">
                <a:solidFill>
                  <a:srgbClr val="3F3F3F"/>
                </a:solidFill>
              </a:rPr>
              <a:t> </a:t>
            </a:r>
            <a:r>
              <a:rPr lang="en-US" sz="2000" i="1" dirty="0" err="1">
                <a:solidFill>
                  <a:srgbClr val="3F3F3F"/>
                </a:solidFill>
              </a:rPr>
              <a:t>hpung</a:t>
            </a:r>
            <a:r>
              <a:rPr lang="en-US" sz="2000" i="1" dirty="0">
                <a:solidFill>
                  <a:srgbClr val="3F3F3F"/>
                </a:solidFill>
              </a:rPr>
              <a:t> </a:t>
            </a:r>
            <a:r>
              <a:rPr lang="en-US" sz="2000" i="1" dirty="0" err="1">
                <a:solidFill>
                  <a:srgbClr val="3F3F3F"/>
                </a:solidFill>
              </a:rPr>
              <a:t>hkum</a:t>
            </a:r>
            <a:r>
              <a:rPr lang="en-US" sz="2000" i="1" dirty="0">
                <a:solidFill>
                  <a:srgbClr val="3F3F3F"/>
                </a:solidFill>
              </a:rPr>
              <a:t> </a:t>
            </a:r>
            <a:r>
              <a:rPr lang="en-US" sz="2000" i="1" dirty="0" err="1">
                <a:solidFill>
                  <a:srgbClr val="3F3F3F"/>
                </a:solidFill>
              </a:rPr>
              <a:t>ginjaw</a:t>
            </a:r>
            <a:r>
              <a:rPr lang="en-US" sz="2000" i="1" dirty="0">
                <a:solidFill>
                  <a:srgbClr val="3F3F3F"/>
                </a:solidFill>
              </a:rPr>
              <a:t> </a:t>
            </a:r>
            <a:r>
              <a:rPr lang="en-US" sz="2000" i="1" dirty="0" err="1">
                <a:solidFill>
                  <a:srgbClr val="3F3F3F"/>
                </a:solidFill>
              </a:rPr>
              <a:t>komati</a:t>
            </a:r>
            <a:r>
              <a:rPr lang="en-US" sz="2000" i="1" dirty="0">
                <a:solidFill>
                  <a:srgbClr val="3F3F3F"/>
                </a:solidFill>
                <a:latin typeface="Arial"/>
                <a:ea typeface="Arial"/>
                <a:cs typeface="Arial"/>
                <a:sym typeface="Arial"/>
              </a:rPr>
              <a:t> (IASC) </a:t>
            </a:r>
            <a:r>
              <a:rPr lang="en-US" sz="2000" i="1" dirty="0" err="1">
                <a:solidFill>
                  <a:srgbClr val="3F3F3F"/>
                </a:solidFill>
                <a:latin typeface="Arial"/>
                <a:ea typeface="Arial"/>
                <a:cs typeface="Arial"/>
                <a:sym typeface="Arial"/>
              </a:rPr>
              <a:t>hku</a:t>
            </a:r>
            <a:r>
              <a:rPr lang="en-US" sz="2000" i="1" dirty="0">
                <a:solidFill>
                  <a:srgbClr val="3F3F3F"/>
                </a:solidFill>
                <a:latin typeface="Arial"/>
                <a:ea typeface="Arial"/>
                <a:cs typeface="Arial"/>
                <a:sym typeface="Arial"/>
              </a:rPr>
              <a:t> n-</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lam </a:t>
            </a:r>
            <a:r>
              <a:rPr lang="en-US" sz="2000" i="1" dirty="0" err="1">
                <a:solidFill>
                  <a:srgbClr val="3F3F3F"/>
                </a:solidFill>
                <a:latin typeface="Arial"/>
                <a:ea typeface="Arial"/>
                <a:cs typeface="Arial"/>
                <a:sym typeface="Arial"/>
              </a:rPr>
              <a:t>nrai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IASC </a:t>
            </a:r>
            <a:r>
              <a:rPr lang="en-US" sz="2000" i="1" dirty="0" err="1">
                <a:solidFill>
                  <a:srgbClr val="3F3F3F"/>
                </a:solidFill>
                <a:latin typeface="Arial"/>
                <a:ea typeface="Arial"/>
                <a:cs typeface="Arial"/>
                <a:sym typeface="Arial"/>
              </a:rPr>
              <a:t>gaw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ga</a:t>
            </a:r>
            <a:r>
              <a:rPr lang="en-US" sz="2000" i="1" dirty="0">
                <a:solidFill>
                  <a:srgbClr val="3F3F3F"/>
                </a:solidFill>
                <a:latin typeface="Arial"/>
                <a:ea typeface="Arial"/>
                <a:cs typeface="Arial"/>
                <a:sym typeface="Arial"/>
              </a:rPr>
              <a:t> gale </a:t>
            </a:r>
            <a:r>
              <a:rPr lang="en-US" sz="2000" i="1" dirty="0" err="1">
                <a:solidFill>
                  <a:srgbClr val="3F3F3F"/>
                </a:solidFill>
                <a:latin typeface="Arial"/>
                <a:ea typeface="Arial"/>
                <a:cs typeface="Arial"/>
                <a:sym typeface="Arial"/>
              </a:rPr>
              <a:t>lakap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lawm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ginlam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Shr</a:t>
            </a:r>
            <a:r>
              <a:rPr lang="en-US" sz="2000" i="1" dirty="0">
                <a:solidFill>
                  <a:srgbClr val="3F3F3F"/>
                </a:solidFill>
                <a:latin typeface="Arial"/>
                <a:ea typeface="Arial"/>
                <a:cs typeface="Arial"/>
                <a:sym typeface="Arial"/>
              </a:rPr>
              <a:t>)</a:t>
            </a:r>
            <a:r>
              <a:rPr lang="en-US" sz="2000" i="1" dirty="0" err="1">
                <a:solidFill>
                  <a:srgbClr val="3F3F3F"/>
                </a:solidFill>
                <a:latin typeface="Arial"/>
                <a:ea typeface="Arial"/>
                <a:cs typeface="Arial"/>
                <a:sym typeface="Arial"/>
              </a:rPr>
              <a:t>tup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hkrak</a:t>
            </a:r>
            <a:r>
              <a:rPr lang="en-US" sz="2000" i="1" dirty="0">
                <a:solidFill>
                  <a:srgbClr val="3F3F3F"/>
                </a:solidFill>
                <a:latin typeface="Arial"/>
                <a:ea typeface="Arial"/>
                <a:cs typeface="Arial"/>
                <a:sym typeface="Arial"/>
              </a:rPr>
              <a:t> ten ai lam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 </a:t>
            </a:r>
            <a:r>
              <a:rPr lang="en-US" sz="2000" i="1" dirty="0" err="1">
                <a:solidFill>
                  <a:srgbClr val="3F3F3F"/>
                </a:solidFill>
                <a:latin typeface="Arial"/>
                <a:ea typeface="Arial"/>
                <a:cs typeface="Arial"/>
                <a:sym typeface="Arial"/>
              </a:rPr>
              <a:t>matu</a:t>
            </a:r>
            <a:r>
              <a:rPr lang="en-US" sz="2000" i="1" dirty="0">
                <a:solidFill>
                  <a:srgbClr val="3F3F3F"/>
                </a:solidFill>
                <a:latin typeface="Arial"/>
                <a:ea typeface="Arial"/>
                <a:cs typeface="Arial"/>
                <a:sym typeface="Arial"/>
              </a:rPr>
              <a:t> lit  n-</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lakap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lam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lai</a:t>
            </a:r>
            <a:r>
              <a:rPr lang="en-US" sz="2000" i="1" dirty="0" err="1">
                <a:solidFill>
                  <a:srgbClr val="3F3F3F"/>
                </a:solidFill>
              </a:rPr>
              <a:t>ka</a:t>
            </a:r>
            <a:r>
              <a:rPr lang="en-US" sz="2000" i="1" dirty="0">
                <a:solidFill>
                  <a:srgbClr val="3F3F3F"/>
                </a:solidFill>
              </a:rPr>
              <a:t> </a:t>
            </a:r>
            <a:r>
              <a:rPr lang="en-US" sz="2000" i="1" dirty="0" err="1">
                <a:solidFill>
                  <a:srgbClr val="3F3F3F"/>
                </a:solidFill>
              </a:rPr>
              <a:t>ga</a:t>
            </a:r>
            <a:r>
              <a:rPr lang="en-US" sz="2000" i="1" dirty="0">
                <a:solidFill>
                  <a:srgbClr val="3F3F3F"/>
                </a:solidFill>
              </a:rPr>
              <a:t> </a:t>
            </a:r>
            <a:r>
              <a:rPr lang="en-US" sz="2000" i="1" dirty="0" err="1">
                <a:solidFill>
                  <a:srgbClr val="3F3F3F"/>
                </a:solidFill>
              </a:rPr>
              <a:t>baw</a:t>
            </a:r>
            <a:r>
              <a:rPr lang="en-US" sz="2000" i="1" dirty="0">
                <a:solidFill>
                  <a:srgbClr val="3F3F3F"/>
                </a:solidFill>
              </a:rPr>
              <a:t> </a:t>
            </a:r>
            <a:r>
              <a:rPr lang="en-US" sz="2000" i="1" dirty="0" err="1">
                <a:solidFill>
                  <a:srgbClr val="3F3F3F"/>
                </a:solidFill>
              </a:rPr>
              <a:t>ni</a:t>
            </a:r>
            <a:r>
              <a:rPr lang="en-US" sz="2000" i="1" dirty="0">
                <a:solidFill>
                  <a:srgbClr val="3F3F3F"/>
                </a:solidFill>
              </a:rPr>
              <a:t> </a:t>
            </a:r>
            <a:r>
              <a:rPr lang="en-US" sz="2000" i="1" dirty="0" err="1">
                <a:solidFill>
                  <a:srgbClr val="3F3F3F"/>
                </a:solidFill>
              </a:rPr>
              <a:t>bai</a:t>
            </a:r>
            <a:r>
              <a:rPr lang="en-US" sz="2000" i="1" dirty="0">
                <a:solidFill>
                  <a:srgbClr val="3F3F3F"/>
                </a:solidFill>
              </a:rPr>
              <a:t> jet bang da </a:t>
            </a:r>
            <a:r>
              <a:rPr lang="en-US" sz="2000" i="1" dirty="0" err="1">
                <a:solidFill>
                  <a:srgbClr val="3F3F3F"/>
                </a:solidFill>
              </a:rPr>
              <a:t>ga</a:t>
            </a:r>
            <a:r>
              <a:rPr lang="en-US" sz="2000" i="1" dirty="0">
                <a:solidFill>
                  <a:srgbClr val="3F3F3F"/>
                </a:solidFill>
              </a:rPr>
              <a:t> ai. </a:t>
            </a:r>
            <a:r>
              <a:rPr lang="en-US" sz="2000" i="1" dirty="0" err="1">
                <a:solidFill>
                  <a:srgbClr val="3F3F3F"/>
                </a:solidFill>
              </a:rPr>
              <a:t>Ndai</a:t>
            </a:r>
            <a:r>
              <a:rPr lang="en-US" sz="2000" i="1" dirty="0">
                <a:solidFill>
                  <a:srgbClr val="3F3F3F"/>
                </a:solidFill>
              </a:rPr>
              <a:t> </a:t>
            </a:r>
            <a:r>
              <a:rPr lang="en-US" sz="2000" i="1" dirty="0" err="1">
                <a:solidFill>
                  <a:srgbClr val="3F3F3F"/>
                </a:solidFill>
              </a:rPr>
              <a:t>zawn</a:t>
            </a:r>
            <a:r>
              <a:rPr lang="en-US" sz="2000" i="1" dirty="0">
                <a:solidFill>
                  <a:srgbClr val="3F3F3F"/>
                </a:solidFill>
              </a:rPr>
              <a:t> </a:t>
            </a:r>
            <a:r>
              <a:rPr lang="en-US" sz="2000" i="1" dirty="0" err="1">
                <a:solidFill>
                  <a:srgbClr val="3F3F3F"/>
                </a:solidFill>
              </a:rPr>
              <a:t>htuk</a:t>
            </a:r>
            <a:r>
              <a:rPr lang="en-US" sz="2000" i="1" dirty="0">
                <a:solidFill>
                  <a:srgbClr val="3F3F3F"/>
                </a:solidFill>
              </a:rPr>
              <a:t> </a:t>
            </a:r>
            <a:r>
              <a:rPr lang="en-US" sz="2000" i="1" dirty="0" err="1">
                <a:solidFill>
                  <a:srgbClr val="3F3F3F"/>
                </a:solidFill>
              </a:rPr>
              <a:t>manu</a:t>
            </a:r>
            <a:r>
              <a:rPr lang="en-US" sz="2000" i="1" dirty="0">
                <a:solidFill>
                  <a:srgbClr val="3F3F3F"/>
                </a:solidFill>
              </a:rPr>
              <a:t> </a:t>
            </a:r>
            <a:r>
              <a:rPr lang="en-US" sz="2000" i="1" dirty="0" err="1">
                <a:solidFill>
                  <a:srgbClr val="3F3F3F"/>
                </a:solidFill>
              </a:rPr>
              <a:t>hkra</a:t>
            </a:r>
            <a:r>
              <a:rPr lang="en-US" sz="2000" i="1" dirty="0">
                <a:solidFill>
                  <a:srgbClr val="3F3F3F"/>
                </a:solidFill>
              </a:rPr>
              <a:t>  </a:t>
            </a:r>
            <a:r>
              <a:rPr lang="en-US" sz="2000" i="1" dirty="0" err="1">
                <a:solidFill>
                  <a:srgbClr val="3F3F3F"/>
                </a:solidFill>
              </a:rPr>
              <a:t>ga</a:t>
            </a:r>
            <a:r>
              <a:rPr lang="en-US" sz="2000" i="1" dirty="0">
                <a:solidFill>
                  <a:srgbClr val="3F3F3F"/>
                </a:solidFill>
              </a:rPr>
              <a:t> gale </a:t>
            </a:r>
            <a:r>
              <a:rPr lang="en-US" sz="2000" i="1" dirty="0" err="1">
                <a:solidFill>
                  <a:srgbClr val="3F3F3F"/>
                </a:solidFill>
              </a:rPr>
              <a:t>lajang</a:t>
            </a:r>
            <a:r>
              <a:rPr lang="en-US" sz="2000" i="1" dirty="0">
                <a:solidFill>
                  <a:srgbClr val="3F3F3F"/>
                </a:solidFill>
              </a:rPr>
              <a:t> da ai lam </a:t>
            </a:r>
            <a:r>
              <a:rPr lang="en-US" sz="2000" i="1" dirty="0" err="1">
                <a:solidFill>
                  <a:srgbClr val="3F3F3F"/>
                </a:solidFill>
              </a:rPr>
              <a:t>gaw</a:t>
            </a:r>
            <a:r>
              <a:rPr lang="en-US" sz="2000" i="1" dirty="0">
                <a:solidFill>
                  <a:srgbClr val="3F3F3F"/>
                </a:solidFill>
              </a:rPr>
              <a:t> </a:t>
            </a:r>
            <a:r>
              <a:rPr lang="en-US" sz="2000" i="1" dirty="0" err="1">
                <a:solidFill>
                  <a:srgbClr val="3F3F3F"/>
                </a:solidFill>
              </a:rPr>
              <a:t>hpung</a:t>
            </a:r>
            <a:r>
              <a:rPr lang="en-US" sz="2000" i="1" dirty="0">
                <a:solidFill>
                  <a:srgbClr val="3F3F3F"/>
                </a:solidFill>
              </a:rPr>
              <a:t> </a:t>
            </a:r>
            <a:r>
              <a:rPr lang="en-US" sz="2000" i="1" dirty="0" err="1">
                <a:solidFill>
                  <a:srgbClr val="3F3F3F"/>
                </a:solidFill>
              </a:rPr>
              <a:t>hkum</a:t>
            </a:r>
            <a:r>
              <a:rPr lang="en-US" sz="2000" i="1" dirty="0">
                <a:solidFill>
                  <a:srgbClr val="3F3F3F"/>
                </a:solidFill>
              </a:rPr>
              <a:t> </a:t>
            </a:r>
            <a:r>
              <a:rPr lang="en-US" sz="2000" i="1" dirty="0" err="1">
                <a:solidFill>
                  <a:srgbClr val="3F3F3F"/>
                </a:solidFill>
              </a:rPr>
              <a:t>ginjaw</a:t>
            </a:r>
            <a:r>
              <a:rPr lang="en-US" sz="2000" i="1" dirty="0">
                <a:solidFill>
                  <a:srgbClr val="3F3F3F"/>
                </a:solidFill>
              </a:rPr>
              <a:t> </a:t>
            </a:r>
            <a:r>
              <a:rPr lang="en-US" sz="2000" i="1" dirty="0" err="1">
                <a:solidFill>
                  <a:srgbClr val="3F3F3F"/>
                </a:solidFill>
              </a:rPr>
              <a:t>komati</a:t>
            </a:r>
            <a:r>
              <a:rPr lang="en-US" sz="2000" i="1" dirty="0">
                <a:solidFill>
                  <a:srgbClr val="3F3F3F"/>
                </a:solidFill>
              </a:rPr>
              <a:t> </a:t>
            </a:r>
            <a:r>
              <a:rPr lang="en-US" sz="2000" i="1" dirty="0">
                <a:solidFill>
                  <a:srgbClr val="3F3F3F"/>
                </a:solidFill>
                <a:latin typeface="Arial"/>
                <a:ea typeface="Arial"/>
                <a:cs typeface="Arial"/>
                <a:sym typeface="Arial"/>
              </a:rPr>
              <a:t>(IASC) </a:t>
            </a:r>
            <a:r>
              <a:rPr lang="en-US" sz="2000" i="1" dirty="0" err="1">
                <a:solidFill>
                  <a:srgbClr val="3F3F3F"/>
                </a:solidFill>
                <a:latin typeface="Arial"/>
                <a:ea typeface="Arial"/>
                <a:cs typeface="Arial"/>
                <a:sym typeface="Arial"/>
              </a:rPr>
              <a:t>hku</a:t>
            </a:r>
            <a:r>
              <a:rPr lang="en-US" sz="2000" i="1" dirty="0">
                <a:solidFill>
                  <a:srgbClr val="3F3F3F"/>
                </a:solidFill>
                <a:latin typeface="Arial"/>
                <a:ea typeface="Arial"/>
                <a:cs typeface="Arial"/>
                <a:sym typeface="Arial"/>
              </a:rPr>
              <a:t> n-</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galaw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lam </a:t>
            </a:r>
            <a:r>
              <a:rPr lang="en-US" sz="2000" i="1" dirty="0" err="1">
                <a:solidFill>
                  <a:srgbClr val="3F3F3F"/>
                </a:solidFill>
                <a:latin typeface="Arial"/>
                <a:ea typeface="Arial"/>
                <a:cs typeface="Arial"/>
                <a:sym typeface="Arial"/>
              </a:rPr>
              <a:t>nrai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a:t>
            </a:r>
            <a:r>
              <a:rPr lang="en-US" sz="2000" i="1" dirty="0">
                <a:solidFill>
                  <a:srgbClr val="3F3F3F"/>
                </a:solidFill>
              </a:rPr>
              <a:t>. </a:t>
            </a:r>
            <a:r>
              <a:rPr lang="en-US" sz="2000" i="1" dirty="0" err="1">
                <a:solidFill>
                  <a:srgbClr val="3F3F3F"/>
                </a:solidFill>
              </a:rPr>
              <a:t>Ndai</a:t>
            </a:r>
            <a:r>
              <a:rPr lang="en-US" sz="2000" i="1" dirty="0">
                <a:solidFill>
                  <a:srgbClr val="3F3F3F"/>
                </a:solidFill>
              </a:rPr>
              <a:t> </a:t>
            </a:r>
            <a:r>
              <a:rPr lang="en-US" sz="2000" i="1" dirty="0" err="1">
                <a:solidFill>
                  <a:srgbClr val="3F3F3F"/>
                </a:solidFill>
              </a:rPr>
              <a:t>ga</a:t>
            </a:r>
            <a:r>
              <a:rPr lang="en-US" sz="2000" i="1" dirty="0">
                <a:solidFill>
                  <a:srgbClr val="3F3F3F"/>
                </a:solidFill>
              </a:rPr>
              <a:t> gale </a:t>
            </a:r>
            <a:r>
              <a:rPr lang="en-US" sz="2000" i="1" dirty="0" err="1">
                <a:solidFill>
                  <a:srgbClr val="3F3F3F"/>
                </a:solidFill>
              </a:rPr>
              <a:t>lakap</a:t>
            </a:r>
            <a:r>
              <a:rPr lang="en-US" sz="2000" i="1" dirty="0">
                <a:solidFill>
                  <a:srgbClr val="3F3F3F"/>
                </a:solidFill>
              </a:rPr>
              <a:t> </a:t>
            </a:r>
            <a:r>
              <a:rPr lang="en-US" sz="2000" i="1" dirty="0" err="1">
                <a:solidFill>
                  <a:srgbClr val="3F3F3F"/>
                </a:solidFill>
              </a:rPr>
              <a:t>lajang</a:t>
            </a:r>
            <a:r>
              <a:rPr lang="en-US" sz="2000" i="1" dirty="0">
                <a:solidFill>
                  <a:srgbClr val="3F3F3F"/>
                </a:solidFill>
              </a:rPr>
              <a:t> da ai </a:t>
            </a:r>
            <a:r>
              <a:rPr lang="en-US" sz="2000" i="1" dirty="0" err="1">
                <a:solidFill>
                  <a:srgbClr val="3F3F3F"/>
                </a:solidFill>
              </a:rPr>
              <a:t>kaw</a:t>
            </a:r>
            <a:r>
              <a:rPr lang="en-US" sz="2000" i="1" dirty="0">
                <a:solidFill>
                  <a:srgbClr val="3F3F3F"/>
                </a:solidFill>
              </a:rPr>
              <a:t> </a:t>
            </a:r>
            <a:r>
              <a:rPr lang="en-US" sz="2000" i="1" dirty="0" err="1">
                <a:solidFill>
                  <a:srgbClr val="3F3F3F"/>
                </a:solidFill>
              </a:rPr>
              <a:t>lawm</a:t>
            </a:r>
            <a:r>
              <a:rPr lang="en-US" sz="2000" i="1" dirty="0">
                <a:solidFill>
                  <a:srgbClr val="3F3F3F"/>
                </a:solidFill>
              </a:rPr>
              <a:t> </a:t>
            </a:r>
            <a:r>
              <a:rPr lang="en-US" sz="2000" i="1" dirty="0" err="1">
                <a:solidFill>
                  <a:srgbClr val="3F3F3F"/>
                </a:solidFill>
              </a:rPr>
              <a:t>nga</a:t>
            </a:r>
            <a:r>
              <a:rPr lang="en-US" sz="2000" i="1" dirty="0">
                <a:solidFill>
                  <a:srgbClr val="3F3F3F"/>
                </a:solidFill>
              </a:rPr>
              <a:t> ai </a:t>
            </a:r>
            <a:r>
              <a:rPr lang="en-US" sz="2000" i="1" dirty="0" err="1">
                <a:solidFill>
                  <a:srgbClr val="3F3F3F"/>
                </a:solidFill>
              </a:rPr>
              <a:t>ginlam</a:t>
            </a:r>
            <a:r>
              <a:rPr lang="en-US" sz="2000" i="1" dirty="0">
                <a:solidFill>
                  <a:srgbClr val="3F3F3F"/>
                </a:solidFill>
              </a:rPr>
              <a:t> </a:t>
            </a:r>
            <a:r>
              <a:rPr lang="en-US" sz="2000" i="1" dirty="0" err="1">
                <a:solidFill>
                  <a:srgbClr val="3F3F3F"/>
                </a:solidFill>
              </a:rPr>
              <a:t>ni</a:t>
            </a:r>
            <a:r>
              <a:rPr lang="en-US" sz="2000" i="1" dirty="0">
                <a:solidFill>
                  <a:srgbClr val="3F3F3F"/>
                </a:solidFill>
              </a:rPr>
              <a:t>( </a:t>
            </a:r>
            <a:r>
              <a:rPr lang="en-US" sz="2000" i="1" dirty="0" err="1">
                <a:solidFill>
                  <a:srgbClr val="3F3F3F"/>
                </a:solidFill>
              </a:rPr>
              <a:t>Shr</a:t>
            </a:r>
            <a:r>
              <a:rPr lang="en-US" sz="2000" i="1" dirty="0">
                <a:solidFill>
                  <a:srgbClr val="3F3F3F"/>
                </a:solidFill>
              </a:rPr>
              <a:t>)</a:t>
            </a:r>
            <a:r>
              <a:rPr lang="en-US" sz="2000" i="1" dirty="0" err="1">
                <a:solidFill>
                  <a:srgbClr val="3F3F3F"/>
                </a:solidFill>
              </a:rPr>
              <a:t>tup</a:t>
            </a:r>
            <a:r>
              <a:rPr lang="en-US" sz="2000" i="1" dirty="0">
                <a:solidFill>
                  <a:srgbClr val="3F3F3F"/>
                </a:solidFill>
              </a:rPr>
              <a:t> </a:t>
            </a:r>
            <a:r>
              <a:rPr lang="en-US" sz="2000" i="1" dirty="0" err="1">
                <a:solidFill>
                  <a:srgbClr val="3F3F3F"/>
                </a:solidFill>
              </a:rPr>
              <a:t>hkrak</a:t>
            </a:r>
            <a:r>
              <a:rPr lang="en-US" sz="2000" i="1" dirty="0">
                <a:solidFill>
                  <a:srgbClr val="3F3F3F"/>
                </a:solidFill>
              </a:rPr>
              <a:t> ten ai lam </a:t>
            </a:r>
            <a:r>
              <a:rPr lang="en-US" sz="2000" i="1" dirty="0" err="1">
                <a:solidFill>
                  <a:srgbClr val="3F3F3F"/>
                </a:solidFill>
              </a:rPr>
              <a:t>ni</a:t>
            </a:r>
            <a:r>
              <a:rPr lang="en-US" sz="2000" i="1" dirty="0">
                <a:solidFill>
                  <a:srgbClr val="3F3F3F"/>
                </a:solidFill>
              </a:rPr>
              <a:t> a </a:t>
            </a:r>
            <a:r>
              <a:rPr lang="en-US" sz="2000" i="1" dirty="0" err="1">
                <a:solidFill>
                  <a:srgbClr val="3F3F3F"/>
                </a:solidFill>
              </a:rPr>
              <a:t>matu</a:t>
            </a:r>
            <a:r>
              <a:rPr lang="en-US" sz="2000" i="1" dirty="0">
                <a:solidFill>
                  <a:srgbClr val="3F3F3F"/>
                </a:solidFill>
              </a:rPr>
              <a:t> (IASC) </a:t>
            </a:r>
            <a:r>
              <a:rPr lang="en-US" sz="2000" i="1" dirty="0" err="1">
                <a:solidFill>
                  <a:srgbClr val="3F3F3F"/>
                </a:solidFill>
              </a:rPr>
              <a:t>kaw</a:t>
            </a:r>
            <a:r>
              <a:rPr lang="en-US" sz="2000" i="1" dirty="0">
                <a:solidFill>
                  <a:srgbClr val="3F3F3F"/>
                </a:solidFill>
              </a:rPr>
              <a:t> lit  n-</a:t>
            </a:r>
            <a:r>
              <a:rPr lang="en-US" sz="2000" i="1" dirty="0" err="1">
                <a:solidFill>
                  <a:srgbClr val="3F3F3F"/>
                </a:solidFill>
              </a:rPr>
              <a:t>nga</a:t>
            </a:r>
            <a:r>
              <a:rPr lang="en-US" sz="2000" i="1" dirty="0">
                <a:solidFill>
                  <a:srgbClr val="3F3F3F"/>
                </a:solidFill>
              </a:rPr>
              <a:t> ai. </a:t>
            </a:r>
            <a:r>
              <a:rPr lang="en-US" sz="2000" i="1" dirty="0" err="1">
                <a:solidFill>
                  <a:srgbClr val="3F3F3F"/>
                </a:solidFill>
              </a:rPr>
              <a:t>Madung</a:t>
            </a:r>
            <a:r>
              <a:rPr lang="en-US" sz="2000" i="1" dirty="0">
                <a:solidFill>
                  <a:srgbClr val="3F3F3F"/>
                </a:solidFill>
              </a:rPr>
              <a:t> English </a:t>
            </a:r>
            <a:r>
              <a:rPr lang="en-US" sz="2000" i="1" dirty="0" err="1">
                <a:solidFill>
                  <a:srgbClr val="3F3F3F"/>
                </a:solidFill>
              </a:rPr>
              <a:t>ga</a:t>
            </a:r>
            <a:r>
              <a:rPr lang="en-US" sz="2000" i="1" dirty="0">
                <a:solidFill>
                  <a:srgbClr val="3F3F3F"/>
                </a:solidFill>
              </a:rPr>
              <a:t> </a:t>
            </a:r>
            <a:r>
              <a:rPr lang="en-US" sz="2000" i="1" dirty="0" err="1">
                <a:solidFill>
                  <a:srgbClr val="3F3F3F"/>
                </a:solidFill>
              </a:rPr>
              <a:t>hte</a:t>
            </a:r>
            <a:r>
              <a:rPr lang="en-US" sz="2000" i="1" dirty="0">
                <a:solidFill>
                  <a:srgbClr val="3F3F3F"/>
                </a:solidFill>
              </a:rPr>
              <a:t> </a:t>
            </a:r>
            <a:r>
              <a:rPr lang="en-US" sz="2000" i="1" dirty="0" err="1">
                <a:solidFill>
                  <a:srgbClr val="3F3F3F"/>
                </a:solidFill>
              </a:rPr>
              <a:t>ka</a:t>
            </a:r>
            <a:r>
              <a:rPr lang="en-US" sz="2000" i="1" dirty="0">
                <a:solidFill>
                  <a:srgbClr val="3F3F3F"/>
                </a:solidFill>
              </a:rPr>
              <a:t> </a:t>
            </a:r>
            <a:r>
              <a:rPr lang="en-US" sz="2000" i="1" dirty="0" err="1">
                <a:solidFill>
                  <a:srgbClr val="3F3F3F"/>
                </a:solidFill>
              </a:rPr>
              <a:t>lajang</a:t>
            </a:r>
            <a:r>
              <a:rPr lang="en-US" sz="2000" i="1" dirty="0">
                <a:solidFill>
                  <a:srgbClr val="3F3F3F"/>
                </a:solidFill>
              </a:rPr>
              <a:t> n-</a:t>
            </a:r>
            <a:r>
              <a:rPr lang="en-US" sz="2000" i="1" dirty="0" err="1">
                <a:solidFill>
                  <a:srgbClr val="3F3F3F"/>
                </a:solidFill>
              </a:rPr>
              <a:t>na</a:t>
            </a:r>
            <a:r>
              <a:rPr lang="en-US" sz="2000" i="1" dirty="0">
                <a:solidFill>
                  <a:srgbClr val="3F3F3F"/>
                </a:solidFill>
              </a:rPr>
              <a:t> 2022 </a:t>
            </a:r>
            <a:r>
              <a:rPr lang="en-US" sz="2000" i="1" dirty="0" err="1">
                <a:solidFill>
                  <a:srgbClr val="3F3F3F"/>
                </a:solidFill>
              </a:rPr>
              <a:t>ning</a:t>
            </a:r>
            <a:r>
              <a:rPr lang="en-US" sz="2000" i="1" dirty="0">
                <a:solidFill>
                  <a:srgbClr val="3F3F3F"/>
                </a:solidFill>
              </a:rPr>
              <a:t> </a:t>
            </a:r>
            <a:r>
              <a:rPr lang="en-US" sz="2000" i="1" dirty="0" err="1">
                <a:solidFill>
                  <a:srgbClr val="3F3F3F"/>
                </a:solidFill>
              </a:rPr>
              <a:t>kaw</a:t>
            </a:r>
            <a:r>
              <a:rPr lang="en-US" sz="2000" i="1" dirty="0">
                <a:solidFill>
                  <a:srgbClr val="3F3F3F"/>
                </a:solidFill>
              </a:rPr>
              <a:t> </a:t>
            </a:r>
            <a:r>
              <a:rPr lang="en-US" sz="2000" i="1" dirty="0" err="1">
                <a:solidFill>
                  <a:srgbClr val="3F3F3F"/>
                </a:solidFill>
              </a:rPr>
              <a:t>shapraw</a:t>
            </a:r>
            <a:r>
              <a:rPr lang="en-US" sz="2000" i="1" dirty="0">
                <a:solidFill>
                  <a:srgbClr val="3F3F3F"/>
                </a:solidFill>
              </a:rPr>
              <a:t> da ai </a:t>
            </a:r>
            <a:r>
              <a:rPr lang="en-US" sz="2000" i="1" dirty="0">
                <a:solidFill>
                  <a:srgbClr val="3F3F3F"/>
                </a:solidFill>
                <a:latin typeface="Arial"/>
                <a:ea typeface="Arial"/>
                <a:cs typeface="Arial"/>
                <a:sym typeface="Arial"/>
              </a:rPr>
              <a:t>“Inter-Agency Standing Committee - Basic Psychosocial Skills: A Guide for COVID-19 Responders.’ License: CC BY-NC-SA 3.0 IGO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a:t>
            </a:r>
            <a:r>
              <a:rPr lang="en-US" sz="2000" i="1" dirty="0">
                <a:solidFill>
                  <a:srgbClr val="3F3F3F"/>
                </a:solidFill>
                <a:latin typeface="Arial"/>
                <a:ea typeface="Arial"/>
                <a:cs typeface="Arial"/>
                <a:sym typeface="Arial"/>
              </a:rPr>
              <a:t> IASC </a:t>
            </a:r>
            <a:r>
              <a:rPr lang="en-US" sz="2000" i="1" dirty="0" err="1">
                <a:solidFill>
                  <a:srgbClr val="3F3F3F"/>
                </a:solidFill>
                <a:latin typeface="Arial"/>
                <a:ea typeface="Arial"/>
                <a:cs typeface="Arial"/>
                <a:sym typeface="Arial"/>
              </a:rPr>
              <a:t>hku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ten </a:t>
            </a:r>
            <a:r>
              <a:rPr lang="en-US" sz="2000" i="1" dirty="0" err="1">
                <a:solidFill>
                  <a:srgbClr val="3F3F3F"/>
                </a:solidFill>
                <a:latin typeface="Arial"/>
                <a:ea typeface="Arial"/>
                <a:cs typeface="Arial"/>
                <a:sym typeface="Arial"/>
              </a:rPr>
              <a:t>sha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shapraw</a:t>
            </a:r>
            <a:r>
              <a:rPr lang="en-US" sz="2000" i="1" dirty="0">
                <a:solidFill>
                  <a:srgbClr val="3F3F3F"/>
                </a:solidFill>
                <a:latin typeface="Arial"/>
                <a:ea typeface="Arial"/>
                <a:cs typeface="Arial"/>
                <a:sym typeface="Arial"/>
              </a:rPr>
              <a:t> da ai </a:t>
            </a:r>
            <a:r>
              <a:rPr lang="en-US" sz="2000" i="1" dirty="0" err="1">
                <a:solidFill>
                  <a:srgbClr val="3F3F3F"/>
                </a:solidFill>
                <a:latin typeface="Arial"/>
                <a:ea typeface="Arial"/>
                <a:cs typeface="Arial"/>
                <a:sym typeface="Arial"/>
              </a:rPr>
              <a:t>laika</a:t>
            </a:r>
            <a:r>
              <a:rPr lang="en-US" sz="2000" i="1" dirty="0">
                <a:solidFill>
                  <a:srgbClr val="3F3F3F"/>
                </a:solidFill>
                <a:latin typeface="Arial"/>
                <a:ea typeface="Arial"/>
                <a:cs typeface="Arial"/>
                <a:sym typeface="Arial"/>
              </a:rPr>
              <a:t> re </a:t>
            </a:r>
            <a:r>
              <a:rPr lang="en-US" sz="2000" i="1" dirty="0" err="1">
                <a:solidFill>
                  <a:srgbClr val="3F3F3F"/>
                </a:solidFill>
                <a:latin typeface="Arial"/>
                <a:ea typeface="Arial"/>
                <a:cs typeface="Arial"/>
                <a:sym typeface="Arial"/>
              </a:rPr>
              <a:t>ngu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tara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shang</a:t>
            </a:r>
            <a:r>
              <a:rPr lang="en-US" sz="2000" i="1" dirty="0">
                <a:solidFill>
                  <a:srgbClr val="3F3F3F"/>
                </a:solidFill>
                <a:latin typeface="Arial"/>
                <a:ea typeface="Arial"/>
                <a:cs typeface="Arial"/>
                <a:sym typeface="Arial"/>
              </a:rPr>
              <a:t> lit </a:t>
            </a:r>
            <a:r>
              <a:rPr lang="en-US" sz="2000" i="1" dirty="0">
                <a:solidFill>
                  <a:srgbClr val="3F3F3F"/>
                </a:solidFill>
              </a:rPr>
              <a:t> </a:t>
            </a:r>
            <a:r>
              <a:rPr lang="en-US" sz="2000" i="1" dirty="0">
                <a:solidFill>
                  <a:srgbClr val="3F3F3F"/>
                </a:solidFill>
                <a:latin typeface="Arial"/>
                <a:ea typeface="Arial"/>
                <a:cs typeface="Arial"/>
                <a:sym typeface="Arial"/>
              </a:rPr>
              <a:t>la </a:t>
            </a:r>
            <a:r>
              <a:rPr lang="en-US" sz="2000" i="1" dirty="0" err="1">
                <a:solidFill>
                  <a:srgbClr val="3F3F3F"/>
                </a:solidFill>
                <a:latin typeface="Arial"/>
                <a:ea typeface="Arial"/>
                <a:cs typeface="Arial"/>
                <a:sym typeface="Arial"/>
              </a:rPr>
              <a:t>ga</a:t>
            </a:r>
            <a:r>
              <a:rPr lang="en-US" sz="2000" i="1" dirty="0">
                <a:solidFill>
                  <a:srgbClr val="3F3F3F"/>
                </a:solidFill>
                <a:latin typeface="Arial"/>
                <a:ea typeface="Arial"/>
                <a:cs typeface="Arial"/>
                <a:sym typeface="Arial"/>
              </a:rPr>
              <a:t> ai.”</a:t>
            </a:r>
            <a:r>
              <a:rPr lang="en-US" sz="2000" i="1" dirty="0">
                <a:solidFill>
                  <a:srgbClr val="3F3F3F"/>
                </a:solidFill>
              </a:rPr>
              <a:t> </a:t>
            </a:r>
            <a:r>
              <a:rPr lang="en-US" sz="2000" i="1" u="sng" dirty="0">
                <a:solidFill>
                  <a:schemeClr val="hlink"/>
                </a:solidFill>
                <a:latin typeface="Arial"/>
                <a:ea typeface="Arial"/>
                <a:cs typeface="Arial"/>
                <a:sym typeface="Arial"/>
                <a:hlinkClick r:id="rId4"/>
              </a:rPr>
              <a:t>https://app.mhpss.net/resource/basic-psychosocial-skills-a-guide-for-covid-</a:t>
            </a:r>
            <a:r>
              <a:rPr lang="en-US" sz="2000" i="1" dirty="0">
                <a:solidFill>
                  <a:srgbClr val="3F3F3F"/>
                </a:solidFill>
                <a:latin typeface="Arial"/>
                <a:ea typeface="Arial"/>
                <a:cs typeface="Arial"/>
                <a:sym typeface="Arial"/>
              </a:rPr>
              <a:t>19-responders</a:t>
            </a:r>
            <a:endParaRPr lang="en-US" sz="2000" dirty="0">
              <a:solidFill>
                <a:srgbClr val="3F3F3F"/>
              </a:solidFill>
              <a:latin typeface="Arial"/>
              <a:ea typeface="Arial"/>
              <a:cs typeface="Arial"/>
              <a:sym typeface="Arial"/>
            </a:endParaRPr>
          </a:p>
          <a:p>
            <a:pPr marL="223838" lvl="0" indent="4760">
              <a:lnSpc>
                <a:spcPct val="110000"/>
              </a:lnSpc>
              <a:buSzPts val="2118"/>
            </a:pP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rPr>
              <a:t>htuk</a:t>
            </a:r>
            <a:r>
              <a:rPr lang="en-US" sz="2000" i="1" dirty="0">
                <a:solidFill>
                  <a:srgbClr val="3F3F3F"/>
                </a:solidFill>
              </a:rPr>
              <a:t> </a:t>
            </a:r>
            <a:r>
              <a:rPr lang="en-US" sz="2000" i="1" dirty="0" err="1">
                <a:solidFill>
                  <a:srgbClr val="3F3F3F"/>
                </a:solidFill>
              </a:rPr>
              <a:t>manu</a:t>
            </a:r>
            <a:r>
              <a:rPr lang="en-US" sz="2000" i="1" dirty="0">
                <a:solidFill>
                  <a:srgbClr val="3F3F3F"/>
                </a:solidFill>
              </a:rPr>
              <a:t> </a:t>
            </a:r>
            <a:r>
              <a:rPr lang="en-US" sz="2000" i="1" dirty="0" err="1">
                <a:solidFill>
                  <a:srgbClr val="3F3F3F"/>
                </a:solidFill>
              </a:rPr>
              <a:t>hkra</a:t>
            </a:r>
            <a:r>
              <a:rPr lang="en-US" sz="2000" i="1" dirty="0">
                <a:solidFill>
                  <a:srgbClr val="3F3F3F"/>
                </a:solidFill>
              </a:rPr>
              <a:t> </a:t>
            </a:r>
            <a:r>
              <a:rPr lang="en-US" sz="2000" i="1" dirty="0" err="1">
                <a:solidFill>
                  <a:srgbClr val="3F3F3F"/>
                </a:solidFill>
              </a:rPr>
              <a:t>ga</a:t>
            </a:r>
            <a:r>
              <a:rPr lang="en-US" sz="2000" i="1" dirty="0">
                <a:solidFill>
                  <a:srgbClr val="3F3F3F"/>
                </a:solidFill>
              </a:rPr>
              <a:t> gale </a:t>
            </a:r>
            <a:r>
              <a:rPr lang="en-US" sz="2000" i="1" dirty="0" err="1">
                <a:solidFill>
                  <a:srgbClr val="3F3F3F"/>
                </a:solidFill>
              </a:rPr>
              <a:t>lajang</a:t>
            </a:r>
            <a:r>
              <a:rPr lang="en-US" sz="2000" i="1" dirty="0">
                <a:solidFill>
                  <a:srgbClr val="3F3F3F"/>
                </a:solidFill>
              </a:rPr>
              <a:t> ai </a:t>
            </a:r>
            <a:r>
              <a:rPr lang="en-US" sz="2000" i="1" dirty="0" err="1">
                <a:solidFill>
                  <a:srgbClr val="3F3F3F"/>
                </a:solidFill>
              </a:rPr>
              <a:t>laika</a:t>
            </a:r>
            <a:r>
              <a:rPr lang="en-US" sz="2000" i="1" dirty="0">
                <a:solidFill>
                  <a:srgbClr val="3F3F3F"/>
                </a:solidFill>
              </a:rPr>
              <a:t> </a:t>
            </a:r>
            <a:r>
              <a:rPr lang="en-US" sz="2000" i="1" dirty="0" err="1">
                <a:solidFill>
                  <a:srgbClr val="3F3F3F"/>
                </a:solidFill>
              </a:rPr>
              <a:t>hpe</a:t>
            </a:r>
            <a:r>
              <a:rPr lang="en-US" sz="2000" i="1" dirty="0">
                <a:solidFill>
                  <a:srgbClr val="3F3F3F"/>
                </a:solidFill>
              </a:rPr>
              <a:t> </a:t>
            </a:r>
            <a:r>
              <a:rPr lang="en-US" sz="2000" i="1" dirty="0" err="1">
                <a:solidFill>
                  <a:srgbClr val="3F3F3F"/>
                </a:solidFill>
              </a:rPr>
              <a:t>madung</a:t>
            </a:r>
            <a:r>
              <a:rPr lang="en-US" sz="2000" i="1" dirty="0">
                <a:solidFill>
                  <a:srgbClr val="3F3F3F"/>
                </a:solidFill>
              </a:rPr>
              <a:t>  </a:t>
            </a:r>
            <a:r>
              <a:rPr lang="en-US" sz="2000" i="1" dirty="0" err="1">
                <a:solidFill>
                  <a:srgbClr val="3F3F3F"/>
                </a:solidFill>
              </a:rPr>
              <a:t>ka</a:t>
            </a:r>
            <a:r>
              <a:rPr lang="en-US" sz="2000" i="1" dirty="0">
                <a:solidFill>
                  <a:srgbClr val="3F3F3F"/>
                </a:solidFill>
              </a:rPr>
              <a:t> </a:t>
            </a:r>
            <a:r>
              <a:rPr lang="en-US" sz="2000" i="1" dirty="0" err="1">
                <a:solidFill>
                  <a:srgbClr val="3F3F3F"/>
                </a:solidFill>
              </a:rPr>
              <a:t>shapraw</a:t>
            </a:r>
            <a:r>
              <a:rPr lang="en-US" sz="2000" i="1" dirty="0">
                <a:solidFill>
                  <a:srgbClr val="3F3F3F"/>
                </a:solidFill>
              </a:rPr>
              <a:t> da ai </a:t>
            </a:r>
            <a:r>
              <a:rPr lang="en-US" sz="2000" i="1" dirty="0" err="1">
                <a:solidFill>
                  <a:srgbClr val="3F3F3F"/>
                </a:solidFill>
              </a:rPr>
              <a:t>hte</a:t>
            </a:r>
            <a:r>
              <a:rPr lang="en-US" sz="2000" i="1" dirty="0">
                <a:solidFill>
                  <a:srgbClr val="3F3F3F"/>
                </a:solidFill>
              </a:rPr>
              <a:t> </a:t>
            </a:r>
            <a:r>
              <a:rPr lang="en-US" sz="2000" i="1" dirty="0" err="1">
                <a:solidFill>
                  <a:srgbClr val="3F3F3F"/>
                </a:solidFill>
              </a:rPr>
              <a:t>matut</a:t>
            </a:r>
            <a:r>
              <a:rPr lang="en-US" sz="2000" i="1" dirty="0">
                <a:solidFill>
                  <a:srgbClr val="3F3F3F"/>
                </a:solidFill>
              </a:rPr>
              <a:t> n-</a:t>
            </a:r>
            <a:r>
              <a:rPr lang="en-US" sz="2000" i="1" dirty="0" err="1">
                <a:solidFill>
                  <a:srgbClr val="3F3F3F"/>
                </a:solidFill>
              </a:rPr>
              <a:t>na</a:t>
            </a:r>
            <a:r>
              <a:rPr lang="en-US" sz="2000" i="1" dirty="0">
                <a:solidFill>
                  <a:srgbClr val="3F3F3F"/>
                </a:solidFill>
              </a:rPr>
              <a:t> </a:t>
            </a:r>
            <a:r>
              <a:rPr lang="en-US" sz="2000" i="1" dirty="0" err="1">
                <a:solidFill>
                  <a:srgbClr val="3F3F3F"/>
                </a:solidFill>
              </a:rPr>
              <a:t>bai</a:t>
            </a:r>
            <a:r>
              <a:rPr lang="en-US" sz="2000" i="1" dirty="0">
                <a:solidFill>
                  <a:srgbClr val="3F3F3F"/>
                </a:solidFill>
              </a:rPr>
              <a:t> </a:t>
            </a:r>
            <a:r>
              <a:rPr lang="en-US" sz="2000" i="1" dirty="0" err="1">
                <a:solidFill>
                  <a:srgbClr val="3F3F3F"/>
                </a:solidFill>
              </a:rPr>
              <a:t>lajang</a:t>
            </a:r>
            <a:r>
              <a:rPr lang="en-US" sz="2000" i="1" dirty="0">
                <a:solidFill>
                  <a:srgbClr val="3F3F3F"/>
                </a:solidFill>
              </a:rPr>
              <a:t> ai </a:t>
            </a:r>
            <a:r>
              <a:rPr lang="en-US" sz="2000" i="1" dirty="0" err="1">
                <a:solidFill>
                  <a:srgbClr val="3F3F3F"/>
                </a:solidFill>
              </a:rPr>
              <a:t>ni</a:t>
            </a:r>
            <a:r>
              <a:rPr lang="en-US" sz="2000" i="1" dirty="0">
                <a:solidFill>
                  <a:srgbClr val="3F3F3F"/>
                </a:solidFill>
              </a:rPr>
              <a:t> a </a:t>
            </a:r>
            <a:r>
              <a:rPr lang="en-US" sz="2000" i="1" dirty="0" err="1">
                <a:solidFill>
                  <a:srgbClr val="3F3F3F"/>
                </a:solidFill>
              </a:rPr>
              <a:t>matu</a:t>
            </a:r>
            <a:r>
              <a:rPr lang="en-US" sz="2000" i="1" dirty="0">
                <a:solidFill>
                  <a:srgbClr val="3F3F3F"/>
                </a:solidFill>
              </a:rPr>
              <a:t> </a:t>
            </a:r>
            <a:r>
              <a:rPr lang="en-US" sz="2000" i="1" dirty="0" err="1">
                <a:solidFill>
                  <a:srgbClr val="3F3F3F"/>
                </a:solidFill>
              </a:rPr>
              <a:t>ahkang</a:t>
            </a:r>
            <a:r>
              <a:rPr lang="en-US" sz="2000" i="1" dirty="0">
                <a:solidFill>
                  <a:srgbClr val="3F3F3F"/>
                </a:solidFill>
              </a:rPr>
              <a:t> </a:t>
            </a:r>
            <a:r>
              <a:rPr lang="en-US" sz="2000" i="1" dirty="0" err="1">
                <a:solidFill>
                  <a:srgbClr val="3F3F3F"/>
                </a:solidFill>
              </a:rPr>
              <a:t>lakmat</a:t>
            </a:r>
            <a:r>
              <a:rPr lang="en-US" sz="2000" i="1" dirty="0">
                <a:solidFill>
                  <a:srgbClr val="3F3F3F"/>
                </a:solidFill>
              </a:rPr>
              <a:t> ( </a:t>
            </a:r>
            <a:r>
              <a:rPr lang="en-US" sz="2000" i="1" dirty="0" err="1">
                <a:solidFill>
                  <a:srgbClr val="3F3F3F"/>
                </a:solidFill>
              </a:rPr>
              <a:t>Licence</a:t>
            </a:r>
            <a:r>
              <a:rPr lang="en-US" sz="2000" i="1" dirty="0">
                <a:solidFill>
                  <a:srgbClr val="3F3F3F"/>
                </a:solidFill>
              </a:rPr>
              <a:t> ) </a:t>
            </a:r>
            <a:r>
              <a:rPr lang="en-US" sz="2000" i="1" dirty="0" err="1">
                <a:solidFill>
                  <a:srgbClr val="3F3F3F"/>
                </a:solidFill>
              </a:rPr>
              <a:t>hte</a:t>
            </a:r>
            <a:r>
              <a:rPr lang="en-US" sz="2000" i="1" dirty="0">
                <a:solidFill>
                  <a:srgbClr val="3F3F3F"/>
                </a:solidFill>
              </a:rPr>
              <a:t> bung ai </a:t>
            </a:r>
            <a:r>
              <a:rPr lang="en-US" sz="2000" i="1" dirty="0" err="1">
                <a:solidFill>
                  <a:srgbClr val="3F3F3F"/>
                </a:solidFill>
              </a:rPr>
              <a:t>lakmat</a:t>
            </a:r>
            <a:r>
              <a:rPr lang="en-US" sz="2000" i="1" dirty="0">
                <a:solidFill>
                  <a:srgbClr val="3F3F3F"/>
                </a:solidFill>
              </a:rPr>
              <a:t> ( </a:t>
            </a:r>
            <a:r>
              <a:rPr lang="en-US" sz="2000" i="1" dirty="0" err="1">
                <a:solidFill>
                  <a:srgbClr val="3F3F3F"/>
                </a:solidFill>
              </a:rPr>
              <a:t>Licence</a:t>
            </a:r>
            <a:r>
              <a:rPr lang="en-US" sz="2000" i="1" dirty="0">
                <a:solidFill>
                  <a:srgbClr val="3F3F3F"/>
                </a:solidFill>
              </a:rPr>
              <a:t> ) </a:t>
            </a:r>
            <a:r>
              <a:rPr lang="en-US" sz="2000" i="1" dirty="0" err="1">
                <a:solidFill>
                  <a:srgbClr val="3F3F3F"/>
                </a:solidFill>
              </a:rPr>
              <a:t>hte</a:t>
            </a:r>
            <a:r>
              <a:rPr lang="en-US" sz="2000" i="1" dirty="0">
                <a:solidFill>
                  <a:srgbClr val="3F3F3F"/>
                </a:solidFill>
              </a:rPr>
              <a:t> </a:t>
            </a:r>
            <a:r>
              <a:rPr lang="en-US" sz="2000" i="1" dirty="0" err="1">
                <a:solidFill>
                  <a:srgbClr val="3F3F3F"/>
                </a:solidFill>
              </a:rPr>
              <a:t>sha</a:t>
            </a:r>
            <a:r>
              <a:rPr lang="en-US" sz="2000" i="1" dirty="0">
                <a:solidFill>
                  <a:srgbClr val="3F3F3F"/>
                </a:solidFill>
              </a:rPr>
              <a:t> </a:t>
            </a:r>
            <a:r>
              <a:rPr lang="en-US" sz="2000" i="1" dirty="0" err="1">
                <a:solidFill>
                  <a:srgbClr val="3F3F3F"/>
                </a:solidFill>
              </a:rPr>
              <a:t>ka</a:t>
            </a:r>
            <a:r>
              <a:rPr lang="en-US" sz="2000" i="1" dirty="0">
                <a:solidFill>
                  <a:srgbClr val="3F3F3F"/>
                </a:solidFill>
              </a:rPr>
              <a:t> </a:t>
            </a:r>
            <a:r>
              <a:rPr lang="en-US" sz="2000" i="1" dirty="0" err="1">
                <a:solidFill>
                  <a:srgbClr val="3F3F3F"/>
                </a:solidFill>
              </a:rPr>
              <a:t>shapraw</a:t>
            </a:r>
            <a:r>
              <a:rPr lang="en-US" sz="2000" i="1" dirty="0">
                <a:solidFill>
                  <a:srgbClr val="3F3F3F"/>
                </a:solidFill>
              </a:rPr>
              <a:t> </a:t>
            </a:r>
            <a:r>
              <a:rPr lang="en-US" sz="2000" i="1" dirty="0" err="1">
                <a:solidFill>
                  <a:srgbClr val="3F3F3F"/>
                </a:solidFill>
              </a:rPr>
              <a:t>ga</a:t>
            </a:r>
            <a:r>
              <a:rPr lang="en-US" sz="2000" i="1" dirty="0">
                <a:solidFill>
                  <a:srgbClr val="3F3F3F"/>
                </a:solidFill>
              </a:rPr>
              <a:t> ai. </a:t>
            </a:r>
            <a:r>
              <a:rPr lang="en-US" sz="2000" i="1" dirty="0">
                <a:solidFill>
                  <a:srgbClr val="3F3F3F"/>
                </a:solidFill>
                <a:latin typeface="Arial"/>
                <a:ea typeface="Arial"/>
                <a:cs typeface="Arial"/>
                <a:sym typeface="Arial"/>
              </a:rPr>
              <a:t>CC BY-NC-SA 3.0 IGO </a:t>
            </a:r>
            <a:r>
              <a:rPr lang="en-US" sz="2000" i="1" dirty="0">
                <a:latin typeface="Arial"/>
                <a:ea typeface="Arial"/>
                <a:cs typeface="Arial"/>
                <a:sym typeface="Arial"/>
              </a:rPr>
              <a:t>(</a:t>
            </a:r>
            <a:r>
              <a:rPr lang="en-US" sz="2000" i="1" u="sng" dirty="0">
                <a:solidFill>
                  <a:schemeClr val="hlink"/>
                </a:solidFill>
                <a:latin typeface="Arial"/>
                <a:ea typeface="Arial"/>
                <a:cs typeface="Arial"/>
                <a:sym typeface="Arial"/>
                <a:hlinkClick r:id="rId5"/>
              </a:rPr>
              <a:t>https://creativecommons.org/licenses/by-nc-sa/3.0/</a:t>
            </a:r>
            <a:r>
              <a:rPr lang="en-US" sz="2000" i="1" dirty="0">
                <a:latin typeface="Arial"/>
                <a:ea typeface="Arial"/>
                <a:cs typeface="Arial"/>
                <a:sym typeface="Arial"/>
              </a:rPr>
              <a:t>)</a:t>
            </a:r>
            <a:endParaRPr lang="en-US" sz="2000" dirty="0">
              <a:latin typeface="Arial"/>
              <a:ea typeface="Arial"/>
              <a:cs typeface="Arial"/>
              <a:sym typeface="Arial"/>
            </a:endParaRPr>
          </a:p>
          <a:p>
            <a:pPr marL="223838" lvl="0" indent="4760">
              <a:lnSpc>
                <a:spcPct val="110000"/>
              </a:lnSpc>
              <a:buSzPts val="2118"/>
            </a:pP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sharin</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hpawng</a:t>
            </a:r>
            <a:r>
              <a:rPr lang="en-US" sz="2000" i="1" dirty="0">
                <a:solidFill>
                  <a:srgbClr val="3F3F3F"/>
                </a:solidFill>
                <a:latin typeface="Arial"/>
                <a:ea typeface="Arial"/>
                <a:cs typeface="Arial"/>
                <a:sym typeface="Arial"/>
              </a:rPr>
              <a:t> a </a:t>
            </a:r>
            <a:r>
              <a:rPr lang="en-US" sz="2000" i="1" dirty="0" err="1">
                <a:solidFill>
                  <a:srgbClr val="3F3F3F"/>
                </a:solidFill>
                <a:latin typeface="Arial"/>
                <a:ea typeface="Arial"/>
                <a:cs typeface="Arial"/>
                <a:sym typeface="Arial"/>
              </a:rPr>
              <a:t>matu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sumla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UNFPA (Myanmar)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jaw </a:t>
            </a:r>
            <a:r>
              <a:rPr lang="en-US" sz="2000" i="1" dirty="0" err="1">
                <a:solidFill>
                  <a:srgbClr val="3F3F3F"/>
                </a:solidFill>
                <a:latin typeface="Arial"/>
                <a:ea typeface="Arial"/>
                <a:cs typeface="Arial"/>
                <a:sym typeface="Arial"/>
              </a:rPr>
              <a:t>ya</a:t>
            </a:r>
            <a:r>
              <a:rPr lang="en-US" sz="2000" i="1" dirty="0">
                <a:solidFill>
                  <a:srgbClr val="3F3F3F"/>
                </a:solidFill>
                <a:latin typeface="Arial"/>
                <a:ea typeface="Arial"/>
                <a:cs typeface="Arial"/>
                <a:sym typeface="Arial"/>
              </a:rPr>
              <a:t> ai.</a:t>
            </a:r>
            <a:endParaRPr lang="en-US" sz="2000" dirty="0">
              <a:solidFill>
                <a:srgbClr val="3F3F3F"/>
              </a:solidFill>
              <a:latin typeface="Arial"/>
              <a:ea typeface="Arial"/>
              <a:cs typeface="Arial"/>
              <a:sym typeface="Arial"/>
            </a:endParaRPr>
          </a:p>
        </p:txBody>
      </p:sp>
      <p:pic>
        <p:nvPicPr>
          <p:cNvPr id="279" name="Google Shape;279;p3" descr="A picture containing logo&#10;&#10;Description automatically generated"/>
          <p:cNvPicPr preferRelativeResize="0"/>
          <p:nvPr/>
        </p:nvPicPr>
        <p:blipFill rotWithShape="1">
          <a:blip r:embed="rId6">
            <a:alphaModFix/>
          </a:blip>
          <a:srcRect/>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8"/>
        <p:cNvGrpSpPr/>
        <p:nvPr/>
      </p:nvGrpSpPr>
      <p:grpSpPr>
        <a:xfrm>
          <a:off x="0" y="0"/>
          <a:ext cx="0" cy="0"/>
          <a:chOff x="0" y="0"/>
          <a:chExt cx="0" cy="0"/>
        </a:xfrm>
      </p:grpSpPr>
      <p:sp>
        <p:nvSpPr>
          <p:cNvPr id="469" name="Google Shape;469;p3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70" name="Google Shape;470;p34" descr="Two people sitting at a desk&#10;&#10;Description automatically generated with low confidence"/>
          <p:cNvPicPr preferRelativeResize="0"/>
          <p:nvPr/>
        </p:nvPicPr>
        <p:blipFill rotWithShape="1">
          <a:blip r:embed="rId3">
            <a:alphaModFix/>
          </a:blip>
          <a:srcRect t="6360" r="23289" b="2730"/>
          <a:stretch/>
        </p:blipFill>
        <p:spPr>
          <a:xfrm>
            <a:off x="3523488" y="10"/>
            <a:ext cx="8668512" cy="6857990"/>
          </a:xfrm>
          <a:prstGeom prst="rect">
            <a:avLst/>
          </a:prstGeom>
          <a:noFill/>
          <a:ln>
            <a:noFill/>
          </a:ln>
        </p:spPr>
      </p:pic>
      <p:sp>
        <p:nvSpPr>
          <p:cNvPr id="471" name="Google Shape;471;p34"/>
          <p:cNvSpPr/>
          <p:nvPr/>
        </p:nvSpPr>
        <p:spPr>
          <a:xfrm>
            <a:off x="2" y="0"/>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2" name="Google Shape;472;p34"/>
          <p:cNvSpPr txBox="1">
            <a:spLocks noGrp="1"/>
          </p:cNvSpPr>
          <p:nvPr>
            <p:ph type="ctrTitle"/>
          </p:nvPr>
        </p:nvSpPr>
        <p:spPr>
          <a:xfrm>
            <a:off x="424815" y="157347"/>
            <a:ext cx="8288879" cy="447772"/>
          </a:xfrm>
          <a:prstGeom prst="rect">
            <a:avLst/>
          </a:prstGeom>
          <a:noFill/>
          <a:ln>
            <a:noFill/>
          </a:ln>
        </p:spPr>
        <p:txBody>
          <a:bodyPr spcFirstLastPara="1" wrap="square" lIns="91425" tIns="45700" rIns="91425" bIns="45700" anchor="b" anchorCtr="0">
            <a:noAutofit/>
          </a:bodyPr>
          <a:lstStyle/>
          <a:p>
            <a:pPr marL="685800" lvl="0" indent="-685800" algn="l" rtl="0">
              <a:lnSpc>
                <a:spcPct val="100000"/>
              </a:lnSpc>
              <a:spcBef>
                <a:spcPts val="0"/>
              </a:spcBef>
              <a:spcAft>
                <a:spcPts val="0"/>
              </a:spcAft>
              <a:buClr>
                <a:schemeClr val="lt1"/>
              </a:buClr>
              <a:buSzPts val="2800"/>
              <a:buFont typeface="Arial"/>
              <a:buNone/>
            </a:pPr>
            <a:r>
              <a:rPr lang="en-US" sz="2800" dirty="0" err="1" smtClean="0">
                <a:latin typeface="Arial"/>
                <a:ea typeface="Arial"/>
                <a:cs typeface="Arial"/>
                <a:sym typeface="Arial"/>
              </a:rPr>
              <a:t>Matut</a:t>
            </a:r>
            <a:r>
              <a:rPr lang="en-US" sz="2800" dirty="0" smtClean="0">
                <a:latin typeface="Arial"/>
                <a:ea typeface="Arial"/>
                <a:cs typeface="Arial"/>
                <a:sym typeface="Arial"/>
              </a:rPr>
              <a:t> </a:t>
            </a:r>
            <a:r>
              <a:rPr lang="en-US" sz="2800" dirty="0" err="1" smtClean="0">
                <a:latin typeface="Arial"/>
                <a:ea typeface="Arial"/>
                <a:cs typeface="Arial"/>
                <a:sym typeface="Arial"/>
              </a:rPr>
              <a:t>mahkai</a:t>
            </a:r>
            <a:r>
              <a:rPr lang="en-US" sz="2800" dirty="0" smtClean="0">
                <a:latin typeface="Arial"/>
                <a:ea typeface="Arial"/>
                <a:cs typeface="Arial"/>
                <a:sym typeface="Arial"/>
              </a:rPr>
              <a:t> n-</a:t>
            </a:r>
            <a:r>
              <a:rPr lang="en-US" sz="2800" dirty="0" err="1" smtClean="0">
                <a:latin typeface="Arial"/>
                <a:ea typeface="Arial"/>
                <a:cs typeface="Arial"/>
                <a:sym typeface="Arial"/>
              </a:rPr>
              <a:t>na</a:t>
            </a:r>
            <a:r>
              <a:rPr lang="en-US" sz="2800" dirty="0" smtClean="0">
                <a:latin typeface="Arial"/>
                <a:ea typeface="Arial"/>
                <a:cs typeface="Arial"/>
                <a:sym typeface="Arial"/>
              </a:rPr>
              <a:t> </a:t>
            </a:r>
            <a:r>
              <a:rPr lang="en-US" sz="2800" dirty="0" err="1" smtClean="0">
                <a:latin typeface="Arial"/>
                <a:ea typeface="Arial"/>
                <a:cs typeface="Arial"/>
                <a:sym typeface="Arial"/>
              </a:rPr>
              <a:t>ap</a:t>
            </a:r>
            <a:r>
              <a:rPr lang="en-US" sz="2800" dirty="0" smtClean="0">
                <a:latin typeface="Arial"/>
                <a:ea typeface="Arial"/>
                <a:cs typeface="Arial"/>
                <a:sym typeface="Arial"/>
              </a:rPr>
              <a:t> </a:t>
            </a:r>
            <a:r>
              <a:rPr lang="en-US" sz="2800" dirty="0" err="1" smtClean="0">
                <a:latin typeface="Arial"/>
                <a:ea typeface="Arial"/>
                <a:cs typeface="Arial"/>
                <a:sym typeface="Arial"/>
              </a:rPr>
              <a:t>ya</a:t>
            </a:r>
            <a:r>
              <a:rPr lang="en-US" sz="2800" dirty="0" smtClean="0">
                <a:latin typeface="Arial"/>
                <a:ea typeface="Arial"/>
                <a:cs typeface="Arial"/>
                <a:sym typeface="Arial"/>
              </a:rPr>
              <a:t> </a:t>
            </a:r>
            <a:r>
              <a:rPr lang="en-US" sz="2800" dirty="0" err="1" smtClean="0">
                <a:latin typeface="Arial"/>
                <a:ea typeface="Arial"/>
                <a:cs typeface="Arial"/>
                <a:sym typeface="Arial"/>
              </a:rPr>
              <a:t>ai</a:t>
            </a:r>
            <a:r>
              <a:rPr lang="en-US" sz="2800" dirty="0" smtClean="0">
                <a:latin typeface="Arial"/>
                <a:ea typeface="Arial"/>
                <a:cs typeface="Arial"/>
                <a:sym typeface="Arial"/>
              </a:rPr>
              <a:t> lam a </a:t>
            </a:r>
            <a:r>
              <a:rPr lang="en-US" sz="2800" dirty="0" err="1" smtClean="0">
                <a:latin typeface="Arial"/>
                <a:ea typeface="Arial"/>
                <a:cs typeface="Arial"/>
                <a:sym typeface="Arial"/>
              </a:rPr>
              <a:t>madang</a:t>
            </a:r>
            <a:r>
              <a:rPr lang="en-US" sz="2800" dirty="0" smtClean="0">
                <a:latin typeface="Arial"/>
                <a:ea typeface="Arial"/>
                <a:cs typeface="Arial"/>
                <a:sym typeface="Arial"/>
              </a:rPr>
              <a:t> </a:t>
            </a:r>
            <a:r>
              <a:rPr lang="en-US" sz="2800" dirty="0" err="1" smtClean="0">
                <a:latin typeface="Arial"/>
                <a:ea typeface="Arial"/>
                <a:cs typeface="Arial"/>
                <a:sym typeface="Arial"/>
              </a:rPr>
              <a:t>ni</a:t>
            </a:r>
            <a:endParaRPr sz="2800" dirty="0">
              <a:latin typeface="Arial"/>
              <a:ea typeface="Arial"/>
              <a:cs typeface="Arial"/>
              <a:sym typeface="Arial"/>
            </a:endParaRPr>
          </a:p>
        </p:txBody>
      </p:sp>
      <p:sp>
        <p:nvSpPr>
          <p:cNvPr id="473" name="Google Shape;473;p34"/>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4" name="Google Shape;474;p34"/>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5" name="Google Shape;475;p34"/>
          <p:cNvSpPr txBox="1">
            <a:spLocks noGrp="1"/>
          </p:cNvSpPr>
          <p:nvPr>
            <p:ph type="subTitle" idx="1"/>
          </p:nvPr>
        </p:nvSpPr>
        <p:spPr>
          <a:xfrm>
            <a:off x="237744" y="1000886"/>
            <a:ext cx="6144006" cy="5857113"/>
          </a:xfrm>
          <a:prstGeom prst="rect">
            <a:avLst/>
          </a:prstGeom>
          <a:solidFill>
            <a:schemeClr val="dk1"/>
          </a:solidFill>
          <a:ln>
            <a:noFill/>
          </a:ln>
        </p:spPr>
        <p:txBody>
          <a:bodyPr spcFirstLastPara="1" wrap="square" lIns="91425" tIns="45700" rIns="91425" bIns="45700" anchor="t" anchorCtr="0">
            <a:normAutofit fontScale="85000" lnSpcReduction="20000"/>
          </a:bodyPr>
          <a:lstStyle/>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Manghkang</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sawk</a:t>
            </a:r>
            <a:r>
              <a:rPr lang="en-US" dirty="0" smtClean="0">
                <a:latin typeface="Arial"/>
                <a:ea typeface="Arial"/>
                <a:cs typeface="Arial"/>
                <a:sym typeface="Arial"/>
              </a:rPr>
              <a:t> </a:t>
            </a:r>
            <a:r>
              <a:rPr lang="en-US" dirty="0" err="1" smtClean="0">
                <a:latin typeface="Arial"/>
                <a:ea typeface="Arial"/>
                <a:cs typeface="Arial"/>
                <a:sym typeface="Arial"/>
              </a:rPr>
              <a:t>shapraw</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hpa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a:latin typeface="Arial"/>
                <a:ea typeface="Arial"/>
                <a:cs typeface="Arial"/>
                <a:sym typeface="Arial"/>
              </a:rPr>
              <a:t>?</a:t>
            </a:r>
            <a:endParaRPr dirty="0">
              <a:latin typeface="Arial"/>
              <a:ea typeface="Arial"/>
              <a:cs typeface="Arial"/>
              <a:sym typeface="Arial"/>
            </a:endParaRPr>
          </a:p>
          <a:p>
            <a:pPr marL="228600" lvl="0" indent="-228600" algn="l" rtl="0">
              <a:lnSpc>
                <a:spcPct val="150000"/>
              </a:lnSpc>
              <a:spcBef>
                <a:spcPts val="0"/>
              </a:spcBef>
              <a:spcAft>
                <a:spcPts val="0"/>
              </a:spcAft>
              <a:buClr>
                <a:schemeClr val="lt1"/>
              </a:buClr>
              <a:buSzPct val="100000"/>
              <a:buFont typeface="Arial"/>
              <a:buChar char="•"/>
            </a:pPr>
            <a:r>
              <a:rPr lang="en-US" dirty="0" smtClean="0">
                <a:latin typeface="Arial"/>
                <a:ea typeface="Arial"/>
                <a:cs typeface="Arial"/>
                <a:sym typeface="Arial"/>
              </a:rPr>
              <a:t>Dai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uhpung</a:t>
            </a:r>
            <a:r>
              <a:rPr lang="en-US" dirty="0" smtClean="0">
                <a:latin typeface="Arial"/>
                <a:ea typeface="Arial"/>
                <a:cs typeface="Arial"/>
                <a:sym typeface="Arial"/>
              </a:rPr>
              <a:t>, agency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jaw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sawk</a:t>
            </a:r>
            <a:r>
              <a:rPr lang="en-US" dirty="0" smtClean="0">
                <a:latin typeface="Arial"/>
                <a:ea typeface="Arial"/>
                <a:cs typeface="Arial"/>
                <a:sym typeface="Arial"/>
              </a:rPr>
              <a:t> </a:t>
            </a:r>
            <a:r>
              <a:rPr lang="en-US" dirty="0" err="1" smtClean="0">
                <a:latin typeface="Arial"/>
                <a:ea typeface="Arial"/>
                <a:cs typeface="Arial"/>
                <a:sym typeface="Arial"/>
              </a:rPr>
              <a:t>shapraw</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a:t>
            </a:r>
            <a:endParaRPr lang="en-US" dirty="0">
              <a:latin typeface="Arial"/>
              <a:ea typeface="Arial"/>
              <a:cs typeface="Arial"/>
              <a:sym typeface="Arial"/>
            </a:endParaRPr>
          </a:p>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lu</a:t>
            </a:r>
            <a:r>
              <a:rPr lang="en-US" dirty="0" smtClean="0">
                <a:latin typeface="Arial"/>
                <a:ea typeface="Arial"/>
                <a:cs typeface="Arial"/>
                <a:sym typeface="Arial"/>
              </a:rPr>
              <a:t> la </a:t>
            </a:r>
            <a:r>
              <a:rPr lang="en-US" dirty="0" err="1" smtClean="0">
                <a:latin typeface="Arial"/>
                <a:ea typeface="Arial"/>
                <a:cs typeface="Arial"/>
                <a:sym typeface="Arial"/>
              </a:rPr>
              <a:t>hkra</a:t>
            </a:r>
            <a:r>
              <a:rPr lang="en-US" dirty="0" smtClean="0">
                <a:latin typeface="Arial"/>
                <a:ea typeface="Arial"/>
                <a:cs typeface="Arial"/>
                <a:sym typeface="Arial"/>
              </a:rPr>
              <a:t> </a:t>
            </a:r>
            <a:r>
              <a:rPr lang="en-US" dirty="0" err="1" smtClean="0">
                <a:latin typeface="Arial"/>
                <a:ea typeface="Arial"/>
                <a:cs typeface="Arial"/>
                <a:sym typeface="Arial"/>
              </a:rPr>
              <a:t>masat</a:t>
            </a:r>
            <a:r>
              <a:rPr lang="en-US" dirty="0" smtClean="0">
                <a:latin typeface="Arial"/>
                <a:ea typeface="Arial"/>
                <a:cs typeface="Arial"/>
                <a:sym typeface="Arial"/>
              </a:rPr>
              <a:t> da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masat</a:t>
            </a:r>
            <a:r>
              <a:rPr lang="en-US" dirty="0" smtClean="0">
                <a:latin typeface="Arial"/>
                <a:ea typeface="Arial"/>
                <a:cs typeface="Arial"/>
                <a:sym typeface="Arial"/>
              </a:rPr>
              <a:t> </a:t>
            </a:r>
            <a:r>
              <a:rPr lang="en-US" dirty="0" err="1" smtClean="0">
                <a:latin typeface="Arial"/>
                <a:ea typeface="Arial"/>
                <a:cs typeface="Arial"/>
                <a:sym typeface="Arial"/>
              </a:rPr>
              <a:t>shagrin</a:t>
            </a:r>
            <a:r>
              <a:rPr lang="en-US" dirty="0" smtClean="0">
                <a:latin typeface="Arial"/>
                <a:ea typeface="Arial"/>
                <a:cs typeface="Arial"/>
                <a:sym typeface="Arial"/>
              </a:rPr>
              <a:t> la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lam</a:t>
            </a:r>
            <a:endParaRPr lang="en-US" dirty="0">
              <a:latin typeface="Arial"/>
              <a:ea typeface="Arial"/>
              <a:cs typeface="Arial"/>
              <a:sym typeface="Arial"/>
            </a:endParaRPr>
          </a:p>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la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sang </a:t>
            </a:r>
            <a:r>
              <a:rPr lang="en-US" dirty="0" err="1" smtClean="0">
                <a:latin typeface="Arial"/>
                <a:ea typeface="Arial"/>
                <a:cs typeface="Arial"/>
                <a:sym typeface="Arial"/>
              </a:rPr>
              <a:t>lang</a:t>
            </a:r>
            <a:r>
              <a:rPr lang="en-US" dirty="0" smtClean="0">
                <a:latin typeface="Arial"/>
                <a:ea typeface="Arial"/>
                <a:cs typeface="Arial"/>
                <a:sym typeface="Arial"/>
              </a:rPr>
              <a:t> </a:t>
            </a:r>
            <a:r>
              <a:rPr lang="en-US" dirty="0" err="1" smtClean="0">
                <a:latin typeface="Arial"/>
                <a:ea typeface="Arial"/>
                <a:cs typeface="Arial"/>
                <a:sym typeface="Arial"/>
              </a:rPr>
              <a:t>dan</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a:t>
            </a:r>
          </a:p>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shana</a:t>
            </a:r>
            <a:r>
              <a:rPr lang="en-US" dirty="0" smtClean="0">
                <a:latin typeface="Arial"/>
                <a:ea typeface="Arial"/>
                <a:cs typeface="Arial"/>
                <a:sym typeface="Arial"/>
              </a:rPr>
              <a:t> let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la </a:t>
            </a:r>
            <a:r>
              <a:rPr lang="en-US" dirty="0" err="1" smtClean="0">
                <a:latin typeface="Arial"/>
                <a:ea typeface="Arial"/>
                <a:cs typeface="Arial"/>
                <a:sym typeface="Arial"/>
              </a:rPr>
              <a:t>ai</a:t>
            </a:r>
            <a:r>
              <a:rPr lang="en-US" dirty="0" smtClean="0">
                <a:latin typeface="Arial"/>
                <a:ea typeface="Arial"/>
                <a:cs typeface="Arial"/>
                <a:sym typeface="Arial"/>
              </a:rPr>
              <a:t> lam</a:t>
            </a:r>
          </a:p>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a:t>
            </a:r>
            <a:endParaRPr dirty="0">
              <a:latin typeface="Arial"/>
              <a:ea typeface="Arial"/>
              <a:cs typeface="Arial"/>
              <a:sym typeface="Arial"/>
            </a:endParaRPr>
          </a:p>
          <a:p>
            <a:pPr marL="228600" lvl="0" indent="-228600" algn="l" rtl="0">
              <a:lnSpc>
                <a:spcPct val="150000"/>
              </a:lnSpc>
              <a:spcBef>
                <a:spcPts val="0"/>
              </a:spcBef>
              <a:spcAft>
                <a:spcPts val="0"/>
              </a:spcAft>
              <a:buClr>
                <a:schemeClr val="lt1"/>
              </a:buClr>
              <a:buSzPct val="100000"/>
              <a:buFont typeface="Arial"/>
              <a:buChar char="•"/>
            </a:pPr>
            <a:r>
              <a:rPr lang="en-US" dirty="0" err="1" smtClean="0">
                <a:latin typeface="Arial"/>
                <a:ea typeface="Arial"/>
                <a:cs typeface="Arial"/>
                <a:sym typeface="Arial"/>
              </a:rPr>
              <a:t>Bungjat</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a:t>
            </a:r>
            <a:endParaRPr dirty="0">
              <a:latin typeface="Arial"/>
              <a:ea typeface="Arial"/>
              <a:cs typeface="Arial"/>
              <a:sym typeface="Arial"/>
            </a:endParaRPr>
          </a:p>
          <a:p>
            <a:pPr marL="0" lvl="0" indent="140970" algn="l" rtl="0">
              <a:lnSpc>
                <a:spcPct val="150000"/>
              </a:lnSpc>
              <a:spcBef>
                <a:spcPts val="0"/>
              </a:spcBef>
              <a:spcAft>
                <a:spcPts val="0"/>
              </a:spcAft>
              <a:buClr>
                <a:schemeClr val="lt1"/>
              </a:buClr>
              <a:buSzPct val="100000"/>
              <a:buFont typeface="Arial"/>
              <a:buNone/>
            </a:pPr>
            <a:endParaRPr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5"/>
          <p:cNvSpPr txBox="1">
            <a:spLocks noGrp="1"/>
          </p:cNvSpPr>
          <p:nvPr>
            <p:ph type="title"/>
          </p:nvPr>
        </p:nvSpPr>
        <p:spPr>
          <a:xfrm>
            <a:off x="831849" y="-572477"/>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4000"/>
              <a:buFont typeface="Arial"/>
              <a:buNone/>
            </a:pPr>
            <a:r>
              <a:rPr lang="en-US" sz="4000" b="1" i="0" u="none" strike="noStrike" cap="none" dirty="0" smtClean="0">
                <a:solidFill>
                  <a:srgbClr val="002060"/>
                </a:solidFill>
                <a:latin typeface="Arial"/>
                <a:ea typeface="Arial"/>
                <a:cs typeface="Arial"/>
                <a:sym typeface="Arial"/>
              </a:rPr>
              <a:t>Module (6)</a:t>
            </a:r>
            <a:endParaRPr sz="4000" b="1" dirty="0">
              <a:solidFill>
                <a:srgbClr val="002060"/>
              </a:solidFill>
              <a:latin typeface="Arial"/>
              <a:ea typeface="Arial"/>
              <a:cs typeface="Arial"/>
              <a:sym typeface="Arial"/>
            </a:endParaRPr>
          </a:p>
        </p:txBody>
      </p:sp>
      <p:sp>
        <p:nvSpPr>
          <p:cNvPr id="482" name="Google Shape;482;p35"/>
          <p:cNvSpPr txBox="1">
            <a:spLocks noGrp="1"/>
          </p:cNvSpPr>
          <p:nvPr>
            <p:ph type="body" idx="1"/>
          </p:nvPr>
        </p:nvSpPr>
        <p:spPr>
          <a:xfrm>
            <a:off x="831849" y="2142636"/>
            <a:ext cx="10515601" cy="3153019"/>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595959"/>
              </a:buClr>
              <a:buSzPts val="2800"/>
              <a:buNone/>
            </a:pPr>
            <a:r>
              <a:rPr lang="en-US" dirty="0" smtClean="0">
                <a:solidFill>
                  <a:srgbClr val="3F3F3F"/>
                </a:solidFill>
                <a:latin typeface="Arial"/>
                <a:ea typeface="Arial"/>
                <a:cs typeface="Arial"/>
                <a:sym typeface="Arial"/>
              </a:rPr>
              <a:t>6.2 </a:t>
            </a:r>
            <a:r>
              <a:rPr lang="en-US" dirty="0" err="1" smtClean="0">
                <a:solidFill>
                  <a:srgbClr val="3F3F3F"/>
                </a:solidFill>
                <a:latin typeface="Arial"/>
                <a:ea typeface="Arial"/>
                <a:cs typeface="Arial"/>
                <a:sym typeface="Arial"/>
              </a:rPr>
              <a:t>Makawp</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maga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lanu</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lahku</a:t>
            </a:r>
            <a:r>
              <a:rPr lang="en-US" dirty="0" smtClean="0">
                <a:solidFill>
                  <a:srgbClr val="3F3F3F"/>
                </a:solidFill>
                <a:latin typeface="Arial"/>
                <a:ea typeface="Arial"/>
                <a:cs typeface="Arial"/>
                <a:sym typeface="Arial"/>
              </a:rPr>
              <a:t> lam </a:t>
            </a:r>
            <a:r>
              <a:rPr lang="en-US" dirty="0" err="1" smtClean="0">
                <a:solidFill>
                  <a:srgbClr val="3F3F3F"/>
                </a:solidFill>
                <a:latin typeface="Arial"/>
                <a:ea typeface="Arial"/>
                <a:cs typeface="Arial"/>
                <a:sym typeface="Arial"/>
              </a:rPr>
              <a:t>ni</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garum</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lajang</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ya</a:t>
            </a:r>
            <a:r>
              <a:rPr lang="en-US" dirty="0" smtClean="0">
                <a:solidFill>
                  <a:srgbClr val="3F3F3F"/>
                </a:solidFill>
                <a:latin typeface="Arial"/>
                <a:ea typeface="Arial"/>
                <a:cs typeface="Arial"/>
                <a:sym typeface="Arial"/>
              </a:rPr>
              <a:t> ai </a:t>
            </a:r>
            <a:r>
              <a:rPr lang="en-US" dirty="0" err="1" smtClean="0">
                <a:solidFill>
                  <a:srgbClr val="3F3F3F"/>
                </a:solidFill>
                <a:latin typeface="Arial"/>
                <a:ea typeface="Arial"/>
                <a:cs typeface="Arial"/>
                <a:sym typeface="Arial"/>
              </a:rPr>
              <a:t>shara</a:t>
            </a:r>
            <a:r>
              <a:rPr lang="en-US" dirty="0" smtClean="0">
                <a:solidFill>
                  <a:srgbClr val="3F3F3F"/>
                </a:solidFill>
                <a:latin typeface="Arial"/>
                <a:ea typeface="Arial"/>
                <a:cs typeface="Arial"/>
                <a:sym typeface="Arial"/>
              </a:rPr>
              <a:t> de </a:t>
            </a:r>
            <a:r>
              <a:rPr lang="en-US" dirty="0" err="1" smtClean="0">
                <a:solidFill>
                  <a:srgbClr val="3F3F3F"/>
                </a:solidFill>
                <a:latin typeface="Arial"/>
                <a:ea typeface="Arial"/>
                <a:cs typeface="Arial"/>
                <a:sym typeface="Arial"/>
              </a:rPr>
              <a:t>matut</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mahkai</a:t>
            </a:r>
            <a:r>
              <a:rPr lang="en-US" dirty="0" smtClean="0">
                <a:solidFill>
                  <a:srgbClr val="3F3F3F"/>
                </a:solidFill>
                <a:latin typeface="Arial"/>
                <a:ea typeface="Arial"/>
                <a:cs typeface="Arial"/>
                <a:sym typeface="Arial"/>
              </a:rPr>
              <a:t> n-</a:t>
            </a:r>
            <a:r>
              <a:rPr lang="en-US" dirty="0" err="1" smtClean="0">
                <a:solidFill>
                  <a:srgbClr val="3F3F3F"/>
                </a:solidFill>
                <a:latin typeface="Arial"/>
                <a:ea typeface="Arial"/>
                <a:cs typeface="Arial"/>
                <a:sym typeface="Arial"/>
              </a:rPr>
              <a:t>na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ap</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ya</a:t>
            </a:r>
            <a:r>
              <a:rPr lang="en-US" dirty="0" smtClean="0">
                <a:solidFill>
                  <a:srgbClr val="3F3F3F"/>
                </a:solidFill>
                <a:latin typeface="Arial"/>
                <a:ea typeface="Arial"/>
                <a:cs typeface="Arial"/>
                <a:sym typeface="Arial"/>
              </a:rPr>
              <a:t> ai lam- </a:t>
            </a:r>
            <a:r>
              <a:rPr lang="en-US" dirty="0" err="1">
                <a:solidFill>
                  <a:srgbClr val="3F3F3F"/>
                </a:solidFill>
                <a:latin typeface="Arial"/>
                <a:ea typeface="Arial"/>
                <a:cs typeface="Arial"/>
                <a:sym typeface="Arial"/>
              </a:rPr>
              <a:t>N</a:t>
            </a:r>
            <a:r>
              <a:rPr lang="en-US" dirty="0" err="1" smtClean="0">
                <a:solidFill>
                  <a:srgbClr val="3F3F3F"/>
                </a:solidFill>
                <a:latin typeface="Arial"/>
                <a:ea typeface="Arial"/>
                <a:cs typeface="Arial"/>
                <a:sym typeface="Arial"/>
              </a:rPr>
              <a:t>um,la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madung</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dawsa</a:t>
            </a:r>
            <a:r>
              <a:rPr lang="en-US" dirty="0" smtClean="0">
                <a:solidFill>
                  <a:srgbClr val="3F3F3F"/>
                </a:solidFill>
                <a:latin typeface="Arial"/>
                <a:ea typeface="Arial"/>
                <a:cs typeface="Arial"/>
                <a:sym typeface="Arial"/>
              </a:rPr>
              <a:t> lam </a:t>
            </a:r>
            <a:r>
              <a:rPr lang="en-US" dirty="0" err="1" smtClean="0">
                <a:solidFill>
                  <a:srgbClr val="3F3F3F"/>
                </a:solidFill>
                <a:latin typeface="Arial"/>
                <a:ea typeface="Arial"/>
                <a:cs typeface="Arial"/>
                <a:sym typeface="Arial"/>
              </a:rPr>
              <a:t>hkam</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sha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wa</a:t>
            </a:r>
            <a:r>
              <a:rPr lang="en-US" dirty="0" smtClean="0">
                <a:solidFill>
                  <a:srgbClr val="3F3F3F"/>
                </a:solidFill>
                <a:latin typeface="Arial"/>
                <a:ea typeface="Arial"/>
                <a:cs typeface="Arial"/>
                <a:sym typeface="Arial"/>
              </a:rPr>
              <a:t> ai ma kasha </a:t>
            </a:r>
            <a:r>
              <a:rPr lang="en-US" dirty="0" err="1" smtClean="0">
                <a:solidFill>
                  <a:srgbClr val="3F3F3F"/>
                </a:solidFill>
                <a:latin typeface="Arial"/>
                <a:ea typeface="Arial"/>
                <a:cs typeface="Arial"/>
                <a:sym typeface="Arial"/>
              </a:rPr>
              <a:t>ni</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hte</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matut</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na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sak</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hkrum</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nga</a:t>
            </a:r>
            <a:r>
              <a:rPr lang="en-US" dirty="0" smtClean="0">
                <a:solidFill>
                  <a:srgbClr val="3F3F3F"/>
                </a:solidFill>
                <a:latin typeface="Arial"/>
                <a:ea typeface="Arial"/>
                <a:cs typeface="Arial"/>
                <a:sym typeface="Arial"/>
              </a:rPr>
              <a:t> ai </a:t>
            </a:r>
            <a:r>
              <a:rPr lang="en-US" dirty="0" err="1" smtClean="0">
                <a:solidFill>
                  <a:srgbClr val="3F3F3F"/>
                </a:solidFill>
                <a:latin typeface="Arial"/>
                <a:ea typeface="Arial"/>
                <a:cs typeface="Arial"/>
                <a:sym typeface="Arial"/>
              </a:rPr>
              <a:t>ni</a:t>
            </a:r>
            <a:r>
              <a:rPr lang="en-US" dirty="0" smtClean="0">
                <a:solidFill>
                  <a:srgbClr val="3F3F3F"/>
                </a:solidFill>
                <a:latin typeface="Arial"/>
                <a:ea typeface="Arial"/>
                <a:cs typeface="Arial"/>
                <a:sym typeface="Arial"/>
              </a:rPr>
              <a:t> a </a:t>
            </a:r>
            <a:r>
              <a:rPr lang="en-US" dirty="0" err="1" smtClean="0">
                <a:solidFill>
                  <a:srgbClr val="3F3F3F"/>
                </a:solidFill>
                <a:latin typeface="Arial"/>
                <a:ea typeface="Arial"/>
                <a:cs typeface="Arial"/>
                <a:sym typeface="Arial"/>
              </a:rPr>
              <a:t>matu</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laksan</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myti</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shalawm</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ra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na</a:t>
            </a:r>
            <a:r>
              <a:rPr lang="en-US" dirty="0" smtClean="0">
                <a:solidFill>
                  <a:srgbClr val="3F3F3F"/>
                </a:solidFill>
                <a:latin typeface="Arial"/>
                <a:ea typeface="Arial"/>
                <a:cs typeface="Arial"/>
                <a:sym typeface="Arial"/>
              </a:rPr>
              <a:t> lam </a:t>
            </a:r>
            <a:r>
              <a:rPr lang="en-US" dirty="0" err="1" smtClean="0">
                <a:solidFill>
                  <a:srgbClr val="3F3F3F"/>
                </a:solidFill>
                <a:latin typeface="Arial"/>
                <a:ea typeface="Arial"/>
                <a:cs typeface="Arial"/>
                <a:sym typeface="Arial"/>
              </a:rPr>
              <a:t>ni</a:t>
            </a:r>
            <a:endParaRPr dirty="0">
              <a:solidFill>
                <a:srgbClr val="3F3F3F"/>
              </a:solidFill>
              <a:latin typeface="Calibri"/>
              <a:ea typeface="Calibri"/>
              <a:cs typeface="Calibri"/>
              <a:sym typeface="Calibri"/>
            </a:endParaRPr>
          </a:p>
        </p:txBody>
      </p:sp>
      <p:pic>
        <p:nvPicPr>
          <p:cNvPr id="483" name="Google Shape;483;p35"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484" name="Google Shape;484;p35"/>
          <p:cNvSpPr txBox="1"/>
          <p:nvPr/>
        </p:nvSpPr>
        <p:spPr>
          <a:xfrm>
            <a:off x="1127124" y="105508"/>
            <a:ext cx="7309827" cy="94566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800"/>
              <a:buFont typeface="Calibri"/>
              <a:buNone/>
            </a:pPr>
            <a:endParaRPr sz="4800" b="1" i="0" u="none" strike="noStrike" cap="none">
              <a:solidFill>
                <a:srgbClr val="00206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36"/>
          <p:cNvSpPr/>
          <p:nvPr/>
        </p:nvSpPr>
        <p:spPr>
          <a:xfrm>
            <a:off x="-92606" y="-10756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492" name="Google Shape;492;p36"/>
          <p:cNvSpPr txBox="1">
            <a:spLocks noGrp="1"/>
          </p:cNvSpPr>
          <p:nvPr>
            <p:ph type="ctrTitle"/>
          </p:nvPr>
        </p:nvSpPr>
        <p:spPr>
          <a:xfrm>
            <a:off x="308976" y="522896"/>
            <a:ext cx="6547200" cy="72630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rgbClr val="595959"/>
              </a:buClr>
              <a:buSzPts val="2800"/>
              <a:buFont typeface="Arial"/>
              <a:buNone/>
            </a:pPr>
            <a:r>
              <a:rPr lang="en-US" sz="2400" b="1" dirty="0" err="1" smtClean="0">
                <a:solidFill>
                  <a:srgbClr val="595959"/>
                </a:solidFill>
                <a:latin typeface="Arial"/>
                <a:ea typeface="Arial"/>
                <a:cs typeface="Arial"/>
                <a:sym typeface="Arial"/>
              </a:rPr>
              <a:t>Makawp</a:t>
            </a:r>
            <a:r>
              <a:rPr lang="en-US" sz="2400" b="1" dirty="0" smtClean="0">
                <a:solidFill>
                  <a:srgbClr val="595959"/>
                </a:solidFill>
                <a:latin typeface="Arial"/>
                <a:ea typeface="Arial"/>
                <a:cs typeface="Arial"/>
                <a:sym typeface="Arial"/>
              </a:rPr>
              <a:t> </a:t>
            </a:r>
            <a:r>
              <a:rPr lang="en-US" sz="2400" b="1" dirty="0" err="1" smtClean="0">
                <a:solidFill>
                  <a:srgbClr val="595959"/>
                </a:solidFill>
                <a:latin typeface="Arial"/>
                <a:ea typeface="Arial"/>
                <a:cs typeface="Arial"/>
                <a:sym typeface="Arial"/>
              </a:rPr>
              <a:t>maga</a:t>
            </a:r>
            <a:r>
              <a:rPr lang="en-US" sz="2400" b="1" dirty="0" smtClean="0">
                <a:solidFill>
                  <a:srgbClr val="595959"/>
                </a:solidFill>
                <a:latin typeface="Arial"/>
                <a:ea typeface="Arial"/>
                <a:cs typeface="Arial"/>
                <a:sym typeface="Arial"/>
              </a:rPr>
              <a:t> </a:t>
            </a:r>
            <a:r>
              <a:rPr lang="en-US" sz="2400" b="1" dirty="0" err="1" smtClean="0">
                <a:solidFill>
                  <a:srgbClr val="595959"/>
                </a:solidFill>
                <a:latin typeface="Arial"/>
                <a:ea typeface="Arial"/>
                <a:cs typeface="Arial"/>
                <a:sym typeface="Arial"/>
              </a:rPr>
              <a:t>lanu</a:t>
            </a:r>
            <a:r>
              <a:rPr lang="en-US" sz="2400" b="1" dirty="0" smtClean="0">
                <a:solidFill>
                  <a:srgbClr val="595959"/>
                </a:solidFill>
                <a:latin typeface="Arial"/>
                <a:ea typeface="Arial"/>
                <a:cs typeface="Arial"/>
                <a:sym typeface="Arial"/>
              </a:rPr>
              <a:t> </a:t>
            </a:r>
            <a:r>
              <a:rPr lang="en-US" sz="2400" b="1" dirty="0" err="1" smtClean="0">
                <a:solidFill>
                  <a:srgbClr val="595959"/>
                </a:solidFill>
                <a:latin typeface="Arial"/>
                <a:ea typeface="Arial"/>
                <a:cs typeface="Arial"/>
                <a:sym typeface="Arial"/>
              </a:rPr>
              <a:t>lahku</a:t>
            </a:r>
            <a:r>
              <a:rPr lang="en-US" sz="2400" b="1" dirty="0" smtClean="0">
                <a:solidFill>
                  <a:srgbClr val="595959"/>
                </a:solidFill>
                <a:latin typeface="Arial"/>
                <a:ea typeface="Arial"/>
                <a:cs typeface="Arial"/>
                <a:sym typeface="Arial"/>
              </a:rPr>
              <a:t> lam jaw </a:t>
            </a:r>
            <a:r>
              <a:rPr lang="en-US" sz="2400" b="1" dirty="0" err="1" smtClean="0">
                <a:solidFill>
                  <a:srgbClr val="595959"/>
                </a:solidFill>
                <a:latin typeface="Arial"/>
                <a:ea typeface="Arial"/>
                <a:cs typeface="Arial"/>
                <a:sym typeface="Arial"/>
              </a:rPr>
              <a:t>ya</a:t>
            </a:r>
            <a:r>
              <a:rPr lang="en-US" sz="2400" b="1" dirty="0" smtClean="0">
                <a:solidFill>
                  <a:srgbClr val="595959"/>
                </a:solidFill>
                <a:latin typeface="Arial"/>
                <a:ea typeface="Arial"/>
                <a:cs typeface="Arial"/>
                <a:sym typeface="Arial"/>
              </a:rPr>
              <a:t> </a:t>
            </a:r>
            <a:r>
              <a:rPr lang="en-US" sz="2400" b="1" dirty="0" err="1" smtClean="0">
                <a:solidFill>
                  <a:srgbClr val="595959"/>
                </a:solidFill>
                <a:latin typeface="Arial"/>
                <a:ea typeface="Arial"/>
                <a:cs typeface="Arial"/>
                <a:sym typeface="Arial"/>
              </a:rPr>
              <a:t>ai</a:t>
            </a:r>
            <a:r>
              <a:rPr lang="en-US" sz="2400" b="1" dirty="0" smtClean="0">
                <a:solidFill>
                  <a:srgbClr val="595959"/>
                </a:solidFill>
                <a:latin typeface="Arial"/>
                <a:ea typeface="Arial"/>
                <a:cs typeface="Arial"/>
                <a:sym typeface="Arial"/>
              </a:rPr>
              <a:t> </a:t>
            </a:r>
            <a:r>
              <a:rPr lang="en-US" sz="2400" b="1" dirty="0" err="1" smtClean="0">
                <a:solidFill>
                  <a:srgbClr val="595959"/>
                </a:solidFill>
                <a:latin typeface="Arial"/>
                <a:ea typeface="Arial"/>
                <a:cs typeface="Arial"/>
                <a:sym typeface="Arial"/>
              </a:rPr>
              <a:t>garum</a:t>
            </a:r>
            <a:r>
              <a:rPr lang="en-US" sz="2400" b="1" dirty="0" smtClean="0">
                <a:solidFill>
                  <a:srgbClr val="595959"/>
                </a:solidFill>
                <a:latin typeface="Arial"/>
                <a:ea typeface="Arial"/>
                <a:cs typeface="Arial"/>
                <a:sym typeface="Arial"/>
              </a:rPr>
              <a:t> </a:t>
            </a:r>
            <a:r>
              <a:rPr lang="en-US" sz="2400" b="1" dirty="0" err="1" smtClean="0">
                <a:solidFill>
                  <a:srgbClr val="595959"/>
                </a:solidFill>
                <a:latin typeface="Arial"/>
                <a:ea typeface="Arial"/>
                <a:cs typeface="Arial"/>
                <a:sym typeface="Arial"/>
              </a:rPr>
              <a:t>lajang</a:t>
            </a:r>
            <a:r>
              <a:rPr lang="en-US" sz="2400" b="1" dirty="0" smtClean="0">
                <a:solidFill>
                  <a:srgbClr val="595959"/>
                </a:solidFill>
                <a:latin typeface="Arial"/>
                <a:ea typeface="Arial"/>
                <a:cs typeface="Arial"/>
                <a:sym typeface="Arial"/>
              </a:rPr>
              <a:t> lam </a:t>
            </a:r>
            <a:r>
              <a:rPr lang="en-US" sz="2400" b="1" dirty="0" err="1" smtClean="0">
                <a:solidFill>
                  <a:srgbClr val="595959"/>
                </a:solidFill>
                <a:latin typeface="Arial"/>
                <a:ea typeface="Arial"/>
                <a:cs typeface="Arial"/>
                <a:sym typeface="Arial"/>
              </a:rPr>
              <a:t>ni</a:t>
            </a:r>
            <a:endParaRPr sz="2400" dirty="0">
              <a:latin typeface="Arial"/>
              <a:ea typeface="Arial"/>
              <a:cs typeface="Arial"/>
              <a:sym typeface="Arial"/>
            </a:endParaRPr>
          </a:p>
        </p:txBody>
      </p:sp>
      <p:sp>
        <p:nvSpPr>
          <p:cNvPr id="493" name="Google Shape;493;p36"/>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94" name="Google Shape;494;p36" descr="A picture containing person, crowd&#10;&#10;Description automatically generated"/>
          <p:cNvPicPr preferRelativeResize="0"/>
          <p:nvPr/>
        </p:nvPicPr>
        <p:blipFill rotWithShape="1">
          <a:blip r:embed="rId3">
            <a:alphaModFix/>
          </a:blip>
          <a:srcRect l="6741" r="17027" b="-1"/>
          <a:stretch/>
        </p:blipFill>
        <p:spPr>
          <a:xfrm>
            <a:off x="7071021" y="1249196"/>
            <a:ext cx="5025325" cy="501014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95" name="Google Shape;495;p36"/>
          <p:cNvSpPr txBox="1">
            <a:spLocks noGrp="1"/>
          </p:cNvSpPr>
          <p:nvPr>
            <p:ph type="subTitle" idx="1"/>
          </p:nvPr>
        </p:nvSpPr>
        <p:spPr>
          <a:xfrm>
            <a:off x="255740" y="1249196"/>
            <a:ext cx="7002310" cy="512738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None/>
            </a:pPr>
            <a:r>
              <a:rPr lang="en-US" sz="2300" dirty="0" err="1" smtClean="0">
                <a:latin typeface="Arial"/>
                <a:ea typeface="Arial"/>
                <a:cs typeface="Arial"/>
                <a:sym typeface="Arial"/>
              </a:rPr>
              <a:t>Makawp</a:t>
            </a:r>
            <a:r>
              <a:rPr lang="en-US" sz="2300" dirty="0" smtClean="0">
                <a:latin typeface="Arial"/>
                <a:ea typeface="Arial"/>
                <a:cs typeface="Arial"/>
                <a:sym typeface="Arial"/>
              </a:rPr>
              <a:t> </a:t>
            </a:r>
            <a:r>
              <a:rPr lang="en-US" sz="2300" dirty="0" err="1" smtClean="0">
                <a:latin typeface="Arial"/>
                <a:ea typeface="Arial"/>
                <a:cs typeface="Arial"/>
                <a:sym typeface="Arial"/>
              </a:rPr>
              <a:t>maga</a:t>
            </a:r>
            <a:r>
              <a:rPr lang="en-US" sz="2300" dirty="0" smtClean="0">
                <a:latin typeface="Arial"/>
                <a:ea typeface="Arial"/>
                <a:cs typeface="Arial"/>
                <a:sym typeface="Arial"/>
              </a:rPr>
              <a:t> </a:t>
            </a:r>
            <a:r>
              <a:rPr lang="en-US" sz="2300" dirty="0" err="1" smtClean="0">
                <a:latin typeface="Arial"/>
                <a:ea typeface="Arial"/>
                <a:cs typeface="Arial"/>
                <a:sym typeface="Arial"/>
              </a:rPr>
              <a:t>lanu</a:t>
            </a:r>
            <a:r>
              <a:rPr lang="en-US" sz="2300" dirty="0" smtClean="0">
                <a:latin typeface="Arial"/>
                <a:ea typeface="Arial"/>
                <a:cs typeface="Arial"/>
                <a:sym typeface="Arial"/>
              </a:rPr>
              <a:t> </a:t>
            </a:r>
            <a:r>
              <a:rPr lang="en-US" sz="2300" dirty="0" err="1" smtClean="0">
                <a:latin typeface="Arial"/>
                <a:ea typeface="Arial"/>
                <a:cs typeface="Arial"/>
                <a:sym typeface="Arial"/>
              </a:rPr>
              <a:t>lahku</a:t>
            </a:r>
            <a:r>
              <a:rPr lang="en-US" sz="2300" dirty="0" smtClean="0">
                <a:latin typeface="Arial"/>
                <a:ea typeface="Arial"/>
                <a:cs typeface="Arial"/>
                <a:sym typeface="Arial"/>
              </a:rPr>
              <a:t> lam </a:t>
            </a:r>
            <a:r>
              <a:rPr lang="en-US" sz="2300" dirty="0" err="1" smtClean="0">
                <a:latin typeface="Arial"/>
                <a:ea typeface="Arial"/>
                <a:cs typeface="Arial"/>
                <a:sym typeface="Arial"/>
              </a:rPr>
              <a:t>hta</a:t>
            </a:r>
            <a:r>
              <a:rPr lang="en-US" sz="2300" dirty="0" smtClean="0">
                <a:latin typeface="Arial"/>
                <a:ea typeface="Arial"/>
                <a:cs typeface="Arial"/>
                <a:sym typeface="Arial"/>
              </a:rPr>
              <a:t> </a:t>
            </a:r>
            <a:r>
              <a:rPr lang="en-US" sz="2300" dirty="0" err="1" smtClean="0">
                <a:latin typeface="Arial"/>
                <a:ea typeface="Arial"/>
                <a:cs typeface="Arial"/>
                <a:sym typeface="Arial"/>
              </a:rPr>
              <a:t>hkam</a:t>
            </a:r>
            <a:r>
              <a:rPr lang="en-US" sz="2300" dirty="0" smtClean="0">
                <a:latin typeface="Arial"/>
                <a:ea typeface="Arial"/>
                <a:cs typeface="Arial"/>
                <a:sym typeface="Arial"/>
              </a:rPr>
              <a:t> </a:t>
            </a:r>
            <a:r>
              <a:rPr lang="en-US" sz="2300" dirty="0" err="1" smtClean="0">
                <a:latin typeface="Arial"/>
                <a:ea typeface="Arial"/>
                <a:cs typeface="Arial"/>
                <a:sym typeface="Arial"/>
              </a:rPr>
              <a:t>bawm</a:t>
            </a:r>
            <a:r>
              <a:rPr lang="en-US" sz="2300" dirty="0" smtClean="0">
                <a:latin typeface="Arial"/>
                <a:ea typeface="Arial"/>
                <a:cs typeface="Arial"/>
                <a:sym typeface="Arial"/>
              </a:rPr>
              <a:t> </a:t>
            </a:r>
            <a:r>
              <a:rPr lang="en-US" sz="2300" dirty="0" err="1" smtClean="0">
                <a:latin typeface="Arial"/>
                <a:ea typeface="Arial"/>
                <a:cs typeface="Arial"/>
                <a:sym typeface="Arial"/>
              </a:rPr>
              <a:t>ni</a:t>
            </a:r>
            <a:r>
              <a:rPr lang="en-US" sz="2300" dirty="0" smtClean="0">
                <a:latin typeface="Arial"/>
                <a:ea typeface="Arial"/>
                <a:cs typeface="Arial"/>
                <a:sym typeface="Arial"/>
              </a:rPr>
              <a:t> a lam </a:t>
            </a:r>
            <a:r>
              <a:rPr lang="en-US" sz="2300" dirty="0" err="1" smtClean="0">
                <a:latin typeface="Arial"/>
                <a:ea typeface="Arial"/>
                <a:cs typeface="Arial"/>
                <a:sym typeface="Arial"/>
              </a:rPr>
              <a:t>hte</a:t>
            </a:r>
            <a:r>
              <a:rPr lang="en-US" sz="2300" dirty="0" smtClean="0">
                <a:latin typeface="Arial"/>
                <a:ea typeface="Arial"/>
                <a:cs typeface="Arial"/>
                <a:sym typeface="Arial"/>
              </a:rPr>
              <a:t> </a:t>
            </a:r>
            <a:r>
              <a:rPr lang="en-US" sz="2300" dirty="0" err="1" smtClean="0">
                <a:latin typeface="Arial"/>
                <a:ea typeface="Arial"/>
                <a:cs typeface="Arial"/>
                <a:sym typeface="Arial"/>
              </a:rPr>
              <a:t>hkam</a:t>
            </a:r>
            <a:r>
              <a:rPr lang="en-US" sz="2300" dirty="0" smtClean="0">
                <a:latin typeface="Arial"/>
                <a:ea typeface="Arial"/>
                <a:cs typeface="Arial"/>
                <a:sym typeface="Arial"/>
              </a:rPr>
              <a:t> </a:t>
            </a:r>
            <a:r>
              <a:rPr lang="en-US" sz="2300" dirty="0" err="1" smtClean="0">
                <a:latin typeface="Arial"/>
                <a:ea typeface="Arial"/>
                <a:cs typeface="Arial"/>
                <a:sym typeface="Arial"/>
              </a:rPr>
              <a:t>bawm</a:t>
            </a:r>
            <a:r>
              <a:rPr lang="en-US" sz="2300" dirty="0" smtClean="0">
                <a:latin typeface="Arial"/>
                <a:ea typeface="Arial"/>
                <a:cs typeface="Arial"/>
                <a:sym typeface="Arial"/>
              </a:rPr>
              <a:t> a </a:t>
            </a:r>
            <a:r>
              <a:rPr lang="en-US" sz="2300" dirty="0" err="1" smtClean="0">
                <a:latin typeface="Arial"/>
                <a:ea typeface="Arial"/>
                <a:cs typeface="Arial"/>
                <a:sym typeface="Arial"/>
              </a:rPr>
              <a:t>hkrit</a:t>
            </a:r>
            <a:r>
              <a:rPr lang="en-US" sz="2300" dirty="0" smtClean="0">
                <a:latin typeface="Arial"/>
                <a:ea typeface="Arial"/>
                <a:cs typeface="Arial"/>
                <a:sym typeface="Arial"/>
              </a:rPr>
              <a:t> </a:t>
            </a:r>
            <a:r>
              <a:rPr lang="en-US" sz="2300" dirty="0" err="1" smtClean="0">
                <a:latin typeface="Arial"/>
                <a:ea typeface="Arial"/>
                <a:cs typeface="Arial"/>
                <a:sym typeface="Arial"/>
              </a:rPr>
              <a:t>tsang</a:t>
            </a:r>
            <a:r>
              <a:rPr lang="en-US" sz="2300" dirty="0" smtClean="0">
                <a:latin typeface="Arial"/>
                <a:ea typeface="Arial"/>
                <a:cs typeface="Arial"/>
                <a:sym typeface="Arial"/>
              </a:rPr>
              <a:t> </a:t>
            </a:r>
            <a:r>
              <a:rPr lang="en-US" sz="2300" dirty="0" err="1" smtClean="0">
                <a:latin typeface="Arial"/>
                <a:ea typeface="Arial"/>
                <a:cs typeface="Arial"/>
                <a:sym typeface="Arial"/>
              </a:rPr>
              <a:t>ra</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 lam </a:t>
            </a:r>
            <a:r>
              <a:rPr lang="en-US" sz="2300" dirty="0" err="1" smtClean="0">
                <a:latin typeface="Arial"/>
                <a:ea typeface="Arial"/>
                <a:cs typeface="Arial"/>
                <a:sym typeface="Arial"/>
              </a:rPr>
              <a:t>hpe</a:t>
            </a:r>
            <a:r>
              <a:rPr lang="en-US" sz="2300" dirty="0" smtClean="0">
                <a:latin typeface="Arial"/>
                <a:ea typeface="Arial"/>
                <a:cs typeface="Arial"/>
                <a:sym typeface="Arial"/>
              </a:rPr>
              <a:t> </a:t>
            </a:r>
            <a:r>
              <a:rPr lang="en-US" sz="2300" dirty="0" err="1" smtClean="0">
                <a:latin typeface="Arial"/>
                <a:ea typeface="Arial"/>
                <a:cs typeface="Arial"/>
                <a:sym typeface="Arial"/>
              </a:rPr>
              <a:t>hpaji</a:t>
            </a:r>
            <a:r>
              <a:rPr lang="en-US" sz="2300" dirty="0" smtClean="0">
                <a:latin typeface="Arial"/>
                <a:ea typeface="Arial"/>
                <a:cs typeface="Arial"/>
                <a:sym typeface="Arial"/>
              </a:rPr>
              <a:t> jaw </a:t>
            </a:r>
            <a:r>
              <a:rPr lang="en-US" sz="2300" dirty="0" err="1" smtClean="0">
                <a:latin typeface="Arial"/>
                <a:ea typeface="Arial"/>
                <a:cs typeface="Arial"/>
                <a:sym typeface="Arial"/>
              </a:rPr>
              <a:t>ya</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 lam, ma </a:t>
            </a:r>
            <a:r>
              <a:rPr lang="en-US" sz="2300" dirty="0" err="1" smtClean="0">
                <a:latin typeface="Arial"/>
                <a:ea typeface="Arial"/>
                <a:cs typeface="Arial"/>
                <a:sym typeface="Arial"/>
              </a:rPr>
              <a:t>ni</a:t>
            </a:r>
            <a:r>
              <a:rPr lang="en-US" sz="2300" dirty="0" smtClean="0">
                <a:latin typeface="Arial"/>
                <a:ea typeface="Arial"/>
                <a:cs typeface="Arial"/>
                <a:sym typeface="Arial"/>
              </a:rPr>
              <a:t> </a:t>
            </a:r>
            <a:r>
              <a:rPr lang="en-US" sz="2300" dirty="0" err="1" smtClean="0">
                <a:latin typeface="Arial"/>
                <a:ea typeface="Arial"/>
                <a:cs typeface="Arial"/>
                <a:sym typeface="Arial"/>
              </a:rPr>
              <a:t>hpe</a:t>
            </a:r>
            <a:r>
              <a:rPr lang="en-US" sz="2300" dirty="0" smtClean="0">
                <a:latin typeface="Arial"/>
                <a:ea typeface="Arial"/>
                <a:cs typeface="Arial"/>
                <a:sym typeface="Arial"/>
              </a:rPr>
              <a:t> </a:t>
            </a:r>
            <a:r>
              <a:rPr lang="en-US" sz="2300" dirty="0" err="1" smtClean="0">
                <a:latin typeface="Arial"/>
                <a:ea typeface="Arial"/>
                <a:cs typeface="Arial"/>
                <a:sym typeface="Arial"/>
              </a:rPr>
              <a:t>makawp</a:t>
            </a:r>
            <a:r>
              <a:rPr lang="en-US" sz="2300" dirty="0" smtClean="0">
                <a:latin typeface="Arial"/>
                <a:ea typeface="Arial"/>
                <a:cs typeface="Arial"/>
                <a:sym typeface="Arial"/>
              </a:rPr>
              <a:t> </a:t>
            </a:r>
            <a:r>
              <a:rPr lang="en-US" sz="2300" dirty="0" err="1" smtClean="0">
                <a:latin typeface="Arial"/>
                <a:ea typeface="Arial"/>
                <a:cs typeface="Arial"/>
                <a:sym typeface="Arial"/>
              </a:rPr>
              <a:t>maga</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 lam </a:t>
            </a:r>
            <a:r>
              <a:rPr lang="en-US" sz="2300" dirty="0" err="1" smtClean="0">
                <a:latin typeface="Arial"/>
                <a:ea typeface="Arial"/>
                <a:cs typeface="Arial"/>
                <a:sym typeface="Arial"/>
              </a:rPr>
              <a:t>hte</a:t>
            </a:r>
            <a:r>
              <a:rPr lang="en-US" sz="2300" dirty="0" smtClean="0">
                <a:latin typeface="Arial"/>
                <a:ea typeface="Arial"/>
                <a:cs typeface="Arial"/>
                <a:sym typeface="Arial"/>
              </a:rPr>
              <a:t> </a:t>
            </a:r>
            <a:r>
              <a:rPr lang="en-US" sz="2300" dirty="0" err="1" smtClean="0">
                <a:latin typeface="Arial"/>
                <a:ea typeface="Arial"/>
                <a:cs typeface="Arial"/>
                <a:sym typeface="Arial"/>
              </a:rPr>
              <a:t>num,la</a:t>
            </a:r>
            <a:r>
              <a:rPr lang="en-US" sz="2300" dirty="0" smtClean="0">
                <a:latin typeface="Arial"/>
                <a:ea typeface="Arial"/>
                <a:cs typeface="Arial"/>
                <a:sym typeface="Arial"/>
              </a:rPr>
              <a:t> </a:t>
            </a:r>
            <a:r>
              <a:rPr lang="en-US" sz="2300" dirty="0" err="1" smtClean="0">
                <a:latin typeface="Arial"/>
                <a:ea typeface="Arial"/>
                <a:cs typeface="Arial"/>
                <a:sym typeface="Arial"/>
              </a:rPr>
              <a:t>madung</a:t>
            </a:r>
            <a:r>
              <a:rPr lang="en-US" sz="2300" dirty="0" smtClean="0">
                <a:latin typeface="Arial"/>
                <a:ea typeface="Arial"/>
                <a:cs typeface="Arial"/>
                <a:sym typeface="Arial"/>
              </a:rPr>
              <a:t> </a:t>
            </a:r>
            <a:r>
              <a:rPr lang="en-US" sz="2300" dirty="0" err="1" smtClean="0">
                <a:latin typeface="Arial"/>
                <a:ea typeface="Arial"/>
                <a:cs typeface="Arial"/>
                <a:sym typeface="Arial"/>
              </a:rPr>
              <a:t>dawsa</a:t>
            </a:r>
            <a:r>
              <a:rPr lang="en-US" sz="2300" dirty="0" smtClean="0">
                <a:latin typeface="Arial"/>
                <a:ea typeface="Arial"/>
                <a:cs typeface="Arial"/>
                <a:sym typeface="Arial"/>
              </a:rPr>
              <a:t> lam </a:t>
            </a:r>
            <a:r>
              <a:rPr lang="en-US" sz="2300" dirty="0" err="1" smtClean="0">
                <a:latin typeface="Arial"/>
                <a:ea typeface="Arial"/>
                <a:cs typeface="Arial"/>
                <a:sym typeface="Arial"/>
              </a:rPr>
              <a:t>ni</a:t>
            </a:r>
            <a:r>
              <a:rPr lang="en-US" sz="2300" dirty="0" smtClean="0">
                <a:latin typeface="Arial"/>
                <a:ea typeface="Arial"/>
                <a:cs typeface="Arial"/>
                <a:sym typeface="Arial"/>
              </a:rPr>
              <a:t> </a:t>
            </a:r>
            <a:r>
              <a:rPr lang="en-US" sz="2300" dirty="0" err="1" smtClean="0">
                <a:latin typeface="Arial"/>
                <a:ea typeface="Arial"/>
                <a:cs typeface="Arial"/>
                <a:sym typeface="Arial"/>
              </a:rPr>
              <a:t>lawm</a:t>
            </a:r>
            <a:r>
              <a:rPr lang="en-US" sz="2300" dirty="0" smtClean="0">
                <a:latin typeface="Arial"/>
                <a:ea typeface="Arial"/>
                <a:cs typeface="Arial"/>
                <a:sym typeface="Arial"/>
              </a:rPr>
              <a:t> </a:t>
            </a:r>
            <a:r>
              <a:rPr lang="en-US" sz="2300" dirty="0" err="1" smtClean="0">
                <a:latin typeface="Arial"/>
                <a:ea typeface="Arial"/>
                <a:cs typeface="Arial"/>
                <a:sym typeface="Arial"/>
              </a:rPr>
              <a:t>nga</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 </a:t>
            </a:r>
            <a:r>
              <a:rPr lang="en-US" sz="2300" dirty="0" err="1" smtClean="0">
                <a:latin typeface="Arial"/>
                <a:ea typeface="Arial"/>
                <a:cs typeface="Arial"/>
                <a:sym typeface="Arial"/>
              </a:rPr>
              <a:t>Makawp</a:t>
            </a:r>
            <a:r>
              <a:rPr lang="en-US" sz="2300" dirty="0" smtClean="0">
                <a:latin typeface="Arial"/>
                <a:ea typeface="Arial"/>
                <a:cs typeface="Arial"/>
                <a:sym typeface="Arial"/>
              </a:rPr>
              <a:t> </a:t>
            </a:r>
            <a:r>
              <a:rPr lang="en-US" sz="2300" dirty="0" err="1" smtClean="0">
                <a:latin typeface="Arial"/>
                <a:ea typeface="Arial"/>
                <a:cs typeface="Arial"/>
                <a:sym typeface="Arial"/>
              </a:rPr>
              <a:t>maga</a:t>
            </a:r>
            <a:r>
              <a:rPr lang="en-US" sz="2300" dirty="0" smtClean="0">
                <a:latin typeface="Arial"/>
                <a:ea typeface="Arial"/>
                <a:cs typeface="Arial"/>
                <a:sym typeface="Arial"/>
              </a:rPr>
              <a:t> </a:t>
            </a:r>
            <a:r>
              <a:rPr lang="en-US" sz="2300" dirty="0" err="1" smtClean="0">
                <a:latin typeface="Arial"/>
                <a:ea typeface="Arial"/>
                <a:cs typeface="Arial"/>
                <a:sym typeface="Arial"/>
              </a:rPr>
              <a:t>lanu</a:t>
            </a:r>
            <a:r>
              <a:rPr lang="en-US" sz="2300" dirty="0" smtClean="0">
                <a:latin typeface="Arial"/>
                <a:ea typeface="Arial"/>
                <a:cs typeface="Arial"/>
                <a:sym typeface="Arial"/>
              </a:rPr>
              <a:t> </a:t>
            </a:r>
            <a:r>
              <a:rPr lang="en-US" sz="2300" dirty="0" err="1" smtClean="0">
                <a:latin typeface="Arial"/>
                <a:ea typeface="Arial"/>
                <a:cs typeface="Arial"/>
                <a:sym typeface="Arial"/>
              </a:rPr>
              <a:t>lahku</a:t>
            </a:r>
            <a:r>
              <a:rPr lang="en-US" sz="2300" dirty="0" smtClean="0">
                <a:latin typeface="Arial"/>
                <a:ea typeface="Arial"/>
                <a:cs typeface="Arial"/>
                <a:sym typeface="Arial"/>
              </a:rPr>
              <a:t> lam jaw </a:t>
            </a:r>
            <a:r>
              <a:rPr lang="en-US" sz="2300" dirty="0" err="1" smtClean="0">
                <a:latin typeface="Arial"/>
                <a:ea typeface="Arial"/>
                <a:cs typeface="Arial"/>
                <a:sym typeface="Arial"/>
              </a:rPr>
              <a:t>ya</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 </a:t>
            </a:r>
            <a:r>
              <a:rPr lang="en-US" sz="2300" dirty="0" err="1" smtClean="0">
                <a:latin typeface="Arial"/>
                <a:ea typeface="Arial"/>
                <a:cs typeface="Arial"/>
                <a:sym typeface="Arial"/>
              </a:rPr>
              <a:t>garum</a:t>
            </a:r>
            <a:r>
              <a:rPr lang="en-US" sz="2300" dirty="0" smtClean="0">
                <a:latin typeface="Arial"/>
                <a:ea typeface="Arial"/>
                <a:cs typeface="Arial"/>
                <a:sym typeface="Arial"/>
              </a:rPr>
              <a:t> </a:t>
            </a:r>
            <a:r>
              <a:rPr lang="en-US" sz="2300" dirty="0" err="1" smtClean="0">
                <a:latin typeface="Arial"/>
                <a:ea typeface="Arial"/>
                <a:cs typeface="Arial"/>
                <a:sym typeface="Arial"/>
              </a:rPr>
              <a:t>lajang</a:t>
            </a:r>
            <a:r>
              <a:rPr lang="en-US" sz="2300" dirty="0" smtClean="0">
                <a:latin typeface="Arial"/>
                <a:ea typeface="Arial"/>
                <a:cs typeface="Arial"/>
                <a:sym typeface="Arial"/>
              </a:rPr>
              <a:t> lam </a:t>
            </a:r>
            <a:r>
              <a:rPr lang="en-US" sz="2300" dirty="0" err="1" smtClean="0">
                <a:latin typeface="Arial"/>
                <a:ea typeface="Arial"/>
                <a:cs typeface="Arial"/>
                <a:sym typeface="Arial"/>
              </a:rPr>
              <a:t>ni</a:t>
            </a:r>
            <a:r>
              <a:rPr lang="en-US" sz="2300" dirty="0" smtClean="0">
                <a:latin typeface="Arial"/>
                <a:ea typeface="Arial"/>
                <a:cs typeface="Arial"/>
                <a:sym typeface="Arial"/>
              </a:rPr>
              <a:t> </a:t>
            </a:r>
            <a:r>
              <a:rPr lang="en-US" sz="2300" dirty="0" err="1" smtClean="0">
                <a:latin typeface="Arial"/>
                <a:ea typeface="Arial"/>
                <a:cs typeface="Arial"/>
                <a:sym typeface="Arial"/>
              </a:rPr>
              <a:t>hta</a:t>
            </a:r>
            <a:r>
              <a:rPr lang="en-US" sz="2300" dirty="0" smtClean="0">
                <a:latin typeface="Arial"/>
                <a:ea typeface="Arial"/>
                <a:cs typeface="Arial"/>
                <a:sym typeface="Arial"/>
              </a:rPr>
              <a:t> </a:t>
            </a:r>
            <a:r>
              <a:rPr lang="en-US" sz="2300" dirty="0" err="1" smtClean="0">
                <a:latin typeface="Arial"/>
                <a:ea typeface="Arial"/>
                <a:cs typeface="Arial"/>
                <a:sym typeface="Arial"/>
              </a:rPr>
              <a:t>nchyawn</a:t>
            </a:r>
            <a:r>
              <a:rPr lang="en-US" sz="2300" dirty="0" smtClean="0">
                <a:latin typeface="Arial"/>
                <a:ea typeface="Arial"/>
                <a:cs typeface="Arial"/>
                <a:sym typeface="Arial"/>
              </a:rPr>
              <a:t> </a:t>
            </a:r>
            <a:r>
              <a:rPr lang="en-US" sz="2300" dirty="0" err="1" smtClean="0">
                <a:latin typeface="Arial"/>
                <a:ea typeface="Arial"/>
                <a:cs typeface="Arial"/>
                <a:sym typeface="Arial"/>
              </a:rPr>
              <a:t>nbyen</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 </a:t>
            </a:r>
            <a:r>
              <a:rPr lang="en-US" sz="2300" dirty="0" err="1" smtClean="0">
                <a:latin typeface="Arial"/>
                <a:ea typeface="Arial"/>
                <a:cs typeface="Arial"/>
                <a:sym typeface="Arial"/>
              </a:rPr>
              <a:t>ni</a:t>
            </a:r>
            <a:r>
              <a:rPr lang="en-US" sz="2300" dirty="0" smtClean="0">
                <a:latin typeface="Arial"/>
                <a:ea typeface="Arial"/>
                <a:cs typeface="Arial"/>
                <a:sym typeface="Arial"/>
              </a:rPr>
              <a:t>, </a:t>
            </a:r>
            <a:r>
              <a:rPr lang="en-US" sz="2300" dirty="0" err="1" smtClean="0">
                <a:latin typeface="Arial"/>
                <a:ea typeface="Arial"/>
                <a:cs typeface="Arial"/>
                <a:sym typeface="Arial"/>
              </a:rPr>
              <a:t>zingri</a:t>
            </a:r>
            <a:r>
              <a:rPr lang="en-US" sz="2300" dirty="0" smtClean="0">
                <a:latin typeface="Arial"/>
                <a:ea typeface="Arial"/>
                <a:cs typeface="Arial"/>
                <a:sym typeface="Arial"/>
              </a:rPr>
              <a:t> </a:t>
            </a:r>
            <a:r>
              <a:rPr lang="en-US" sz="2300" dirty="0" err="1" smtClean="0">
                <a:latin typeface="Arial"/>
                <a:ea typeface="Arial"/>
                <a:cs typeface="Arial"/>
                <a:sym typeface="Arial"/>
              </a:rPr>
              <a:t>katut</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 lam </a:t>
            </a:r>
            <a:r>
              <a:rPr lang="en-US" sz="2300" dirty="0" err="1" smtClean="0">
                <a:latin typeface="Arial"/>
                <a:ea typeface="Arial"/>
                <a:cs typeface="Arial"/>
                <a:sym typeface="Arial"/>
              </a:rPr>
              <a:t>kaw</a:t>
            </a:r>
            <a:r>
              <a:rPr lang="en-US" sz="2300" dirty="0" smtClean="0">
                <a:latin typeface="Arial"/>
                <a:ea typeface="Arial"/>
                <a:cs typeface="Arial"/>
                <a:sym typeface="Arial"/>
              </a:rPr>
              <a:t> </a:t>
            </a:r>
            <a:r>
              <a:rPr lang="en-US" sz="2300" dirty="0" err="1" smtClean="0">
                <a:latin typeface="Arial"/>
                <a:ea typeface="Arial"/>
                <a:cs typeface="Arial"/>
                <a:sym typeface="Arial"/>
              </a:rPr>
              <a:t>na</a:t>
            </a:r>
            <a:r>
              <a:rPr lang="en-US" sz="2300" dirty="0" smtClean="0">
                <a:latin typeface="Arial"/>
                <a:ea typeface="Arial"/>
                <a:cs typeface="Arial"/>
                <a:sym typeface="Arial"/>
              </a:rPr>
              <a:t> </a:t>
            </a:r>
            <a:r>
              <a:rPr lang="en-US" sz="2300" dirty="0" err="1" smtClean="0">
                <a:latin typeface="Arial"/>
                <a:ea typeface="Arial"/>
                <a:cs typeface="Arial"/>
                <a:sym typeface="Arial"/>
              </a:rPr>
              <a:t>sak</a:t>
            </a:r>
            <a:r>
              <a:rPr lang="en-US" sz="2300" dirty="0" smtClean="0">
                <a:latin typeface="Arial"/>
                <a:ea typeface="Arial"/>
                <a:cs typeface="Arial"/>
                <a:sym typeface="Arial"/>
              </a:rPr>
              <a:t> </a:t>
            </a:r>
            <a:r>
              <a:rPr lang="en-US" sz="2300" dirty="0" err="1" smtClean="0">
                <a:latin typeface="Arial"/>
                <a:ea typeface="Arial"/>
                <a:cs typeface="Arial"/>
                <a:sym typeface="Arial"/>
              </a:rPr>
              <a:t>hkrung</a:t>
            </a:r>
            <a:r>
              <a:rPr lang="en-US" sz="2300" dirty="0" smtClean="0">
                <a:latin typeface="Arial"/>
                <a:ea typeface="Arial"/>
                <a:cs typeface="Arial"/>
                <a:sym typeface="Arial"/>
              </a:rPr>
              <a:t> </a:t>
            </a:r>
            <a:r>
              <a:rPr lang="en-US" sz="2300" dirty="0" err="1" smtClean="0">
                <a:latin typeface="Arial"/>
                <a:ea typeface="Arial"/>
                <a:cs typeface="Arial"/>
                <a:sym typeface="Arial"/>
              </a:rPr>
              <a:t>ngam</a:t>
            </a:r>
            <a:r>
              <a:rPr lang="en-US" sz="2300" dirty="0" smtClean="0">
                <a:latin typeface="Arial"/>
                <a:ea typeface="Arial"/>
                <a:cs typeface="Arial"/>
                <a:sym typeface="Arial"/>
              </a:rPr>
              <a:t> </a:t>
            </a:r>
            <a:r>
              <a:rPr lang="en-US" sz="2300" dirty="0" err="1" smtClean="0">
                <a:latin typeface="Arial"/>
                <a:ea typeface="Arial"/>
                <a:cs typeface="Arial"/>
                <a:sym typeface="Arial"/>
              </a:rPr>
              <a:t>nga</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 </a:t>
            </a:r>
            <a:r>
              <a:rPr lang="en-US" sz="2300" dirty="0" err="1" smtClean="0">
                <a:latin typeface="Arial"/>
                <a:ea typeface="Arial"/>
                <a:cs typeface="Arial"/>
                <a:sym typeface="Arial"/>
              </a:rPr>
              <a:t>ni</a:t>
            </a:r>
            <a:r>
              <a:rPr lang="en-US" sz="2300" dirty="0" smtClean="0">
                <a:latin typeface="Arial"/>
                <a:ea typeface="Arial"/>
                <a:cs typeface="Arial"/>
                <a:sym typeface="Arial"/>
              </a:rPr>
              <a:t>, </a:t>
            </a:r>
            <a:r>
              <a:rPr lang="en-US" sz="2300" dirty="0" err="1" smtClean="0">
                <a:latin typeface="Arial"/>
                <a:ea typeface="Arial"/>
                <a:cs typeface="Arial"/>
                <a:sym typeface="Arial"/>
              </a:rPr>
              <a:t>rawt</a:t>
            </a:r>
            <a:r>
              <a:rPr lang="en-US" sz="2300" dirty="0" smtClean="0">
                <a:latin typeface="Arial"/>
                <a:ea typeface="Arial"/>
                <a:cs typeface="Arial"/>
                <a:sym typeface="Arial"/>
              </a:rPr>
              <a:t> </a:t>
            </a:r>
            <a:r>
              <a:rPr lang="en-US" sz="2300" dirty="0" err="1" smtClean="0">
                <a:latin typeface="Arial"/>
                <a:ea typeface="Arial"/>
                <a:cs typeface="Arial"/>
                <a:sym typeface="Arial"/>
              </a:rPr>
              <a:t>malan</a:t>
            </a:r>
            <a:r>
              <a:rPr lang="en-US" sz="2300" dirty="0" smtClean="0">
                <a:latin typeface="Arial"/>
                <a:ea typeface="Arial"/>
                <a:cs typeface="Arial"/>
                <a:sym typeface="Arial"/>
              </a:rPr>
              <a:t> </a:t>
            </a:r>
            <a:r>
              <a:rPr lang="en-US" sz="2300" dirty="0" err="1" smtClean="0">
                <a:latin typeface="Arial"/>
                <a:ea typeface="Arial"/>
                <a:cs typeface="Arial"/>
                <a:sym typeface="Arial"/>
              </a:rPr>
              <a:t>hpung</a:t>
            </a:r>
            <a:r>
              <a:rPr lang="en-US" sz="2300" dirty="0" smtClean="0">
                <a:latin typeface="Arial"/>
                <a:ea typeface="Arial"/>
                <a:cs typeface="Arial"/>
                <a:sym typeface="Arial"/>
              </a:rPr>
              <a:t> </a:t>
            </a:r>
            <a:r>
              <a:rPr lang="en-US" sz="2300" dirty="0" err="1" smtClean="0">
                <a:latin typeface="Arial"/>
                <a:ea typeface="Arial"/>
                <a:cs typeface="Arial"/>
                <a:sym typeface="Arial"/>
              </a:rPr>
              <a:t>ni</a:t>
            </a:r>
            <a:r>
              <a:rPr lang="en-US" sz="2300" dirty="0" smtClean="0">
                <a:latin typeface="Arial"/>
                <a:ea typeface="Arial"/>
                <a:cs typeface="Arial"/>
                <a:sym typeface="Arial"/>
              </a:rPr>
              <a:t> </a:t>
            </a:r>
            <a:r>
              <a:rPr lang="en-US" sz="2300" dirty="0" err="1" smtClean="0">
                <a:latin typeface="Arial"/>
                <a:ea typeface="Arial"/>
                <a:cs typeface="Arial"/>
                <a:sym typeface="Arial"/>
              </a:rPr>
              <a:t>kaw</a:t>
            </a:r>
            <a:r>
              <a:rPr lang="en-US" sz="2300" dirty="0" smtClean="0">
                <a:latin typeface="Arial"/>
                <a:ea typeface="Arial"/>
                <a:cs typeface="Arial"/>
                <a:sym typeface="Arial"/>
              </a:rPr>
              <a:t> </a:t>
            </a:r>
            <a:r>
              <a:rPr lang="en-US" sz="2300" dirty="0" err="1" smtClean="0">
                <a:latin typeface="Arial"/>
                <a:ea typeface="Arial"/>
                <a:cs typeface="Arial"/>
                <a:sym typeface="Arial"/>
              </a:rPr>
              <a:t>shang</a:t>
            </a:r>
            <a:r>
              <a:rPr lang="en-US" sz="2300" dirty="0" smtClean="0">
                <a:latin typeface="Arial"/>
                <a:ea typeface="Arial"/>
                <a:cs typeface="Arial"/>
                <a:sym typeface="Arial"/>
              </a:rPr>
              <a:t> </a:t>
            </a:r>
            <a:r>
              <a:rPr lang="en-US" sz="2300" dirty="0" err="1" smtClean="0">
                <a:latin typeface="Arial"/>
                <a:ea typeface="Arial"/>
                <a:cs typeface="Arial"/>
                <a:sym typeface="Arial"/>
              </a:rPr>
              <a:t>lawm</a:t>
            </a:r>
            <a:r>
              <a:rPr lang="en-US" sz="2300" dirty="0" smtClean="0">
                <a:latin typeface="Arial"/>
                <a:ea typeface="Arial"/>
                <a:cs typeface="Arial"/>
                <a:sym typeface="Arial"/>
              </a:rPr>
              <a:t> </a:t>
            </a:r>
            <a:r>
              <a:rPr lang="en-US" sz="2300" dirty="0" err="1" smtClean="0">
                <a:latin typeface="Arial"/>
                <a:ea typeface="Arial"/>
                <a:cs typeface="Arial"/>
                <a:sym typeface="Arial"/>
              </a:rPr>
              <a:t>wa</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 ma </a:t>
            </a:r>
            <a:r>
              <a:rPr lang="en-US" sz="2300" dirty="0" err="1" smtClean="0">
                <a:latin typeface="Arial"/>
                <a:ea typeface="Arial"/>
                <a:cs typeface="Arial"/>
                <a:sym typeface="Arial"/>
              </a:rPr>
              <a:t>ni</a:t>
            </a:r>
            <a:r>
              <a:rPr lang="en-US" sz="2300" dirty="0" smtClean="0">
                <a:latin typeface="Arial"/>
                <a:ea typeface="Arial"/>
                <a:cs typeface="Arial"/>
                <a:sym typeface="Arial"/>
              </a:rPr>
              <a:t>, ma </a:t>
            </a:r>
            <a:r>
              <a:rPr lang="en-US" sz="2300" dirty="0" err="1" smtClean="0">
                <a:latin typeface="Arial"/>
                <a:ea typeface="Arial"/>
                <a:cs typeface="Arial"/>
                <a:sym typeface="Arial"/>
              </a:rPr>
              <a:t>bungli</a:t>
            </a:r>
            <a:r>
              <a:rPr lang="en-US" sz="2300" dirty="0" smtClean="0">
                <a:latin typeface="Arial"/>
                <a:ea typeface="Arial"/>
                <a:cs typeface="Arial"/>
                <a:sym typeface="Arial"/>
              </a:rPr>
              <a:t> </a:t>
            </a:r>
            <a:r>
              <a:rPr lang="en-US" sz="2300" dirty="0" err="1" smtClean="0">
                <a:latin typeface="Arial"/>
                <a:ea typeface="Arial"/>
                <a:cs typeface="Arial"/>
                <a:sym typeface="Arial"/>
              </a:rPr>
              <a:t>masha</a:t>
            </a:r>
            <a:r>
              <a:rPr lang="en-US" sz="2300" dirty="0" smtClean="0">
                <a:latin typeface="Arial"/>
                <a:ea typeface="Arial"/>
                <a:cs typeface="Arial"/>
                <a:sym typeface="Arial"/>
              </a:rPr>
              <a:t> </a:t>
            </a:r>
            <a:r>
              <a:rPr lang="en-US" sz="2300" dirty="0" err="1" smtClean="0">
                <a:latin typeface="Arial"/>
                <a:ea typeface="Arial"/>
                <a:cs typeface="Arial"/>
                <a:sym typeface="Arial"/>
              </a:rPr>
              <a:t>ni</a:t>
            </a:r>
            <a:r>
              <a:rPr lang="en-US" sz="2300" dirty="0" smtClean="0">
                <a:latin typeface="Arial"/>
                <a:ea typeface="Arial"/>
                <a:cs typeface="Arial"/>
                <a:sym typeface="Arial"/>
              </a:rPr>
              <a:t> a </a:t>
            </a:r>
            <a:r>
              <a:rPr lang="en-US" sz="2300" dirty="0" err="1" smtClean="0">
                <a:latin typeface="Arial"/>
                <a:ea typeface="Arial"/>
                <a:cs typeface="Arial"/>
                <a:sym typeface="Arial"/>
              </a:rPr>
              <a:t>matu</a:t>
            </a:r>
            <a:r>
              <a:rPr lang="en-US" sz="2300" dirty="0" smtClean="0">
                <a:latin typeface="Arial"/>
                <a:ea typeface="Arial"/>
                <a:cs typeface="Arial"/>
                <a:sym typeface="Arial"/>
              </a:rPr>
              <a:t> </a:t>
            </a:r>
            <a:r>
              <a:rPr lang="en-US" sz="2300" dirty="0" err="1" smtClean="0">
                <a:latin typeface="Arial"/>
                <a:ea typeface="Arial"/>
                <a:cs typeface="Arial"/>
                <a:sym typeface="Arial"/>
              </a:rPr>
              <a:t>mabyin</a:t>
            </a:r>
            <a:r>
              <a:rPr lang="en-US" sz="2300" dirty="0" smtClean="0">
                <a:latin typeface="Arial"/>
                <a:ea typeface="Arial"/>
                <a:cs typeface="Arial"/>
                <a:sym typeface="Arial"/>
              </a:rPr>
              <a:t> </a:t>
            </a:r>
            <a:r>
              <a:rPr lang="en-US" sz="2300" dirty="0" err="1" smtClean="0">
                <a:latin typeface="Arial"/>
                <a:ea typeface="Arial"/>
                <a:cs typeface="Arial"/>
                <a:sym typeface="Arial"/>
              </a:rPr>
              <a:t>hpareng</a:t>
            </a:r>
            <a:r>
              <a:rPr lang="en-US" sz="2300" dirty="0" smtClean="0">
                <a:latin typeface="Arial"/>
                <a:ea typeface="Arial"/>
                <a:cs typeface="Arial"/>
                <a:sym typeface="Arial"/>
              </a:rPr>
              <a:t> lam </a:t>
            </a:r>
            <a:r>
              <a:rPr lang="en-US" sz="2300" dirty="0" err="1" smtClean="0">
                <a:latin typeface="Arial"/>
                <a:ea typeface="Arial"/>
                <a:cs typeface="Arial"/>
                <a:sym typeface="Arial"/>
              </a:rPr>
              <a:t>hte</a:t>
            </a:r>
            <a:r>
              <a:rPr lang="en-US" sz="2300" dirty="0" smtClean="0">
                <a:latin typeface="Arial"/>
                <a:ea typeface="Arial"/>
                <a:cs typeface="Arial"/>
                <a:sym typeface="Arial"/>
              </a:rPr>
              <a:t> </a:t>
            </a:r>
            <a:r>
              <a:rPr lang="en-US" sz="2300" dirty="0" err="1" smtClean="0">
                <a:latin typeface="Arial"/>
                <a:ea typeface="Arial"/>
                <a:cs typeface="Arial"/>
                <a:sym typeface="Arial"/>
              </a:rPr>
              <a:t>garum</a:t>
            </a:r>
            <a:r>
              <a:rPr lang="en-US" sz="2300" dirty="0" smtClean="0">
                <a:latin typeface="Arial"/>
                <a:ea typeface="Arial"/>
                <a:cs typeface="Arial"/>
                <a:sym typeface="Arial"/>
              </a:rPr>
              <a:t> </a:t>
            </a:r>
            <a:r>
              <a:rPr lang="en-US" sz="2300" dirty="0" err="1" smtClean="0">
                <a:latin typeface="Arial"/>
                <a:ea typeface="Arial"/>
                <a:cs typeface="Arial"/>
                <a:sym typeface="Arial"/>
              </a:rPr>
              <a:t>lajang</a:t>
            </a:r>
            <a:r>
              <a:rPr lang="en-US" sz="2300" dirty="0" smtClean="0">
                <a:latin typeface="Arial"/>
                <a:ea typeface="Arial"/>
                <a:cs typeface="Arial"/>
                <a:sym typeface="Arial"/>
              </a:rPr>
              <a:t> </a:t>
            </a:r>
            <a:r>
              <a:rPr lang="en-US" sz="2300" dirty="0" err="1" smtClean="0">
                <a:latin typeface="Arial"/>
                <a:ea typeface="Arial"/>
                <a:cs typeface="Arial"/>
                <a:sym typeface="Arial"/>
              </a:rPr>
              <a:t>ya</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 lam </a:t>
            </a:r>
            <a:r>
              <a:rPr lang="en-US" sz="2300" dirty="0" err="1" smtClean="0">
                <a:latin typeface="Arial"/>
                <a:ea typeface="Arial"/>
                <a:cs typeface="Arial"/>
                <a:sym typeface="Arial"/>
              </a:rPr>
              <a:t>ni</a:t>
            </a:r>
            <a:r>
              <a:rPr lang="en-US" sz="2300" dirty="0" smtClean="0">
                <a:latin typeface="Arial"/>
                <a:ea typeface="Arial"/>
                <a:cs typeface="Arial"/>
                <a:sym typeface="Arial"/>
              </a:rPr>
              <a:t> </a:t>
            </a:r>
            <a:r>
              <a:rPr lang="en-US" sz="2300" dirty="0" err="1" smtClean="0">
                <a:latin typeface="Arial"/>
                <a:ea typeface="Arial"/>
                <a:cs typeface="Arial"/>
                <a:sym typeface="Arial"/>
              </a:rPr>
              <a:t>mung</a:t>
            </a:r>
            <a:r>
              <a:rPr lang="en-US" sz="2300" dirty="0" smtClean="0">
                <a:latin typeface="Arial"/>
                <a:ea typeface="Arial"/>
                <a:cs typeface="Arial"/>
                <a:sym typeface="Arial"/>
              </a:rPr>
              <a:t> </a:t>
            </a:r>
            <a:r>
              <a:rPr lang="en-US" sz="2300" dirty="0" err="1" smtClean="0">
                <a:latin typeface="Arial"/>
                <a:ea typeface="Arial"/>
                <a:cs typeface="Arial"/>
                <a:sym typeface="Arial"/>
              </a:rPr>
              <a:t>lawm</a:t>
            </a:r>
            <a:r>
              <a:rPr lang="en-US" sz="2300" dirty="0" smtClean="0">
                <a:latin typeface="Arial"/>
                <a:ea typeface="Arial"/>
                <a:cs typeface="Arial"/>
                <a:sym typeface="Arial"/>
              </a:rPr>
              <a:t> </a:t>
            </a:r>
            <a:r>
              <a:rPr lang="en-US" sz="2300" dirty="0" err="1" smtClean="0">
                <a:latin typeface="Arial"/>
                <a:ea typeface="Arial"/>
                <a:cs typeface="Arial"/>
                <a:sym typeface="Arial"/>
              </a:rPr>
              <a:t>nga</a:t>
            </a:r>
            <a:r>
              <a:rPr lang="en-US" sz="2300" dirty="0" smtClean="0">
                <a:latin typeface="Arial"/>
                <a:ea typeface="Arial"/>
                <a:cs typeface="Arial"/>
                <a:sym typeface="Arial"/>
              </a:rPr>
              <a:t> </a:t>
            </a:r>
            <a:r>
              <a:rPr lang="en-US" sz="2300" dirty="0" err="1" smtClean="0">
                <a:latin typeface="Arial"/>
                <a:ea typeface="Arial"/>
                <a:cs typeface="Arial"/>
                <a:sym typeface="Arial"/>
              </a:rPr>
              <a:t>ai</a:t>
            </a:r>
            <a:r>
              <a:rPr lang="en-US" sz="2300" dirty="0" smtClean="0">
                <a:latin typeface="Arial"/>
                <a:ea typeface="Arial"/>
                <a:cs typeface="Arial"/>
                <a:sym typeface="Arial"/>
              </a:rPr>
              <a:t>.</a:t>
            </a:r>
            <a:endParaRPr sz="2300"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xEl>
                                              <p:pRg st="0" end="0"/>
                                            </p:txEl>
                                          </p:spTgt>
                                        </p:tgtEl>
                                        <p:attrNameLst>
                                          <p:attrName>style.visibility</p:attrName>
                                        </p:attrNameLst>
                                      </p:cBhvr>
                                      <p:to>
                                        <p:strVal val="visible"/>
                                      </p:to>
                                    </p:set>
                                    <p:animEffect transition="in" filter="fade">
                                      <p:cBhvr>
                                        <p:cTn id="7" dur="500"/>
                                        <p:tgtEl>
                                          <p:spTgt spid="49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92"/>
                                        </p:tgtEl>
                                        <p:attrNameLst>
                                          <p:attrName>style.visibility</p:attrName>
                                        </p:attrNameLst>
                                      </p:cBhvr>
                                      <p:to>
                                        <p:strVal val="visible"/>
                                      </p:to>
                                    </p:set>
                                    <p:animEffect transition="in" filter="fade">
                                      <p:cBhvr>
                                        <p:cTn id="10"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0"/>
        <p:cNvGrpSpPr/>
        <p:nvPr/>
      </p:nvGrpSpPr>
      <p:grpSpPr>
        <a:xfrm>
          <a:off x="0" y="0"/>
          <a:ext cx="0" cy="0"/>
          <a:chOff x="0" y="0"/>
          <a:chExt cx="0" cy="0"/>
        </a:xfrm>
      </p:grpSpPr>
      <p:sp>
        <p:nvSpPr>
          <p:cNvPr id="501" name="Google Shape;501;p37"/>
          <p:cNvSpPr/>
          <p:nvPr/>
        </p:nvSpPr>
        <p:spPr>
          <a:xfrm>
            <a:off x="-34820" y="-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2" name="Google Shape;502;p37"/>
          <p:cNvSpPr txBox="1">
            <a:spLocks noGrp="1"/>
          </p:cNvSpPr>
          <p:nvPr>
            <p:ph type="ctrTitle"/>
          </p:nvPr>
        </p:nvSpPr>
        <p:spPr>
          <a:xfrm>
            <a:off x="138477" y="168446"/>
            <a:ext cx="10767087" cy="184101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200" dirty="0" err="1" smtClean="0">
                <a:latin typeface="Arial"/>
                <a:ea typeface="Arial"/>
                <a:cs typeface="Arial"/>
                <a:sym typeface="Arial"/>
              </a:rPr>
              <a:t>Makawp</a:t>
            </a:r>
            <a:r>
              <a:rPr lang="en-US" sz="3200" dirty="0" smtClean="0">
                <a:latin typeface="Arial"/>
                <a:ea typeface="Arial"/>
                <a:cs typeface="Arial"/>
                <a:sym typeface="Arial"/>
              </a:rPr>
              <a:t> </a:t>
            </a:r>
            <a:r>
              <a:rPr lang="en-US" sz="3200" dirty="0" err="1" smtClean="0">
                <a:latin typeface="Arial"/>
                <a:ea typeface="Arial"/>
                <a:cs typeface="Arial"/>
                <a:sym typeface="Arial"/>
              </a:rPr>
              <a:t>maga</a:t>
            </a:r>
            <a:r>
              <a:rPr lang="en-US" sz="3200" dirty="0" smtClean="0">
                <a:latin typeface="Arial"/>
                <a:ea typeface="Arial"/>
                <a:cs typeface="Arial"/>
                <a:sym typeface="Arial"/>
              </a:rPr>
              <a:t> </a:t>
            </a:r>
            <a:r>
              <a:rPr lang="en-US" sz="3200" dirty="0" err="1" smtClean="0">
                <a:latin typeface="Arial"/>
                <a:ea typeface="Arial"/>
                <a:cs typeface="Arial"/>
                <a:sym typeface="Arial"/>
              </a:rPr>
              <a:t>lanu</a:t>
            </a:r>
            <a:r>
              <a:rPr lang="en-US" sz="3200" dirty="0" smtClean="0">
                <a:latin typeface="Arial"/>
                <a:ea typeface="Arial"/>
                <a:cs typeface="Arial"/>
                <a:sym typeface="Arial"/>
              </a:rPr>
              <a:t> </a:t>
            </a:r>
            <a:r>
              <a:rPr lang="en-US" sz="3200" dirty="0" err="1" smtClean="0">
                <a:latin typeface="Arial"/>
                <a:ea typeface="Arial"/>
                <a:cs typeface="Arial"/>
                <a:sym typeface="Arial"/>
              </a:rPr>
              <a:t>lahku</a:t>
            </a:r>
            <a:r>
              <a:rPr lang="en-US" sz="3200" dirty="0" smtClean="0">
                <a:latin typeface="Arial"/>
                <a:ea typeface="Arial"/>
                <a:cs typeface="Arial"/>
                <a:sym typeface="Arial"/>
              </a:rPr>
              <a:t> lam jaw </a:t>
            </a:r>
            <a:r>
              <a:rPr lang="en-US" sz="3200" dirty="0" err="1" smtClean="0">
                <a:latin typeface="Arial"/>
                <a:ea typeface="Arial"/>
                <a:cs typeface="Arial"/>
                <a:sym typeface="Arial"/>
              </a:rPr>
              <a:t>ya</a:t>
            </a:r>
            <a:r>
              <a:rPr lang="en-US" sz="3200" dirty="0" smtClean="0">
                <a:latin typeface="Arial"/>
                <a:ea typeface="Arial"/>
                <a:cs typeface="Arial"/>
                <a:sym typeface="Arial"/>
              </a:rPr>
              <a:t> </a:t>
            </a:r>
            <a:r>
              <a:rPr lang="en-US" sz="3200" dirty="0" err="1" smtClean="0">
                <a:latin typeface="Arial"/>
                <a:ea typeface="Arial"/>
                <a:cs typeface="Arial"/>
                <a:sym typeface="Arial"/>
              </a:rPr>
              <a:t>ai</a:t>
            </a:r>
            <a:r>
              <a:rPr lang="en-US" sz="3200" dirty="0" smtClean="0">
                <a:latin typeface="Arial"/>
                <a:ea typeface="Arial"/>
                <a:cs typeface="Arial"/>
                <a:sym typeface="Arial"/>
              </a:rPr>
              <a:t> </a:t>
            </a:r>
            <a:r>
              <a:rPr lang="en-US" sz="3200" dirty="0" err="1" smtClean="0">
                <a:latin typeface="Arial"/>
                <a:ea typeface="Arial"/>
                <a:cs typeface="Arial"/>
                <a:sym typeface="Arial"/>
              </a:rPr>
              <a:t>garum</a:t>
            </a:r>
            <a:r>
              <a:rPr lang="en-US" sz="3200" dirty="0" smtClean="0">
                <a:latin typeface="Arial"/>
                <a:ea typeface="Arial"/>
                <a:cs typeface="Arial"/>
                <a:sym typeface="Arial"/>
              </a:rPr>
              <a:t> </a:t>
            </a:r>
            <a:r>
              <a:rPr lang="en-US" sz="3200" dirty="0" err="1" smtClean="0">
                <a:latin typeface="Arial"/>
                <a:ea typeface="Arial"/>
                <a:cs typeface="Arial"/>
                <a:sym typeface="Arial"/>
              </a:rPr>
              <a:t>lajang</a:t>
            </a:r>
            <a:r>
              <a:rPr lang="en-US" sz="3200" dirty="0" smtClean="0">
                <a:latin typeface="Arial"/>
                <a:ea typeface="Arial"/>
                <a:cs typeface="Arial"/>
                <a:sym typeface="Arial"/>
              </a:rPr>
              <a:t> lam de </a:t>
            </a:r>
            <a:r>
              <a:rPr lang="en-US" sz="3200" dirty="0" err="1" smtClean="0">
                <a:latin typeface="Arial"/>
                <a:ea typeface="Arial"/>
                <a:cs typeface="Arial"/>
                <a:sym typeface="Arial"/>
              </a:rPr>
              <a:t>matut</a:t>
            </a:r>
            <a:r>
              <a:rPr lang="en-US" sz="3200" dirty="0" smtClean="0">
                <a:latin typeface="Arial"/>
                <a:ea typeface="Arial"/>
                <a:cs typeface="Arial"/>
                <a:sym typeface="Arial"/>
              </a:rPr>
              <a:t> </a:t>
            </a:r>
            <a:r>
              <a:rPr lang="en-US" sz="3200" dirty="0" err="1" smtClean="0">
                <a:latin typeface="Arial"/>
                <a:ea typeface="Arial"/>
                <a:cs typeface="Arial"/>
                <a:sym typeface="Arial"/>
              </a:rPr>
              <a:t>mahkai</a:t>
            </a:r>
            <a:r>
              <a:rPr lang="en-US" sz="3200" dirty="0" smtClean="0">
                <a:latin typeface="Arial"/>
                <a:ea typeface="Arial"/>
                <a:cs typeface="Arial"/>
                <a:sym typeface="Arial"/>
              </a:rPr>
              <a:t> n-</a:t>
            </a:r>
            <a:r>
              <a:rPr lang="en-US" sz="3200" dirty="0" err="1" smtClean="0">
                <a:latin typeface="Arial"/>
                <a:ea typeface="Arial"/>
                <a:cs typeface="Arial"/>
                <a:sym typeface="Arial"/>
              </a:rPr>
              <a:t>na</a:t>
            </a:r>
            <a:r>
              <a:rPr lang="en-US" sz="3200" dirty="0" smtClean="0">
                <a:latin typeface="Arial"/>
                <a:ea typeface="Arial"/>
                <a:cs typeface="Arial"/>
                <a:sym typeface="Arial"/>
              </a:rPr>
              <a:t> </a:t>
            </a:r>
            <a:r>
              <a:rPr lang="en-US" sz="3200" dirty="0" err="1" smtClean="0">
                <a:latin typeface="Arial"/>
                <a:ea typeface="Arial"/>
                <a:cs typeface="Arial"/>
                <a:sym typeface="Arial"/>
              </a:rPr>
              <a:t>ap</a:t>
            </a:r>
            <a:r>
              <a:rPr lang="en-US" sz="3200" dirty="0" smtClean="0">
                <a:latin typeface="Arial"/>
                <a:ea typeface="Arial"/>
                <a:cs typeface="Arial"/>
                <a:sym typeface="Arial"/>
              </a:rPr>
              <a:t> </a:t>
            </a:r>
            <a:r>
              <a:rPr lang="en-US" sz="3200" dirty="0" err="1" smtClean="0">
                <a:latin typeface="Arial"/>
                <a:ea typeface="Arial"/>
                <a:cs typeface="Arial"/>
                <a:sym typeface="Arial"/>
              </a:rPr>
              <a:t>ya</a:t>
            </a:r>
            <a:r>
              <a:rPr lang="en-US" sz="3200" dirty="0" smtClean="0">
                <a:latin typeface="Arial"/>
                <a:ea typeface="Arial"/>
                <a:cs typeface="Arial"/>
                <a:sym typeface="Arial"/>
              </a:rPr>
              <a:t> </a:t>
            </a:r>
            <a:r>
              <a:rPr lang="en-US" sz="3200" dirty="0" err="1" smtClean="0">
                <a:latin typeface="Arial"/>
                <a:ea typeface="Arial"/>
                <a:cs typeface="Arial"/>
                <a:sym typeface="Arial"/>
              </a:rPr>
              <a:t>ai</a:t>
            </a:r>
            <a:r>
              <a:rPr lang="en-US" sz="3200" dirty="0" smtClean="0">
                <a:latin typeface="Arial"/>
                <a:ea typeface="Arial"/>
                <a:cs typeface="Arial"/>
                <a:sym typeface="Arial"/>
              </a:rPr>
              <a:t> lam a </a:t>
            </a:r>
            <a:r>
              <a:rPr lang="en-US" sz="3200" dirty="0" err="1" smtClean="0">
                <a:latin typeface="Arial"/>
                <a:ea typeface="Arial"/>
                <a:cs typeface="Arial"/>
                <a:sym typeface="Arial"/>
              </a:rPr>
              <a:t>matu</a:t>
            </a:r>
            <a:r>
              <a:rPr lang="en-US" sz="3200" dirty="0" smtClean="0">
                <a:latin typeface="Arial"/>
                <a:ea typeface="Arial"/>
                <a:cs typeface="Arial"/>
                <a:sym typeface="Arial"/>
              </a:rPr>
              <a:t> </a:t>
            </a:r>
            <a:r>
              <a:rPr lang="en-US" sz="3200" dirty="0" err="1" smtClean="0">
                <a:latin typeface="Arial"/>
                <a:ea typeface="Arial"/>
                <a:cs typeface="Arial"/>
                <a:sym typeface="Arial"/>
              </a:rPr>
              <a:t>matsun</a:t>
            </a:r>
            <a:r>
              <a:rPr lang="en-US" sz="3200" dirty="0" smtClean="0">
                <a:latin typeface="Arial"/>
                <a:ea typeface="Arial"/>
                <a:cs typeface="Arial"/>
                <a:sym typeface="Arial"/>
              </a:rPr>
              <a:t> da </a:t>
            </a:r>
            <a:r>
              <a:rPr lang="en-US" sz="3200" dirty="0" err="1" smtClean="0">
                <a:latin typeface="Arial"/>
                <a:ea typeface="Arial"/>
                <a:cs typeface="Arial"/>
                <a:sym typeface="Arial"/>
              </a:rPr>
              <a:t>ai</a:t>
            </a:r>
            <a:r>
              <a:rPr lang="en-US" sz="3200" dirty="0" smtClean="0">
                <a:latin typeface="Arial"/>
                <a:ea typeface="Arial"/>
                <a:cs typeface="Arial"/>
                <a:sym typeface="Arial"/>
              </a:rPr>
              <a:t> </a:t>
            </a:r>
            <a:r>
              <a:rPr lang="en-US" sz="3200" dirty="0" err="1" smtClean="0">
                <a:latin typeface="Arial"/>
                <a:ea typeface="Arial"/>
                <a:cs typeface="Arial"/>
                <a:sym typeface="Arial"/>
              </a:rPr>
              <a:t>myit</a:t>
            </a:r>
            <a:r>
              <a:rPr lang="en-US" sz="3200" dirty="0" smtClean="0">
                <a:latin typeface="Arial"/>
                <a:ea typeface="Arial"/>
                <a:cs typeface="Arial"/>
                <a:sym typeface="Arial"/>
              </a:rPr>
              <a:t> </a:t>
            </a:r>
            <a:r>
              <a:rPr lang="en-US" sz="3200" dirty="0" err="1" smtClean="0">
                <a:latin typeface="Arial"/>
                <a:ea typeface="Arial"/>
                <a:cs typeface="Arial"/>
                <a:sym typeface="Arial"/>
              </a:rPr>
              <a:t>jasat</a:t>
            </a:r>
            <a:r>
              <a:rPr lang="en-US" sz="3200" dirty="0" smtClean="0">
                <a:latin typeface="Arial"/>
                <a:ea typeface="Arial"/>
                <a:cs typeface="Arial"/>
                <a:sym typeface="Arial"/>
              </a:rPr>
              <a:t> </a:t>
            </a:r>
            <a:r>
              <a:rPr lang="en-US" sz="3200" dirty="0" err="1" smtClean="0">
                <a:latin typeface="Arial"/>
                <a:ea typeface="Arial"/>
                <a:cs typeface="Arial"/>
                <a:sym typeface="Arial"/>
              </a:rPr>
              <a:t>lai</a:t>
            </a:r>
            <a:r>
              <a:rPr lang="en-US" sz="3200" dirty="0" smtClean="0">
                <a:latin typeface="Arial"/>
                <a:ea typeface="Arial"/>
                <a:cs typeface="Arial"/>
                <a:sym typeface="Arial"/>
              </a:rPr>
              <a:t> </a:t>
            </a:r>
            <a:r>
              <a:rPr lang="en-US" sz="3200" dirty="0" err="1" smtClean="0">
                <a:latin typeface="Arial"/>
                <a:ea typeface="Arial"/>
                <a:cs typeface="Arial"/>
                <a:sym typeface="Arial"/>
              </a:rPr>
              <a:t>masa</a:t>
            </a:r>
            <a:r>
              <a:rPr lang="en-US" sz="3200" dirty="0" smtClean="0">
                <a:latin typeface="Arial"/>
                <a:ea typeface="Arial"/>
                <a:cs typeface="Arial"/>
                <a:sym typeface="Arial"/>
              </a:rPr>
              <a:t> </a:t>
            </a:r>
            <a:r>
              <a:rPr lang="en-US" sz="3200" dirty="0" err="1" smtClean="0">
                <a:latin typeface="Arial"/>
                <a:ea typeface="Arial"/>
                <a:cs typeface="Arial"/>
                <a:sym typeface="Arial"/>
              </a:rPr>
              <a:t>ni</a:t>
            </a:r>
            <a:endParaRPr sz="3200" dirty="0">
              <a:latin typeface="Arial"/>
              <a:ea typeface="Arial"/>
              <a:cs typeface="Arial"/>
              <a:sym typeface="Arial"/>
            </a:endParaRPr>
          </a:p>
        </p:txBody>
      </p:sp>
      <p:sp>
        <p:nvSpPr>
          <p:cNvPr id="503" name="Google Shape;503;p37"/>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04" name="Google Shape;504;p37" descr="A picture containing person, outdoor, standing&#10;&#10;Description automatically generated"/>
          <p:cNvPicPr preferRelativeResize="0"/>
          <p:nvPr/>
        </p:nvPicPr>
        <p:blipFill rotWithShape="1">
          <a:blip r:embed="rId3">
            <a:alphaModFix/>
          </a:blip>
          <a:srcRect l="6399" r="26646" b="-1"/>
          <a:stretch/>
        </p:blipFill>
        <p:spPr>
          <a:xfrm>
            <a:off x="6656294" y="1255059"/>
            <a:ext cx="5534184" cy="560294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05" name="Google Shape;505;p37"/>
          <p:cNvSpPr txBox="1">
            <a:spLocks noGrp="1"/>
          </p:cNvSpPr>
          <p:nvPr>
            <p:ph type="subTitle" idx="1"/>
          </p:nvPr>
        </p:nvSpPr>
        <p:spPr>
          <a:xfrm>
            <a:off x="-34820" y="1915261"/>
            <a:ext cx="6839032" cy="4727585"/>
          </a:xfrm>
          <a:prstGeom prst="rect">
            <a:avLst/>
          </a:prstGeom>
          <a:solidFill>
            <a:schemeClr val="lt1"/>
          </a:solidFill>
          <a:ln>
            <a:noFill/>
          </a:ln>
        </p:spPr>
        <p:txBody>
          <a:bodyPr spcFirstLastPara="1" wrap="square" lIns="91425" tIns="45700" rIns="91425" bIns="45700" anchor="t" anchorCtr="0">
            <a:noAutofit/>
          </a:bodyPr>
          <a:lstStyle/>
          <a:p>
            <a:pPr marL="285750" lvl="0" indent="-285750" algn="l" rtl="0">
              <a:lnSpc>
                <a:spcPct val="150000"/>
              </a:lnSpc>
              <a:spcBef>
                <a:spcPts val="0"/>
              </a:spcBef>
              <a:spcAft>
                <a:spcPts val="0"/>
              </a:spcAft>
              <a:buClr>
                <a:schemeClr val="dk1"/>
              </a:buClr>
              <a:buSzPts val="2400"/>
              <a:buFont typeface="Arial"/>
              <a:buChar char="•"/>
            </a:pPr>
            <a:r>
              <a:rPr lang="en-US" dirty="0" err="1" smtClean="0">
                <a:latin typeface="Arial"/>
                <a:ea typeface="Arial"/>
                <a:cs typeface="Arial"/>
                <a:sym typeface="Arial"/>
              </a:rPr>
              <a:t>Dinglun</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mara</a:t>
            </a:r>
            <a:r>
              <a:rPr lang="en-US" dirty="0" smtClean="0">
                <a:latin typeface="Arial"/>
                <a:ea typeface="Arial"/>
                <a:cs typeface="Arial"/>
                <a:sym typeface="Arial"/>
              </a:rPr>
              <a:t> </a:t>
            </a:r>
            <a:r>
              <a:rPr lang="en-US" dirty="0" err="1" smtClean="0">
                <a:latin typeface="Arial"/>
                <a:ea typeface="Arial"/>
                <a:cs typeface="Arial"/>
                <a:sym typeface="Arial"/>
              </a:rPr>
              <a:t>shagun</a:t>
            </a:r>
            <a:r>
              <a:rPr lang="en-US" dirty="0" smtClean="0">
                <a:latin typeface="Arial"/>
                <a:ea typeface="Arial"/>
                <a:cs typeface="Arial"/>
                <a:sym typeface="Arial"/>
              </a:rPr>
              <a:t> ai lam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ai.</a:t>
            </a:r>
          </a:p>
          <a:p>
            <a:pPr marL="285750" lvl="0" indent="-285750" algn="l" rtl="0">
              <a:lnSpc>
                <a:spcPct val="150000"/>
              </a:lnSpc>
              <a:spcBef>
                <a:spcPts val="0"/>
              </a:spcBef>
              <a:spcAft>
                <a:spcPts val="0"/>
              </a:spcAft>
              <a:buClr>
                <a:schemeClr val="dk1"/>
              </a:buClr>
              <a:buSzPts val="2400"/>
              <a:buFont typeface="Arial"/>
              <a:buChar char="•"/>
            </a:pP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galu</a:t>
            </a:r>
            <a:r>
              <a:rPr lang="en-US" dirty="0" smtClean="0">
                <a:latin typeface="Arial"/>
                <a:ea typeface="Arial"/>
                <a:cs typeface="Arial"/>
                <a:sym typeface="Arial"/>
              </a:rPr>
              <a:t> </a:t>
            </a:r>
            <a:r>
              <a:rPr lang="en-US" dirty="0" err="1" smtClean="0">
                <a:latin typeface="Arial"/>
                <a:ea typeface="Arial"/>
                <a:cs typeface="Arial"/>
                <a:sym typeface="Arial"/>
              </a:rPr>
              <a:t>hkam</a:t>
            </a:r>
            <a:r>
              <a:rPr lang="en-US" dirty="0" smtClean="0">
                <a:latin typeface="Arial"/>
                <a:ea typeface="Arial"/>
                <a:cs typeface="Arial"/>
                <a:sym typeface="Arial"/>
              </a:rPr>
              <a:t> </a:t>
            </a:r>
            <a:r>
              <a:rPr lang="en-US" dirty="0" err="1" smtClean="0">
                <a:latin typeface="Arial"/>
                <a:ea typeface="Arial"/>
                <a:cs typeface="Arial"/>
                <a:sym typeface="Arial"/>
              </a:rPr>
              <a:t>sharang</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a:latin typeface="Arial"/>
                <a:ea typeface="Arial"/>
                <a:cs typeface="Arial"/>
                <a:sym typeface="Arial"/>
              </a:rPr>
              <a:t>.</a:t>
            </a:r>
            <a:r>
              <a:rPr lang="en-US" dirty="0" smtClean="0">
                <a:latin typeface="Arial"/>
                <a:ea typeface="Arial"/>
                <a:cs typeface="Arial"/>
                <a:sym typeface="Arial"/>
              </a:rPr>
              <a:t> </a:t>
            </a:r>
          </a:p>
          <a:p>
            <a:pPr marL="285750" lvl="0" indent="-285750" algn="l" rtl="0">
              <a:lnSpc>
                <a:spcPct val="150000"/>
              </a:lnSpc>
              <a:spcBef>
                <a:spcPts val="0"/>
              </a:spcBef>
              <a:spcAft>
                <a:spcPts val="0"/>
              </a:spcAft>
              <a:buClr>
                <a:schemeClr val="dk1"/>
              </a:buClr>
              <a:buSzPts val="2400"/>
              <a:buFont typeface="Arial"/>
              <a:buChar char="•"/>
            </a:pP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ai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jasat</a:t>
            </a:r>
            <a:r>
              <a:rPr lang="en-US" dirty="0" smtClean="0">
                <a:latin typeface="Arial"/>
                <a:ea typeface="Arial"/>
                <a:cs typeface="Arial"/>
                <a:sym typeface="Arial"/>
              </a:rPr>
              <a:t> </a:t>
            </a:r>
            <a:r>
              <a:rPr lang="en-US" dirty="0" err="1" smtClean="0">
                <a:latin typeface="Arial"/>
                <a:ea typeface="Arial"/>
                <a:cs typeface="Arial"/>
                <a:sym typeface="Arial"/>
              </a:rPr>
              <a:t>lai</a:t>
            </a:r>
            <a:r>
              <a:rPr lang="en-US" dirty="0" smtClean="0">
                <a:latin typeface="Arial"/>
                <a:ea typeface="Arial"/>
                <a:cs typeface="Arial"/>
                <a:sym typeface="Arial"/>
              </a:rPr>
              <a:t> </a:t>
            </a:r>
            <a:r>
              <a:rPr lang="en-US" dirty="0" err="1" smtClean="0">
                <a:latin typeface="Arial"/>
                <a:ea typeface="Arial"/>
                <a:cs typeface="Arial"/>
                <a:sym typeface="Arial"/>
              </a:rPr>
              <a:t>masa</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madun</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p>
          <a:p>
            <a:pPr marL="285750" lvl="0" indent="-285750" algn="l" rtl="0">
              <a:lnSpc>
                <a:spcPct val="150000"/>
              </a:lnSpc>
              <a:spcBef>
                <a:spcPts val="0"/>
              </a:spcBef>
              <a:spcAft>
                <a:spcPts val="0"/>
              </a:spcAft>
              <a:buClr>
                <a:schemeClr val="dk1"/>
              </a:buClr>
              <a:buSzPts val="2400"/>
              <a:buFont typeface="Arial"/>
              <a:buChar char="•"/>
            </a:pPr>
            <a:r>
              <a:rPr lang="en-US" dirty="0" err="1" smtClean="0">
                <a:latin typeface="Arial"/>
                <a:ea typeface="Arial"/>
                <a:cs typeface="Arial"/>
                <a:sym typeface="Arial"/>
              </a:rPr>
              <a:t>Kam</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byin</a:t>
            </a:r>
            <a:r>
              <a:rPr lang="en-US" dirty="0" smtClean="0">
                <a:latin typeface="Arial"/>
                <a:ea typeface="Arial"/>
                <a:cs typeface="Arial"/>
                <a:sym typeface="Arial"/>
              </a:rPr>
              <a:t> </a:t>
            </a:r>
            <a:r>
              <a:rPr lang="en-US" dirty="0" err="1" smtClean="0">
                <a:latin typeface="Arial"/>
                <a:ea typeface="Arial"/>
                <a:cs typeface="Arial"/>
                <a:sym typeface="Arial"/>
              </a:rPr>
              <a:t>hkra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p>
          <a:p>
            <a:pPr marL="285750" lvl="0" indent="-285750" algn="l" rtl="0">
              <a:lnSpc>
                <a:spcPct val="150000"/>
              </a:lnSpc>
              <a:spcBef>
                <a:spcPts val="0"/>
              </a:spcBef>
              <a:spcAft>
                <a:spcPts val="0"/>
              </a:spcAft>
              <a:buClr>
                <a:schemeClr val="dk1"/>
              </a:buClr>
              <a:buSzPts val="2400"/>
              <a:buFont typeface="Arial"/>
              <a:buChar char="•"/>
            </a:pPr>
            <a:r>
              <a:rPr lang="en-US" dirty="0" smtClean="0">
                <a:latin typeface="Arial"/>
                <a:ea typeface="Arial"/>
                <a:cs typeface="Arial"/>
                <a:sym typeface="Arial"/>
              </a:rPr>
              <a:t>Shang </a:t>
            </a:r>
            <a:r>
              <a:rPr lang="en-US" dirty="0" err="1" smtClean="0">
                <a:latin typeface="Arial"/>
                <a:ea typeface="Arial"/>
                <a:cs typeface="Arial"/>
                <a:sym typeface="Arial"/>
              </a:rPr>
              <a:t>ladat</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t>
            </a:r>
            <a:r>
              <a:rPr lang="en-US" dirty="0" err="1" smtClean="0">
                <a:latin typeface="Arial"/>
                <a:ea typeface="Arial"/>
                <a:cs typeface="Arial"/>
                <a:sym typeface="Arial"/>
              </a:rPr>
              <a:t>chye</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endParaRPr lang="en-US" dirty="0">
              <a:latin typeface="Arial"/>
              <a:ea typeface="Arial"/>
              <a:cs typeface="Arial"/>
              <a:sym typeface="Arial"/>
            </a:endParaRPr>
          </a:p>
          <a:p>
            <a:pPr marL="285750" lvl="0" indent="-285750" algn="l" rtl="0">
              <a:lnSpc>
                <a:spcPct val="150000"/>
              </a:lnSpc>
              <a:spcBef>
                <a:spcPts val="0"/>
              </a:spcBef>
              <a:spcAft>
                <a:spcPts val="0"/>
              </a:spcAft>
              <a:buClr>
                <a:schemeClr val="dk1"/>
              </a:buClr>
              <a:buSzPts val="2400"/>
              <a:buFont typeface="Arial"/>
              <a:buChar char="•"/>
            </a:pPr>
            <a:r>
              <a:rPr lang="en-US" dirty="0" err="1" smtClean="0">
                <a:latin typeface="Arial"/>
                <a:ea typeface="Arial"/>
                <a:cs typeface="Arial"/>
                <a:sym typeface="Arial"/>
              </a:rPr>
              <a:t>Atsawm</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a:t>
            </a:r>
            <a:r>
              <a:rPr lang="en-US" dirty="0" err="1" smtClean="0">
                <a:latin typeface="Arial"/>
                <a:ea typeface="Arial"/>
                <a:cs typeface="Arial"/>
                <a:sym typeface="Arial"/>
              </a:rPr>
              <a:t>ning-ip</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kyen</a:t>
            </a:r>
            <a:r>
              <a:rPr lang="en-US" dirty="0" smtClean="0">
                <a:latin typeface="Arial"/>
                <a:ea typeface="Arial"/>
                <a:cs typeface="Arial"/>
                <a:sym typeface="Arial"/>
              </a:rPr>
              <a:t> </a:t>
            </a:r>
            <a:r>
              <a:rPr lang="en-US" dirty="0" err="1" smtClean="0">
                <a:latin typeface="Arial"/>
                <a:ea typeface="Arial"/>
                <a:cs typeface="Arial"/>
                <a:sym typeface="Arial"/>
              </a:rPr>
              <a:t>zim</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ai.</a:t>
            </a:r>
            <a:endParaRPr dirty="0">
              <a:latin typeface="Arial"/>
              <a:ea typeface="Arial"/>
              <a:cs typeface="Arial"/>
              <a:sym typeface="Arial"/>
            </a:endParaRPr>
          </a:p>
          <a:p>
            <a:pPr marL="285750" lvl="0" indent="-133350" algn="l" rtl="0">
              <a:lnSpc>
                <a:spcPct val="150000"/>
              </a:lnSpc>
              <a:spcBef>
                <a:spcPts val="0"/>
              </a:spcBef>
              <a:spcAft>
                <a:spcPts val="0"/>
              </a:spcAft>
              <a:buClr>
                <a:schemeClr val="dk1"/>
              </a:buClr>
              <a:buSzPts val="2400"/>
              <a:buFont typeface="Arial"/>
              <a:buNone/>
            </a:pPr>
            <a:endParaRPr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xEl>
                                              <p:pRg st="0" end="0"/>
                                            </p:txEl>
                                          </p:spTgt>
                                        </p:tgtEl>
                                        <p:attrNameLst>
                                          <p:attrName>style.visibility</p:attrName>
                                        </p:attrNameLst>
                                      </p:cBhvr>
                                      <p:to>
                                        <p:strVal val="visible"/>
                                      </p:to>
                                    </p:set>
                                    <p:animEffect transition="in" filter="fade">
                                      <p:cBhvr>
                                        <p:cTn id="7" dur="500"/>
                                        <p:tgtEl>
                                          <p:spTgt spid="5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5">
                                            <p:txEl>
                                              <p:pRg st="1" end="1"/>
                                            </p:txEl>
                                          </p:spTgt>
                                        </p:tgtEl>
                                        <p:attrNameLst>
                                          <p:attrName>style.visibility</p:attrName>
                                        </p:attrNameLst>
                                      </p:cBhvr>
                                      <p:to>
                                        <p:strVal val="visible"/>
                                      </p:to>
                                    </p:set>
                                    <p:animEffect transition="in" filter="fade">
                                      <p:cBhvr>
                                        <p:cTn id="12" dur="500"/>
                                        <p:tgtEl>
                                          <p:spTgt spid="5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xEl>
                                              <p:pRg st="2" end="2"/>
                                            </p:txEl>
                                          </p:spTgt>
                                        </p:tgtEl>
                                        <p:attrNameLst>
                                          <p:attrName>style.visibility</p:attrName>
                                        </p:attrNameLst>
                                      </p:cBhvr>
                                      <p:to>
                                        <p:strVal val="visible"/>
                                      </p:to>
                                    </p:set>
                                    <p:animEffect transition="in" filter="fade">
                                      <p:cBhvr>
                                        <p:cTn id="17" dur="500"/>
                                        <p:tgtEl>
                                          <p:spTgt spid="5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5">
                                            <p:txEl>
                                              <p:pRg st="3" end="3"/>
                                            </p:txEl>
                                          </p:spTgt>
                                        </p:tgtEl>
                                        <p:attrNameLst>
                                          <p:attrName>style.visibility</p:attrName>
                                        </p:attrNameLst>
                                      </p:cBhvr>
                                      <p:to>
                                        <p:strVal val="visible"/>
                                      </p:to>
                                    </p:set>
                                    <p:animEffect transition="in" filter="fade">
                                      <p:cBhvr>
                                        <p:cTn id="22" dur="500"/>
                                        <p:tgtEl>
                                          <p:spTgt spid="5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5">
                                            <p:txEl>
                                              <p:pRg st="4" end="4"/>
                                            </p:txEl>
                                          </p:spTgt>
                                        </p:tgtEl>
                                        <p:attrNameLst>
                                          <p:attrName>style.visibility</p:attrName>
                                        </p:attrNameLst>
                                      </p:cBhvr>
                                      <p:to>
                                        <p:strVal val="visible"/>
                                      </p:to>
                                    </p:set>
                                    <p:animEffect transition="in" filter="fade">
                                      <p:cBhvr>
                                        <p:cTn id="27" dur="500"/>
                                        <p:tgtEl>
                                          <p:spTgt spid="5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5">
                                            <p:txEl>
                                              <p:pRg st="5" end="5"/>
                                            </p:txEl>
                                          </p:spTgt>
                                        </p:tgtEl>
                                        <p:attrNameLst>
                                          <p:attrName>style.visibility</p:attrName>
                                        </p:attrNameLst>
                                      </p:cBhvr>
                                      <p:to>
                                        <p:strVal val="visible"/>
                                      </p:to>
                                    </p:set>
                                    <p:animEffect transition="in" filter="fade">
                                      <p:cBhvr>
                                        <p:cTn id="32" dur="500"/>
                                        <p:tgtEl>
                                          <p:spTgt spid="50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2"/>
                                        </p:tgtEl>
                                        <p:attrNameLst>
                                          <p:attrName>style.visibility</p:attrName>
                                        </p:attrNameLst>
                                      </p:cBhvr>
                                      <p:to>
                                        <p:strVal val="visible"/>
                                      </p:to>
                                    </p:set>
                                    <p:animEffect transition="in" filter="fade">
                                      <p:cBhvr>
                                        <p:cTn id="37" dur="5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0"/>
        <p:cNvGrpSpPr/>
        <p:nvPr/>
      </p:nvGrpSpPr>
      <p:grpSpPr>
        <a:xfrm>
          <a:off x="0" y="0"/>
          <a:ext cx="0" cy="0"/>
          <a:chOff x="0" y="0"/>
          <a:chExt cx="0" cy="0"/>
        </a:xfrm>
      </p:grpSpPr>
      <p:sp>
        <p:nvSpPr>
          <p:cNvPr id="511" name="Google Shape;511;p38"/>
          <p:cNvSpPr/>
          <p:nvPr/>
        </p:nvSpPr>
        <p:spPr>
          <a:xfrm>
            <a:off x="-1" y="-33617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12" name="Google Shape;512;p38"/>
          <p:cNvSpPr txBox="1">
            <a:spLocks noGrp="1"/>
          </p:cNvSpPr>
          <p:nvPr>
            <p:ph type="title"/>
          </p:nvPr>
        </p:nvSpPr>
        <p:spPr>
          <a:xfrm>
            <a:off x="288590" y="-336177"/>
            <a:ext cx="6582857" cy="184323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2800" dirty="0" err="1" smtClean="0">
                <a:latin typeface="Arial"/>
                <a:ea typeface="Arial"/>
                <a:cs typeface="Arial"/>
                <a:sym typeface="Arial"/>
              </a:rPr>
              <a:t>Makawp</a:t>
            </a:r>
            <a:r>
              <a:rPr lang="en-US" sz="2800" dirty="0" smtClean="0">
                <a:latin typeface="Arial"/>
                <a:ea typeface="Arial"/>
                <a:cs typeface="Arial"/>
                <a:sym typeface="Arial"/>
              </a:rPr>
              <a:t> </a:t>
            </a:r>
            <a:r>
              <a:rPr lang="en-US" sz="2800" dirty="0" err="1" smtClean="0">
                <a:latin typeface="Arial"/>
                <a:ea typeface="Arial"/>
                <a:cs typeface="Arial"/>
                <a:sym typeface="Arial"/>
              </a:rPr>
              <a:t>maga</a:t>
            </a:r>
            <a:r>
              <a:rPr lang="en-US" sz="2800" dirty="0" smtClean="0">
                <a:latin typeface="Arial"/>
                <a:ea typeface="Arial"/>
                <a:cs typeface="Arial"/>
                <a:sym typeface="Arial"/>
              </a:rPr>
              <a:t> </a:t>
            </a:r>
            <a:r>
              <a:rPr lang="en-US" sz="2800" dirty="0" err="1" smtClean="0">
                <a:latin typeface="Arial"/>
                <a:ea typeface="Arial"/>
                <a:cs typeface="Arial"/>
                <a:sym typeface="Arial"/>
              </a:rPr>
              <a:t>lanu</a:t>
            </a:r>
            <a:r>
              <a:rPr lang="en-US" sz="2800" dirty="0" smtClean="0">
                <a:latin typeface="Arial"/>
                <a:ea typeface="Arial"/>
                <a:cs typeface="Arial"/>
                <a:sym typeface="Arial"/>
              </a:rPr>
              <a:t> </a:t>
            </a:r>
            <a:r>
              <a:rPr lang="en-US" sz="2800" dirty="0" err="1" smtClean="0">
                <a:latin typeface="Arial"/>
                <a:ea typeface="Arial"/>
                <a:cs typeface="Arial"/>
                <a:sym typeface="Arial"/>
              </a:rPr>
              <a:t>lahku</a:t>
            </a:r>
            <a:r>
              <a:rPr lang="en-US" sz="2800" dirty="0" smtClean="0">
                <a:latin typeface="Arial"/>
                <a:ea typeface="Arial"/>
                <a:cs typeface="Arial"/>
                <a:sym typeface="Arial"/>
              </a:rPr>
              <a:t> lam </a:t>
            </a:r>
            <a:r>
              <a:rPr lang="en-US" sz="2800" dirty="0" err="1" smtClean="0">
                <a:latin typeface="Arial"/>
                <a:ea typeface="Arial"/>
                <a:cs typeface="Arial"/>
                <a:sym typeface="Arial"/>
              </a:rPr>
              <a:t>ra</a:t>
            </a:r>
            <a:r>
              <a:rPr lang="en-US" sz="2800" dirty="0" smtClean="0">
                <a:latin typeface="Arial"/>
                <a:ea typeface="Arial"/>
                <a:cs typeface="Arial"/>
                <a:sym typeface="Arial"/>
              </a:rPr>
              <a:t> </a:t>
            </a:r>
            <a:r>
              <a:rPr lang="en-US" sz="2800" dirty="0" err="1" smtClean="0">
                <a:latin typeface="Arial"/>
                <a:ea typeface="Arial"/>
                <a:cs typeface="Arial"/>
                <a:sym typeface="Arial"/>
              </a:rPr>
              <a:t>ahkyak</a:t>
            </a:r>
            <a:r>
              <a:rPr lang="en-US" sz="2800" dirty="0" smtClean="0">
                <a:latin typeface="Arial"/>
                <a:ea typeface="Arial"/>
                <a:cs typeface="Arial"/>
                <a:sym typeface="Arial"/>
              </a:rPr>
              <a:t> </a:t>
            </a:r>
            <a:r>
              <a:rPr lang="en-US" sz="2800" dirty="0" err="1" smtClean="0">
                <a:latin typeface="Arial"/>
                <a:ea typeface="Arial"/>
                <a:cs typeface="Arial"/>
                <a:sym typeface="Arial"/>
              </a:rPr>
              <a:t>nga</a:t>
            </a:r>
            <a:r>
              <a:rPr lang="en-US" sz="2800" dirty="0" smtClean="0">
                <a:latin typeface="Arial"/>
                <a:ea typeface="Arial"/>
                <a:cs typeface="Arial"/>
                <a:sym typeface="Arial"/>
              </a:rPr>
              <a:t> ai ma </a:t>
            </a:r>
            <a:r>
              <a:rPr lang="en-US" sz="2800" dirty="0" err="1" smtClean="0">
                <a:latin typeface="Arial"/>
                <a:ea typeface="Arial"/>
                <a:cs typeface="Arial"/>
                <a:sym typeface="Arial"/>
              </a:rPr>
              <a:t>ni</a:t>
            </a:r>
            <a:r>
              <a:rPr lang="en-US" sz="2800" dirty="0" smtClean="0">
                <a:latin typeface="Arial"/>
                <a:ea typeface="Arial"/>
                <a:cs typeface="Arial"/>
                <a:sym typeface="Arial"/>
              </a:rPr>
              <a:t> </a:t>
            </a:r>
            <a:r>
              <a:rPr lang="en-US" sz="2800" dirty="0" err="1" smtClean="0">
                <a:latin typeface="Arial"/>
                <a:ea typeface="Arial"/>
                <a:cs typeface="Arial"/>
                <a:sym typeface="Arial"/>
              </a:rPr>
              <a:t>hpe</a:t>
            </a:r>
            <a:r>
              <a:rPr lang="en-US" sz="2800" dirty="0" smtClean="0">
                <a:latin typeface="Arial"/>
                <a:ea typeface="Arial"/>
                <a:cs typeface="Arial"/>
                <a:sym typeface="Arial"/>
              </a:rPr>
              <a:t> </a:t>
            </a:r>
            <a:r>
              <a:rPr lang="en-US" sz="2800" dirty="0" err="1" smtClean="0">
                <a:latin typeface="Arial"/>
                <a:ea typeface="Arial"/>
                <a:cs typeface="Arial"/>
                <a:sym typeface="Arial"/>
              </a:rPr>
              <a:t>laksan</a:t>
            </a:r>
            <a:r>
              <a:rPr lang="en-US" sz="2800" dirty="0" smtClean="0">
                <a:latin typeface="Arial"/>
                <a:ea typeface="Arial"/>
                <a:cs typeface="Arial"/>
                <a:sym typeface="Arial"/>
              </a:rPr>
              <a:t> </a:t>
            </a:r>
            <a:r>
              <a:rPr lang="en-US" sz="2800" dirty="0" err="1" smtClean="0">
                <a:latin typeface="Arial"/>
                <a:ea typeface="Arial"/>
                <a:cs typeface="Arial"/>
                <a:sym typeface="Arial"/>
              </a:rPr>
              <a:t>garum</a:t>
            </a:r>
            <a:r>
              <a:rPr lang="en-US" sz="2800" dirty="0" smtClean="0">
                <a:latin typeface="Arial"/>
                <a:ea typeface="Arial"/>
                <a:cs typeface="Arial"/>
                <a:sym typeface="Arial"/>
              </a:rPr>
              <a:t> </a:t>
            </a:r>
            <a:r>
              <a:rPr lang="en-US" sz="2800" dirty="0" err="1" smtClean="0">
                <a:latin typeface="Arial"/>
                <a:ea typeface="Arial"/>
                <a:cs typeface="Arial"/>
                <a:sym typeface="Arial"/>
              </a:rPr>
              <a:t>lajang</a:t>
            </a:r>
            <a:r>
              <a:rPr lang="en-US" sz="2800" dirty="0" smtClean="0">
                <a:latin typeface="Arial"/>
                <a:ea typeface="Arial"/>
                <a:cs typeface="Arial"/>
                <a:sym typeface="Arial"/>
              </a:rPr>
              <a:t> </a:t>
            </a:r>
            <a:r>
              <a:rPr lang="en-US" sz="2800" dirty="0" err="1" smtClean="0">
                <a:latin typeface="Arial"/>
                <a:ea typeface="Arial"/>
                <a:cs typeface="Arial"/>
                <a:sym typeface="Arial"/>
              </a:rPr>
              <a:t>ya</a:t>
            </a:r>
            <a:r>
              <a:rPr lang="en-US" sz="2800" dirty="0" smtClean="0">
                <a:latin typeface="Arial"/>
                <a:ea typeface="Arial"/>
                <a:cs typeface="Arial"/>
                <a:sym typeface="Arial"/>
              </a:rPr>
              <a:t> ai</a:t>
            </a:r>
            <a:r>
              <a:rPr lang="en-US" sz="2800" dirty="0">
                <a:latin typeface="Arial"/>
                <a:ea typeface="Arial"/>
                <a:cs typeface="Arial"/>
                <a:sym typeface="Arial"/>
              </a:rPr>
              <a:t> </a:t>
            </a:r>
            <a:r>
              <a:rPr lang="en-US" sz="2800" dirty="0" err="1" smtClean="0">
                <a:latin typeface="Arial"/>
                <a:ea typeface="Arial"/>
                <a:cs typeface="Arial"/>
                <a:sym typeface="Arial"/>
              </a:rPr>
              <a:t>ni</a:t>
            </a:r>
            <a:r>
              <a:rPr lang="en-US" sz="2800" dirty="0" smtClean="0">
                <a:latin typeface="Arial"/>
                <a:ea typeface="Arial"/>
                <a:cs typeface="Arial"/>
                <a:sym typeface="Arial"/>
              </a:rPr>
              <a:t> de </a:t>
            </a:r>
            <a:r>
              <a:rPr lang="en-US" sz="2800" dirty="0" err="1" smtClean="0">
                <a:latin typeface="Arial"/>
                <a:ea typeface="Arial"/>
                <a:cs typeface="Arial"/>
                <a:sym typeface="Arial"/>
              </a:rPr>
              <a:t>matut</a:t>
            </a:r>
            <a:r>
              <a:rPr lang="en-US" sz="2800" dirty="0" smtClean="0">
                <a:latin typeface="Arial"/>
                <a:ea typeface="Arial"/>
                <a:cs typeface="Arial"/>
                <a:sym typeface="Arial"/>
              </a:rPr>
              <a:t> </a:t>
            </a:r>
            <a:r>
              <a:rPr lang="en-US" sz="2800" dirty="0" err="1" smtClean="0">
                <a:latin typeface="Arial"/>
                <a:ea typeface="Arial"/>
                <a:cs typeface="Arial"/>
                <a:sym typeface="Arial"/>
              </a:rPr>
              <a:t>mahkai</a:t>
            </a:r>
            <a:r>
              <a:rPr lang="en-US" sz="2800" dirty="0" smtClean="0">
                <a:latin typeface="Arial"/>
                <a:ea typeface="Arial"/>
                <a:cs typeface="Arial"/>
                <a:sym typeface="Arial"/>
              </a:rPr>
              <a:t> n-</a:t>
            </a:r>
            <a:r>
              <a:rPr lang="en-US" sz="2800" dirty="0" err="1" smtClean="0">
                <a:latin typeface="Arial"/>
                <a:ea typeface="Arial"/>
                <a:cs typeface="Arial"/>
                <a:sym typeface="Arial"/>
              </a:rPr>
              <a:t>na</a:t>
            </a:r>
            <a:r>
              <a:rPr lang="en-US" sz="2800" dirty="0" smtClean="0">
                <a:latin typeface="Arial"/>
                <a:ea typeface="Arial"/>
                <a:cs typeface="Arial"/>
                <a:sym typeface="Arial"/>
              </a:rPr>
              <a:t> </a:t>
            </a:r>
            <a:r>
              <a:rPr lang="en-US" sz="2800" dirty="0" err="1" smtClean="0">
                <a:latin typeface="Arial"/>
                <a:ea typeface="Arial"/>
                <a:cs typeface="Arial"/>
                <a:sym typeface="Arial"/>
              </a:rPr>
              <a:t>ap</a:t>
            </a:r>
            <a:r>
              <a:rPr lang="en-US" sz="2800" dirty="0" smtClean="0">
                <a:latin typeface="Arial"/>
                <a:ea typeface="Arial"/>
                <a:cs typeface="Arial"/>
                <a:sym typeface="Arial"/>
              </a:rPr>
              <a:t> </a:t>
            </a:r>
            <a:r>
              <a:rPr lang="en-US" sz="2800" dirty="0" err="1" smtClean="0">
                <a:latin typeface="Arial"/>
                <a:ea typeface="Arial"/>
                <a:cs typeface="Arial"/>
                <a:sym typeface="Arial"/>
              </a:rPr>
              <a:t>ya</a:t>
            </a:r>
            <a:r>
              <a:rPr lang="en-US" sz="2800" dirty="0" smtClean="0">
                <a:latin typeface="Arial"/>
                <a:ea typeface="Arial"/>
                <a:cs typeface="Arial"/>
                <a:sym typeface="Arial"/>
              </a:rPr>
              <a:t> ai lam</a:t>
            </a:r>
            <a:endParaRPr sz="2800" dirty="0">
              <a:latin typeface="Arial"/>
              <a:ea typeface="Arial"/>
              <a:cs typeface="Arial"/>
              <a:sym typeface="Arial"/>
            </a:endParaRPr>
          </a:p>
        </p:txBody>
      </p:sp>
      <p:sp>
        <p:nvSpPr>
          <p:cNvPr id="513" name="Google Shape;513;p38"/>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14" name="Google Shape;514;p38" descr="A person holding a baby&#10;&#10;Description automatically generated"/>
          <p:cNvPicPr preferRelativeResize="0"/>
          <p:nvPr/>
        </p:nvPicPr>
        <p:blipFill rotWithShape="1">
          <a:blip r:embed="rId3">
            <a:alphaModFix/>
          </a:blip>
          <a:srcRect l="27287" r="5758" b="-1"/>
          <a:stretch/>
        </p:blipFill>
        <p:spPr>
          <a:xfrm>
            <a:off x="5970608" y="336187"/>
            <a:ext cx="6218344" cy="6521813"/>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15" name="Google Shape;515;p38"/>
          <p:cNvSpPr txBox="1"/>
          <p:nvPr/>
        </p:nvSpPr>
        <p:spPr>
          <a:xfrm>
            <a:off x="288590" y="1722207"/>
            <a:ext cx="5468990" cy="4409651"/>
          </a:xfrm>
          <a:prstGeom prst="rect">
            <a:avLst/>
          </a:prstGeom>
          <a:solidFill>
            <a:schemeClr val="lt1"/>
          </a:solid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rgbClr val="000000"/>
              </a:buClr>
              <a:buSzPts val="2400"/>
              <a:buFont typeface="Arial"/>
              <a:buChar char="•"/>
            </a:pPr>
            <a:r>
              <a:rPr lang="en-US" sz="2400" b="0" i="0" u="none" strike="noStrike" cap="none" dirty="0" smtClean="0">
                <a:solidFill>
                  <a:srgbClr val="000000"/>
                </a:solidFill>
                <a:latin typeface="Arial"/>
                <a:ea typeface="Arial"/>
                <a:cs typeface="Arial"/>
                <a:sym typeface="Arial"/>
              </a:rPr>
              <a:t>Shiga </a:t>
            </a:r>
            <a:r>
              <a:rPr lang="en-US" sz="2400" b="0" i="0" u="none" strike="noStrike" cap="none" dirty="0" err="1" smtClean="0">
                <a:solidFill>
                  <a:srgbClr val="000000"/>
                </a:solidFill>
                <a:latin typeface="Arial"/>
                <a:ea typeface="Arial"/>
                <a:cs typeface="Arial"/>
                <a:sym typeface="Arial"/>
              </a:rPr>
              <a:t>lamang</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dawsang</a:t>
            </a:r>
            <a:r>
              <a:rPr lang="en-US" sz="2400" dirty="0" smtClean="0"/>
              <a:t>, </a:t>
            </a:r>
            <a:r>
              <a:rPr lang="en-US" sz="2400" dirty="0" err="1" smtClean="0"/>
              <a:t>garum</a:t>
            </a:r>
            <a:r>
              <a:rPr lang="en-US" sz="2400" dirty="0" smtClean="0"/>
              <a:t> </a:t>
            </a:r>
            <a:r>
              <a:rPr lang="en-US" sz="2400" dirty="0" err="1" smtClean="0"/>
              <a:t>lajang</a:t>
            </a:r>
            <a:r>
              <a:rPr lang="en-US" sz="2400" dirty="0" smtClean="0"/>
              <a:t> lam </a:t>
            </a:r>
            <a:r>
              <a:rPr lang="en-US" sz="2400" dirty="0" err="1" smtClean="0"/>
              <a:t>ni</a:t>
            </a:r>
            <a:r>
              <a:rPr lang="en-US" sz="2400" dirty="0" smtClean="0"/>
              <a:t> </a:t>
            </a:r>
            <a:r>
              <a:rPr lang="en-US" sz="2400" dirty="0" err="1" smtClean="0"/>
              <a:t>hte</a:t>
            </a:r>
            <a:r>
              <a:rPr lang="en-US" sz="2400" dirty="0" smtClean="0"/>
              <a:t> </a:t>
            </a:r>
            <a:r>
              <a:rPr lang="en-US" sz="2400" dirty="0" err="1" smtClean="0"/>
              <a:t>shinggyim</a:t>
            </a:r>
            <a:r>
              <a:rPr lang="en-US" sz="2400" dirty="0" smtClean="0"/>
              <a:t> </a:t>
            </a:r>
            <a:r>
              <a:rPr lang="en-US" sz="2400" dirty="0" err="1" smtClean="0"/>
              <a:t>garum</a:t>
            </a:r>
            <a:r>
              <a:rPr lang="en-US" sz="2400" dirty="0" smtClean="0"/>
              <a:t> </a:t>
            </a:r>
            <a:r>
              <a:rPr lang="en-US" sz="2400" dirty="0" err="1" smtClean="0"/>
              <a:t>shingtau</a:t>
            </a:r>
            <a:r>
              <a:rPr lang="en-US" sz="2400" dirty="0" smtClean="0"/>
              <a:t> lam </a:t>
            </a:r>
            <a:r>
              <a:rPr lang="en-US" sz="2400" dirty="0" err="1" smtClean="0"/>
              <a:t>galaw</a:t>
            </a:r>
            <a:r>
              <a:rPr lang="en-US" sz="2400" dirty="0" smtClean="0"/>
              <a:t> </a:t>
            </a:r>
            <a:r>
              <a:rPr lang="en-US" sz="2400" dirty="0" err="1" smtClean="0"/>
              <a:t>nga</a:t>
            </a:r>
            <a:r>
              <a:rPr lang="en-US" sz="2400" dirty="0" smtClean="0"/>
              <a:t> </a:t>
            </a:r>
            <a:r>
              <a:rPr lang="en-US" sz="2400" dirty="0" err="1" smtClean="0"/>
              <a:t>ai</a:t>
            </a:r>
            <a:r>
              <a:rPr lang="en-US" sz="2400" dirty="0" smtClean="0"/>
              <a:t> </a:t>
            </a:r>
            <a:r>
              <a:rPr lang="en-US" sz="2400" dirty="0" err="1" smtClean="0"/>
              <a:t>ni</a:t>
            </a:r>
            <a:r>
              <a:rPr lang="en-US" sz="2400" dirty="0" smtClean="0"/>
              <a:t> </a:t>
            </a:r>
            <a:r>
              <a:rPr lang="en-US" sz="2400" dirty="0" err="1" smtClean="0"/>
              <a:t>hte</a:t>
            </a:r>
            <a:r>
              <a:rPr lang="en-US" sz="2400" dirty="0" smtClean="0"/>
              <a:t> </a:t>
            </a:r>
            <a:r>
              <a:rPr lang="en-US" sz="2400" dirty="0" err="1" smtClean="0"/>
              <a:t>matut</a:t>
            </a:r>
            <a:r>
              <a:rPr lang="en-US" sz="2400" dirty="0" smtClean="0"/>
              <a:t> </a:t>
            </a:r>
            <a:r>
              <a:rPr lang="en-US" sz="2400" dirty="0" err="1" smtClean="0"/>
              <a:t>mahkai</a:t>
            </a:r>
            <a:r>
              <a:rPr lang="en-US" sz="2400" dirty="0" smtClean="0"/>
              <a:t> u. </a:t>
            </a:r>
          </a:p>
          <a:p>
            <a:pPr marL="228600" marR="0" lvl="0" indent="-228600" algn="l" rtl="0">
              <a:lnSpc>
                <a:spcPct val="150000"/>
              </a:lnSpc>
              <a:spcBef>
                <a:spcPts val="0"/>
              </a:spcBef>
              <a:spcAft>
                <a:spcPts val="0"/>
              </a:spcAft>
              <a:buClr>
                <a:srgbClr val="000000"/>
              </a:buClr>
              <a:buSzPts val="2400"/>
              <a:buFont typeface="Arial"/>
              <a:buChar char="•"/>
            </a:pPr>
            <a:r>
              <a:rPr lang="en-US" sz="2400" b="0" i="0" u="none" strike="noStrike" cap="none" dirty="0" smtClean="0">
                <a:solidFill>
                  <a:srgbClr val="000000"/>
                </a:solidFill>
                <a:latin typeface="Arial"/>
                <a:ea typeface="Arial"/>
                <a:cs typeface="Arial"/>
                <a:sym typeface="Arial"/>
              </a:rPr>
              <a:t>Ma kasha </a:t>
            </a:r>
            <a:r>
              <a:rPr lang="en-US" sz="2400" b="0" i="0" u="none" strike="noStrike" cap="none" dirty="0" err="1" smtClean="0">
                <a:solidFill>
                  <a:srgbClr val="000000"/>
                </a:solidFill>
                <a:latin typeface="Arial"/>
                <a:ea typeface="Arial"/>
                <a:cs typeface="Arial"/>
                <a:sym typeface="Arial"/>
              </a:rPr>
              <a:t>ni</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hpe</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makawp</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maga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lanu</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lahku</a:t>
            </a:r>
            <a:r>
              <a:rPr lang="en-US" sz="2400" b="0" i="0" u="none" strike="noStrike" cap="none" dirty="0" smtClean="0">
                <a:solidFill>
                  <a:srgbClr val="000000"/>
                </a:solidFill>
                <a:latin typeface="Arial"/>
                <a:ea typeface="Arial"/>
                <a:cs typeface="Arial"/>
                <a:sym typeface="Arial"/>
              </a:rPr>
              <a:t> </a:t>
            </a:r>
            <a:r>
              <a:rPr lang="en-US" sz="2400" dirty="0" err="1" smtClean="0"/>
              <a:t>ai</a:t>
            </a:r>
            <a:r>
              <a:rPr lang="en-US" sz="2400" dirty="0" smtClean="0"/>
              <a:t> lam </a:t>
            </a:r>
            <a:r>
              <a:rPr lang="en-US" sz="2400" dirty="0" err="1" smtClean="0"/>
              <a:t>hte</a:t>
            </a:r>
            <a:r>
              <a:rPr lang="en-US" sz="2400" dirty="0" smtClean="0"/>
              <a:t> </a:t>
            </a:r>
            <a:r>
              <a:rPr lang="en-US" sz="2400" dirty="0" err="1" smtClean="0"/>
              <a:t>num</a:t>
            </a:r>
            <a:r>
              <a:rPr lang="en-US" sz="2400" dirty="0" smtClean="0"/>
              <a:t>, la </a:t>
            </a:r>
            <a:r>
              <a:rPr lang="en-US" sz="2400" dirty="0" err="1" smtClean="0"/>
              <a:t>madung</a:t>
            </a:r>
            <a:r>
              <a:rPr lang="en-US" sz="2400" dirty="0"/>
              <a:t> </a:t>
            </a:r>
            <a:r>
              <a:rPr lang="en-US" sz="2400" dirty="0" err="1" smtClean="0"/>
              <a:t>dawsa</a:t>
            </a:r>
            <a:r>
              <a:rPr lang="en-US" sz="2400" dirty="0" smtClean="0"/>
              <a:t> lam </a:t>
            </a:r>
            <a:r>
              <a:rPr lang="en-US" sz="2400" dirty="0" err="1" smtClean="0"/>
              <a:t>hte</a:t>
            </a:r>
            <a:r>
              <a:rPr lang="en-US" sz="2400" dirty="0" smtClean="0"/>
              <a:t> </a:t>
            </a:r>
            <a:r>
              <a:rPr lang="en-US" sz="2400" dirty="0" err="1" smtClean="0"/>
              <a:t>seng</a:t>
            </a:r>
            <a:r>
              <a:rPr lang="en-US" sz="2400" dirty="0" smtClean="0"/>
              <a:t> n-</a:t>
            </a:r>
            <a:r>
              <a:rPr lang="en-US" sz="2400" dirty="0" err="1" smtClean="0"/>
              <a:t>na</a:t>
            </a:r>
            <a:r>
              <a:rPr lang="en-US" sz="2400" dirty="0" smtClean="0"/>
              <a:t> </a:t>
            </a:r>
            <a:r>
              <a:rPr lang="en-US" sz="2400" dirty="0" err="1" smtClean="0"/>
              <a:t>garum</a:t>
            </a:r>
            <a:r>
              <a:rPr lang="en-US" sz="2400" dirty="0" smtClean="0"/>
              <a:t> </a:t>
            </a:r>
            <a:r>
              <a:rPr lang="en-US" sz="2400" dirty="0" err="1" smtClean="0"/>
              <a:t>lajang</a:t>
            </a:r>
            <a:r>
              <a:rPr lang="en-US" sz="2400" dirty="0" smtClean="0"/>
              <a:t> </a:t>
            </a:r>
            <a:r>
              <a:rPr lang="en-US" sz="2400" dirty="0" err="1" smtClean="0"/>
              <a:t>ya</a:t>
            </a:r>
            <a:r>
              <a:rPr lang="en-US" sz="2400" dirty="0" smtClean="0"/>
              <a:t> </a:t>
            </a:r>
            <a:r>
              <a:rPr lang="en-US" sz="2400" dirty="0" err="1" smtClean="0"/>
              <a:t>ai</a:t>
            </a:r>
            <a:r>
              <a:rPr lang="en-US" sz="2400" dirty="0" smtClean="0"/>
              <a:t> </a:t>
            </a:r>
            <a:r>
              <a:rPr lang="en-US" sz="2400" dirty="0" err="1" smtClean="0"/>
              <a:t>ni</a:t>
            </a:r>
            <a:r>
              <a:rPr lang="en-US" sz="2400" dirty="0" smtClean="0"/>
              <a:t> de </a:t>
            </a:r>
            <a:r>
              <a:rPr lang="en-US" sz="2400" dirty="0" err="1" smtClean="0"/>
              <a:t>matut</a:t>
            </a:r>
            <a:r>
              <a:rPr lang="en-US" sz="2400" dirty="0" smtClean="0"/>
              <a:t> </a:t>
            </a:r>
            <a:r>
              <a:rPr lang="en-US" sz="2400" dirty="0" err="1" smtClean="0"/>
              <a:t>mahkai</a:t>
            </a:r>
            <a:r>
              <a:rPr lang="en-US" sz="2400" dirty="0" smtClean="0"/>
              <a:t> u. </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500"/>
                                        <p:tgtEl>
                                          <p:spTgt spid="5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5">
                                            <p:txEl>
                                              <p:pRg st="0" end="0"/>
                                            </p:txEl>
                                          </p:spTgt>
                                        </p:tgtEl>
                                        <p:attrNameLst>
                                          <p:attrName>style.visibility</p:attrName>
                                        </p:attrNameLst>
                                      </p:cBhvr>
                                      <p:to>
                                        <p:strVal val="visible"/>
                                      </p:to>
                                    </p:set>
                                    <p:animEffect transition="in" filter="fade">
                                      <p:cBhvr>
                                        <p:cTn id="12" dur="500"/>
                                        <p:tgtEl>
                                          <p:spTgt spid="5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5">
                                            <p:txEl>
                                              <p:pRg st="1" end="1"/>
                                            </p:txEl>
                                          </p:spTgt>
                                        </p:tgtEl>
                                        <p:attrNameLst>
                                          <p:attrName>style.visibility</p:attrName>
                                        </p:attrNameLst>
                                      </p:cBhvr>
                                      <p:to>
                                        <p:strVal val="visible"/>
                                      </p:to>
                                    </p:set>
                                    <p:animEffect transition="in" filter="fade">
                                      <p:cBhvr>
                                        <p:cTn id="17" dur="500"/>
                                        <p:tgtEl>
                                          <p:spTgt spid="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0"/>
        <p:cNvGrpSpPr/>
        <p:nvPr/>
      </p:nvGrpSpPr>
      <p:grpSpPr>
        <a:xfrm>
          <a:off x="0" y="0"/>
          <a:ext cx="0" cy="0"/>
          <a:chOff x="0" y="0"/>
          <a:chExt cx="0" cy="0"/>
        </a:xfrm>
      </p:grpSpPr>
      <p:sp>
        <p:nvSpPr>
          <p:cNvPr id="521" name="Google Shape;521;p3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22" name="Google Shape;522;p39"/>
          <p:cNvSpPr txBox="1">
            <a:spLocks noGrp="1"/>
          </p:cNvSpPr>
          <p:nvPr>
            <p:ph type="title"/>
          </p:nvPr>
        </p:nvSpPr>
        <p:spPr>
          <a:xfrm>
            <a:off x="222715" y="687955"/>
            <a:ext cx="7309057" cy="917277"/>
          </a:xfrm>
          <a:prstGeom prst="rect">
            <a:avLst/>
          </a:prstGeom>
          <a:noFill/>
          <a:ln>
            <a:noFill/>
          </a:ln>
        </p:spPr>
        <p:txBody>
          <a:bodyPr spcFirstLastPara="1" wrap="square" lIns="91425" tIns="45700" rIns="91425" bIns="45700" anchor="b" anchorCtr="0">
            <a:normAutofit fontScale="90000"/>
          </a:bodyPr>
          <a:lstStyle/>
          <a:p>
            <a:pPr lvl="0">
              <a:lnSpc>
                <a:spcPct val="150000"/>
              </a:lnSpc>
              <a:buSzPct val="100000"/>
            </a:pPr>
            <a:r>
              <a:rPr lang="en-US" sz="3200" dirty="0">
                <a:latin typeface="Arial"/>
                <a:ea typeface="Arial"/>
                <a:cs typeface="Arial"/>
                <a:sym typeface="Arial"/>
              </a:rPr>
              <a:t>Ma </a:t>
            </a:r>
            <a:r>
              <a:rPr lang="en-US" sz="3200" dirty="0" err="1">
                <a:latin typeface="Arial"/>
                <a:ea typeface="Arial"/>
                <a:cs typeface="Arial"/>
                <a:sym typeface="Arial"/>
              </a:rPr>
              <a:t>ni</a:t>
            </a:r>
            <a:r>
              <a:rPr lang="en-US" sz="3200" dirty="0">
                <a:latin typeface="Arial"/>
                <a:ea typeface="Arial"/>
                <a:cs typeface="Arial"/>
                <a:sym typeface="Arial"/>
              </a:rPr>
              <a:t>, </a:t>
            </a:r>
            <a:r>
              <a:rPr lang="en-US" sz="3200" dirty="0" err="1">
                <a:latin typeface="Arial"/>
                <a:ea typeface="Arial"/>
                <a:cs typeface="Arial"/>
                <a:sym typeface="Arial"/>
              </a:rPr>
              <a:t>kanu</a:t>
            </a:r>
            <a:r>
              <a:rPr lang="en-US" sz="3200" dirty="0">
                <a:latin typeface="Arial"/>
                <a:ea typeface="Arial"/>
                <a:cs typeface="Arial"/>
                <a:sym typeface="Arial"/>
              </a:rPr>
              <a:t> </a:t>
            </a:r>
            <a:r>
              <a:rPr lang="en-US" sz="3200" dirty="0" err="1">
                <a:latin typeface="Arial"/>
                <a:ea typeface="Arial"/>
                <a:cs typeface="Arial"/>
                <a:sym typeface="Arial"/>
              </a:rPr>
              <a:t>kawa</a:t>
            </a:r>
            <a:r>
              <a:rPr lang="en-US" sz="3200" dirty="0">
                <a:latin typeface="Arial"/>
                <a:ea typeface="Arial"/>
                <a:cs typeface="Arial"/>
                <a:sym typeface="Arial"/>
              </a:rPr>
              <a:t> </a:t>
            </a:r>
            <a:r>
              <a:rPr lang="en-US" sz="3200" dirty="0" err="1">
                <a:latin typeface="Arial"/>
                <a:ea typeface="Arial"/>
                <a:cs typeface="Arial"/>
                <a:sym typeface="Arial"/>
              </a:rPr>
              <a:t>ni</a:t>
            </a:r>
            <a:r>
              <a:rPr lang="en-US" sz="3200" dirty="0">
                <a:latin typeface="Arial"/>
                <a:ea typeface="Arial"/>
                <a:cs typeface="Arial"/>
                <a:sym typeface="Arial"/>
              </a:rPr>
              <a:t>, </a:t>
            </a:r>
            <a:r>
              <a:rPr lang="en-US" sz="3200" dirty="0" err="1">
                <a:latin typeface="Arial"/>
                <a:ea typeface="Arial"/>
                <a:cs typeface="Arial"/>
                <a:sym typeface="Arial"/>
              </a:rPr>
              <a:t>lanu</a:t>
            </a:r>
            <a:r>
              <a:rPr lang="en-US" sz="3200" dirty="0">
                <a:latin typeface="Arial"/>
                <a:ea typeface="Arial"/>
                <a:cs typeface="Arial"/>
                <a:sym typeface="Arial"/>
              </a:rPr>
              <a:t> </a:t>
            </a:r>
            <a:r>
              <a:rPr lang="en-US" sz="3200" dirty="0" err="1">
                <a:latin typeface="Arial"/>
                <a:ea typeface="Arial"/>
                <a:cs typeface="Arial"/>
                <a:sym typeface="Arial"/>
              </a:rPr>
              <a:t>lahku</a:t>
            </a:r>
            <a:r>
              <a:rPr lang="en-US" sz="3200" dirty="0">
                <a:latin typeface="Arial"/>
                <a:ea typeface="Arial"/>
                <a:cs typeface="Arial"/>
                <a:sym typeface="Arial"/>
              </a:rPr>
              <a:t> </a:t>
            </a:r>
            <a:r>
              <a:rPr lang="en-US" sz="3200" dirty="0" err="1">
                <a:latin typeface="Arial"/>
                <a:ea typeface="Arial"/>
                <a:cs typeface="Arial"/>
                <a:sym typeface="Arial"/>
              </a:rPr>
              <a:t>ya</a:t>
            </a:r>
            <a:r>
              <a:rPr lang="en-US" sz="3200" dirty="0">
                <a:latin typeface="Arial"/>
                <a:ea typeface="Arial"/>
                <a:cs typeface="Arial"/>
                <a:sym typeface="Arial"/>
              </a:rPr>
              <a:t> </a:t>
            </a:r>
            <a:r>
              <a:rPr lang="en-US" sz="3200" dirty="0" err="1">
                <a:latin typeface="Arial"/>
                <a:ea typeface="Arial"/>
                <a:cs typeface="Arial"/>
                <a:sym typeface="Arial"/>
              </a:rPr>
              <a:t>nga</a:t>
            </a:r>
            <a:r>
              <a:rPr lang="en-US" sz="3200" dirty="0">
                <a:latin typeface="Arial"/>
                <a:ea typeface="Arial"/>
                <a:cs typeface="Arial"/>
                <a:sym typeface="Arial"/>
              </a:rPr>
              <a:t> </a:t>
            </a:r>
            <a:r>
              <a:rPr lang="en-US" sz="3200" dirty="0" err="1">
                <a:latin typeface="Arial"/>
                <a:ea typeface="Arial"/>
                <a:cs typeface="Arial"/>
                <a:sym typeface="Arial"/>
              </a:rPr>
              <a:t>ai</a:t>
            </a:r>
            <a:r>
              <a:rPr lang="en-US" sz="3200" dirty="0">
                <a:latin typeface="Arial"/>
                <a:ea typeface="Arial"/>
                <a:cs typeface="Arial"/>
                <a:sym typeface="Arial"/>
              </a:rPr>
              <a:t> </a:t>
            </a:r>
            <a:r>
              <a:rPr lang="en-US" sz="3200" dirty="0" err="1">
                <a:latin typeface="Arial"/>
                <a:ea typeface="Arial"/>
                <a:cs typeface="Arial"/>
                <a:sym typeface="Arial"/>
              </a:rPr>
              <a:t>ni</a:t>
            </a:r>
            <a:r>
              <a:rPr lang="en-US" sz="3200" dirty="0">
                <a:latin typeface="Arial"/>
                <a:ea typeface="Arial"/>
                <a:cs typeface="Arial"/>
                <a:sym typeface="Arial"/>
              </a:rPr>
              <a:t> </a:t>
            </a:r>
            <a:r>
              <a:rPr lang="en-US" sz="3200" dirty="0" err="1">
                <a:latin typeface="Arial"/>
                <a:ea typeface="Arial"/>
                <a:cs typeface="Arial"/>
                <a:sym typeface="Arial"/>
              </a:rPr>
              <a:t>hte</a:t>
            </a:r>
            <a:r>
              <a:rPr lang="en-US" sz="3200" dirty="0">
                <a:latin typeface="Arial"/>
                <a:ea typeface="Arial"/>
                <a:cs typeface="Arial"/>
                <a:sym typeface="Arial"/>
              </a:rPr>
              <a:t> </a:t>
            </a:r>
            <a:r>
              <a:rPr lang="en-US" sz="3200" dirty="0" err="1">
                <a:latin typeface="Arial"/>
                <a:ea typeface="Arial"/>
                <a:cs typeface="Arial"/>
                <a:sym typeface="Arial"/>
              </a:rPr>
              <a:t>ga</a:t>
            </a:r>
            <a:r>
              <a:rPr lang="en-US" sz="3200" dirty="0">
                <a:latin typeface="Arial"/>
                <a:ea typeface="Arial"/>
                <a:cs typeface="Arial"/>
                <a:sym typeface="Arial"/>
              </a:rPr>
              <a:t> </a:t>
            </a:r>
            <a:r>
              <a:rPr lang="en-US" sz="3200" dirty="0" err="1">
                <a:latin typeface="Arial"/>
                <a:ea typeface="Arial"/>
                <a:cs typeface="Arial"/>
                <a:sym typeface="Arial"/>
              </a:rPr>
              <a:t>shaga</a:t>
            </a:r>
            <a:r>
              <a:rPr lang="en-US" sz="3200" dirty="0">
                <a:latin typeface="Arial"/>
                <a:ea typeface="Arial"/>
                <a:cs typeface="Arial"/>
                <a:sym typeface="Arial"/>
              </a:rPr>
              <a:t> </a:t>
            </a:r>
            <a:r>
              <a:rPr lang="en-US" sz="3200" dirty="0" err="1">
                <a:latin typeface="Arial"/>
                <a:ea typeface="Arial"/>
                <a:cs typeface="Arial"/>
                <a:sym typeface="Arial"/>
              </a:rPr>
              <a:t>ai</a:t>
            </a:r>
            <a:r>
              <a:rPr lang="en-US" sz="3200" dirty="0">
                <a:latin typeface="Arial"/>
                <a:ea typeface="Arial"/>
                <a:cs typeface="Arial"/>
                <a:sym typeface="Arial"/>
              </a:rPr>
              <a:t> </a:t>
            </a:r>
            <a:r>
              <a:rPr lang="en-US" sz="3200" dirty="0" err="1">
                <a:latin typeface="Arial"/>
                <a:ea typeface="Arial"/>
                <a:cs typeface="Arial"/>
                <a:sym typeface="Arial"/>
              </a:rPr>
              <a:t>aten</a:t>
            </a:r>
            <a:r>
              <a:rPr lang="en-US" sz="3200" dirty="0">
                <a:latin typeface="Arial"/>
                <a:ea typeface="Arial"/>
                <a:cs typeface="Arial"/>
                <a:sym typeface="Arial"/>
              </a:rPr>
              <a:t> </a:t>
            </a:r>
            <a:r>
              <a:rPr lang="en-US" sz="3200" dirty="0" err="1">
                <a:latin typeface="Arial"/>
                <a:ea typeface="Arial"/>
                <a:cs typeface="Arial"/>
                <a:sym typeface="Arial"/>
              </a:rPr>
              <a:t>hta</a:t>
            </a:r>
            <a:r>
              <a:rPr lang="en-US" sz="3200" dirty="0">
                <a:latin typeface="Arial"/>
                <a:ea typeface="Arial"/>
                <a:cs typeface="Arial"/>
                <a:sym typeface="Arial"/>
              </a:rPr>
              <a:t> </a:t>
            </a:r>
            <a:endParaRPr sz="3200" dirty="0">
              <a:latin typeface="Arial"/>
              <a:ea typeface="Arial"/>
              <a:cs typeface="Arial"/>
              <a:sym typeface="Arial"/>
            </a:endParaRPr>
          </a:p>
        </p:txBody>
      </p:sp>
      <p:sp>
        <p:nvSpPr>
          <p:cNvPr id="523" name="Google Shape;523;p39"/>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24" name="Google Shape;524;p39" descr="A picture containing ground, person, child, little&#10;&#10;Description automatically generated"/>
          <p:cNvPicPr preferRelativeResize="0"/>
          <p:nvPr/>
        </p:nvPicPr>
        <p:blipFill rotWithShape="1">
          <a:blip r:embed="rId3">
            <a:alphaModFix/>
          </a:blip>
          <a:srcRect l="16502" r="16544" b="-1"/>
          <a:stretch/>
        </p:blipFill>
        <p:spPr>
          <a:xfrm>
            <a:off x="7101962" y="1605232"/>
            <a:ext cx="5086990" cy="4949122"/>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25" name="Google Shape;525;p39"/>
          <p:cNvSpPr txBox="1"/>
          <p:nvPr/>
        </p:nvSpPr>
        <p:spPr>
          <a:xfrm>
            <a:off x="127576" y="1605232"/>
            <a:ext cx="7281754" cy="4928400"/>
          </a:xfrm>
          <a:prstGeom prst="rect">
            <a:avLst/>
          </a:prstGeom>
          <a:solidFill>
            <a:schemeClr val="lt1"/>
          </a:solidFill>
          <a:ln>
            <a:noFill/>
          </a:ln>
        </p:spPr>
        <p:txBody>
          <a:bodyPr spcFirstLastPara="1" wrap="square" lIns="91425" tIns="45700" rIns="91425" bIns="45700" anchor="t" anchorCtr="0">
            <a:noAutofit/>
          </a:bodyPr>
          <a:lstStyle/>
          <a:p>
            <a:pPr marL="228600" lvl="0" indent="-228600">
              <a:lnSpc>
                <a:spcPct val="150000"/>
              </a:lnSpc>
              <a:buSzPts val="2400"/>
              <a:buFont typeface="Arial"/>
              <a:buChar char="•"/>
            </a:pPr>
            <a:r>
              <a:rPr lang="en-US" sz="2300" b="0" i="0" u="none" strike="noStrike" cap="none" dirty="0" err="1" smtClean="0">
                <a:solidFill>
                  <a:srgbClr val="000000"/>
                </a:solidFill>
                <a:latin typeface="Arial"/>
                <a:ea typeface="Arial"/>
                <a:cs typeface="Arial"/>
                <a:sym typeface="Arial"/>
              </a:rPr>
              <a:t>Galoi</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mung</a:t>
            </a:r>
            <a:r>
              <a:rPr lang="en-US" sz="2300" b="0" i="0" u="none" strike="noStrike" cap="none" dirty="0" smtClean="0">
                <a:solidFill>
                  <a:srgbClr val="000000"/>
                </a:solidFill>
                <a:latin typeface="Arial"/>
                <a:ea typeface="Arial"/>
                <a:cs typeface="Arial"/>
                <a:sym typeface="Arial"/>
              </a:rPr>
              <a:t> </a:t>
            </a:r>
            <a:r>
              <a:rPr lang="en-US" sz="2300" dirty="0" err="1"/>
              <a:t>t</a:t>
            </a:r>
            <a:r>
              <a:rPr lang="en-US" sz="2300" b="0" i="0" u="none" strike="noStrike" cap="none" dirty="0" err="1" smtClean="0">
                <a:solidFill>
                  <a:srgbClr val="000000"/>
                </a:solidFill>
                <a:latin typeface="Arial"/>
                <a:ea typeface="Arial"/>
                <a:cs typeface="Arial"/>
                <a:sym typeface="Arial"/>
              </a:rPr>
              <a:t>inang</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hkum</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tinang</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shachyen</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shaga</a:t>
            </a:r>
            <a:r>
              <a:rPr lang="en-US" sz="2300" b="0" i="0" u="none" strike="noStrike" cap="none" dirty="0" smtClean="0">
                <a:solidFill>
                  <a:srgbClr val="000000"/>
                </a:solidFill>
                <a:latin typeface="Arial"/>
                <a:ea typeface="Arial"/>
                <a:cs typeface="Arial"/>
                <a:sym typeface="Arial"/>
              </a:rPr>
              <a:t> lam </a:t>
            </a:r>
            <a:r>
              <a:rPr lang="en-US" sz="2300" b="0" i="0" u="none" strike="noStrike" cap="none" dirty="0" err="1" smtClean="0">
                <a:solidFill>
                  <a:srgbClr val="000000"/>
                </a:solidFill>
                <a:latin typeface="Arial"/>
                <a:ea typeface="Arial"/>
                <a:cs typeface="Arial"/>
                <a:sym typeface="Arial"/>
              </a:rPr>
              <a:t>hte</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hpang</a:t>
            </a:r>
            <a:r>
              <a:rPr lang="en-US" sz="2300" b="0" i="0" u="none" strike="noStrike" cap="none" dirty="0" smtClean="0">
                <a:solidFill>
                  <a:srgbClr val="000000"/>
                </a:solidFill>
                <a:latin typeface="Arial"/>
                <a:ea typeface="Arial"/>
                <a:cs typeface="Arial"/>
                <a:sym typeface="Arial"/>
              </a:rPr>
              <a:t> u. Ma </a:t>
            </a:r>
            <a:r>
              <a:rPr lang="en-US" sz="2300" b="0" i="0" u="none" strike="noStrike" cap="none" dirty="0" err="1" smtClean="0">
                <a:solidFill>
                  <a:srgbClr val="000000"/>
                </a:solidFill>
                <a:latin typeface="Arial"/>
                <a:ea typeface="Arial"/>
                <a:cs typeface="Arial"/>
                <a:sym typeface="Arial"/>
              </a:rPr>
              <a:t>ni</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kaw</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shani</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sa</a:t>
            </a:r>
            <a:r>
              <a:rPr lang="en-US" sz="2300" b="0" i="0" u="none" strike="noStrike" cap="none" dirty="0" smtClean="0">
                <a:solidFill>
                  <a:srgbClr val="000000"/>
                </a:solidFill>
                <a:latin typeface="Arial"/>
                <a:ea typeface="Arial"/>
                <a:cs typeface="Arial"/>
                <a:sym typeface="Arial"/>
              </a:rPr>
              <a:t> ai </a:t>
            </a:r>
            <a:r>
              <a:rPr lang="en-US" sz="2300" b="0" i="0" u="none" strike="noStrike" cap="none" dirty="0" err="1" smtClean="0">
                <a:solidFill>
                  <a:srgbClr val="000000"/>
                </a:solidFill>
                <a:latin typeface="Arial"/>
                <a:ea typeface="Arial"/>
                <a:cs typeface="Arial"/>
                <a:sym typeface="Arial"/>
              </a:rPr>
              <a:t>shaloi</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shanhte</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hte</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maren</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byin</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hkra</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shanhte</a:t>
            </a:r>
            <a:r>
              <a:rPr lang="en-US" sz="2300" b="0" i="0" u="none" strike="noStrike" cap="none" dirty="0" smtClean="0">
                <a:solidFill>
                  <a:srgbClr val="000000"/>
                </a:solidFill>
                <a:latin typeface="Arial"/>
                <a:ea typeface="Arial"/>
                <a:cs typeface="Arial"/>
                <a:sym typeface="Arial"/>
              </a:rPr>
              <a:t> a </a:t>
            </a:r>
            <a:r>
              <a:rPr lang="en-US" sz="2300" b="0" i="0" u="none" strike="noStrike" cap="none" dirty="0" err="1" smtClean="0">
                <a:solidFill>
                  <a:srgbClr val="000000"/>
                </a:solidFill>
                <a:latin typeface="Arial"/>
                <a:ea typeface="Arial"/>
                <a:cs typeface="Arial"/>
                <a:sym typeface="Arial"/>
              </a:rPr>
              <a:t>makau</a:t>
            </a:r>
            <a:r>
              <a:rPr lang="en-US" sz="2300" b="0" i="0" u="none" strike="noStrike" cap="none" dirty="0" smtClean="0">
                <a:solidFill>
                  <a:srgbClr val="000000"/>
                </a:solidFill>
                <a:latin typeface="Arial"/>
                <a:ea typeface="Arial"/>
                <a:cs typeface="Arial"/>
                <a:sym typeface="Arial"/>
              </a:rPr>
              <a:t> </a:t>
            </a:r>
            <a:r>
              <a:rPr lang="en-US" sz="2300" b="0" i="0" u="none" strike="noStrike" cap="none" dirty="0" err="1" smtClean="0">
                <a:solidFill>
                  <a:srgbClr val="000000"/>
                </a:solidFill>
                <a:latin typeface="Arial"/>
                <a:ea typeface="Arial"/>
                <a:cs typeface="Arial"/>
                <a:sym typeface="Arial"/>
              </a:rPr>
              <a:t>kaw</a:t>
            </a:r>
            <a:r>
              <a:rPr lang="en-US" sz="2300" b="0" i="0" u="none" strike="noStrike" cap="none" dirty="0" smtClean="0">
                <a:solidFill>
                  <a:srgbClr val="000000"/>
                </a:solidFill>
                <a:latin typeface="Arial"/>
                <a:ea typeface="Arial"/>
                <a:cs typeface="Arial"/>
                <a:sym typeface="Arial"/>
              </a:rPr>
              <a:t> dung u. </a:t>
            </a:r>
            <a:r>
              <a:rPr lang="en-US" sz="2300" dirty="0" err="1" smtClean="0"/>
              <a:t>Shing</a:t>
            </a:r>
            <a:r>
              <a:rPr lang="en-US" sz="2300" dirty="0" smtClean="0"/>
              <a:t> </a:t>
            </a:r>
            <a:r>
              <a:rPr lang="en-US" sz="2300" dirty="0" err="1" smtClean="0"/>
              <a:t>nrai</a:t>
            </a:r>
            <a:r>
              <a:rPr lang="en-US" sz="2300" dirty="0" smtClean="0"/>
              <a:t> </a:t>
            </a:r>
            <a:r>
              <a:rPr lang="en-US" sz="2300" dirty="0" err="1" smtClean="0"/>
              <a:t>chyum</a:t>
            </a:r>
            <a:r>
              <a:rPr lang="en-US" sz="2300" dirty="0" smtClean="0"/>
              <a:t> </a:t>
            </a:r>
            <a:r>
              <a:rPr lang="en-US" sz="2300" dirty="0" err="1" smtClean="0"/>
              <a:t>rawm</a:t>
            </a:r>
            <a:r>
              <a:rPr lang="en-US" sz="2300" dirty="0" smtClean="0"/>
              <a:t> dung u.</a:t>
            </a:r>
            <a:endParaRPr lang="en-US" sz="2300" b="0" i="0" u="none" strike="noStrike" cap="none" dirty="0" smtClean="0">
              <a:solidFill>
                <a:srgbClr val="000000"/>
              </a:solidFill>
              <a:latin typeface="Arial"/>
              <a:ea typeface="Arial"/>
              <a:cs typeface="Arial"/>
              <a:sym typeface="Arial"/>
            </a:endParaRPr>
          </a:p>
          <a:p>
            <a:pPr marL="228600" lvl="0" indent="-228600">
              <a:lnSpc>
                <a:spcPct val="150000"/>
              </a:lnSpc>
              <a:buSzPts val="2400"/>
              <a:buFont typeface="Arial"/>
              <a:buChar char="•"/>
            </a:pPr>
            <a:r>
              <a:rPr lang="en-US" sz="2300" dirty="0" err="1" smtClean="0"/>
              <a:t>Myi</a:t>
            </a:r>
            <a:r>
              <a:rPr lang="en-US" sz="2300" dirty="0" smtClean="0"/>
              <a:t> </a:t>
            </a:r>
            <a:r>
              <a:rPr lang="en-US" sz="2300" dirty="0"/>
              <a:t>man </a:t>
            </a:r>
            <a:r>
              <a:rPr lang="en-US" sz="2300" dirty="0" err="1"/>
              <a:t>hkrum</a:t>
            </a:r>
            <a:r>
              <a:rPr lang="en-US" sz="2300" dirty="0"/>
              <a:t> </a:t>
            </a:r>
            <a:r>
              <a:rPr lang="en-US" sz="2300" dirty="0" err="1"/>
              <a:t>tsun</a:t>
            </a:r>
            <a:r>
              <a:rPr lang="en-US" sz="2300" dirty="0"/>
              <a:t> </a:t>
            </a:r>
            <a:r>
              <a:rPr lang="en-US" sz="2300" dirty="0" err="1"/>
              <a:t>shaga</a:t>
            </a:r>
            <a:r>
              <a:rPr lang="en-US" sz="2300" dirty="0"/>
              <a:t> </a:t>
            </a:r>
            <a:r>
              <a:rPr lang="en-US" sz="2300" dirty="0" smtClean="0"/>
              <a:t>u. </a:t>
            </a:r>
            <a:r>
              <a:rPr lang="en-US" sz="2300" dirty="0" err="1" smtClean="0"/>
              <a:t>Tinang</a:t>
            </a:r>
            <a:r>
              <a:rPr lang="en-US" sz="2300" dirty="0" smtClean="0"/>
              <a:t> </a:t>
            </a:r>
            <a:r>
              <a:rPr lang="en-US" sz="2300" dirty="0" err="1" smtClean="0"/>
              <a:t>gadai</a:t>
            </a:r>
            <a:r>
              <a:rPr lang="en-US" sz="2300" dirty="0" smtClean="0"/>
              <a:t> </a:t>
            </a:r>
            <a:r>
              <a:rPr lang="en-US" sz="2300" dirty="0" err="1" smtClean="0"/>
              <a:t>rai</a:t>
            </a:r>
            <a:r>
              <a:rPr lang="en-US" sz="2300" dirty="0" smtClean="0"/>
              <a:t> </a:t>
            </a:r>
            <a:r>
              <a:rPr lang="en-US" sz="2300" dirty="0" err="1" smtClean="0"/>
              <a:t>ai</a:t>
            </a:r>
            <a:r>
              <a:rPr lang="en-US" sz="2300" dirty="0" smtClean="0"/>
              <a:t>, </a:t>
            </a:r>
            <a:r>
              <a:rPr lang="en-US" sz="2300" dirty="0" err="1" smtClean="0"/>
              <a:t>hpa</a:t>
            </a:r>
            <a:r>
              <a:rPr lang="en-US" sz="2300" dirty="0" smtClean="0"/>
              <a:t> </a:t>
            </a:r>
            <a:r>
              <a:rPr lang="en-US" sz="2300" dirty="0" err="1" smtClean="0"/>
              <a:t>baw</a:t>
            </a:r>
            <a:r>
              <a:rPr lang="en-US" sz="2300" dirty="0" smtClean="0"/>
              <a:t> </a:t>
            </a:r>
            <a:r>
              <a:rPr lang="en-US" sz="2300" dirty="0" err="1" smtClean="0"/>
              <a:t>bungli</a:t>
            </a:r>
            <a:r>
              <a:rPr lang="en-US" sz="2300" dirty="0" smtClean="0"/>
              <a:t> </a:t>
            </a:r>
            <a:r>
              <a:rPr lang="en-US" sz="2300" dirty="0" err="1" smtClean="0"/>
              <a:t>galaw</a:t>
            </a:r>
            <a:r>
              <a:rPr lang="en-US" sz="2300" dirty="0" smtClean="0"/>
              <a:t> </a:t>
            </a:r>
            <a:r>
              <a:rPr lang="en-US" sz="2300" dirty="0" err="1" smtClean="0"/>
              <a:t>nga</a:t>
            </a:r>
            <a:r>
              <a:rPr lang="en-US" sz="2300" dirty="0" smtClean="0"/>
              <a:t> </a:t>
            </a:r>
            <a:r>
              <a:rPr lang="en-US" sz="2300" dirty="0" err="1" smtClean="0"/>
              <a:t>ai</a:t>
            </a:r>
            <a:r>
              <a:rPr lang="en-US" sz="2300" dirty="0" smtClean="0"/>
              <a:t>, </a:t>
            </a:r>
            <a:r>
              <a:rPr lang="en-US" sz="2300" dirty="0" err="1" smtClean="0"/>
              <a:t>gadai</a:t>
            </a:r>
            <a:r>
              <a:rPr lang="en-US" sz="2300" dirty="0" smtClean="0"/>
              <a:t> </a:t>
            </a:r>
            <a:r>
              <a:rPr lang="en-US" sz="2300" dirty="0" err="1" smtClean="0"/>
              <a:t>ni</a:t>
            </a:r>
            <a:r>
              <a:rPr lang="en-US" sz="2300" dirty="0" smtClean="0"/>
              <a:t> a </a:t>
            </a:r>
            <a:r>
              <a:rPr lang="en-US" sz="2300" dirty="0" err="1" smtClean="0"/>
              <a:t>matu</a:t>
            </a:r>
            <a:r>
              <a:rPr lang="en-US" sz="2300" dirty="0" smtClean="0"/>
              <a:t> </a:t>
            </a:r>
            <a:r>
              <a:rPr lang="en-US" sz="2300" dirty="0" err="1" smtClean="0"/>
              <a:t>galaw</a:t>
            </a:r>
            <a:r>
              <a:rPr lang="en-US" sz="2300" dirty="0" smtClean="0"/>
              <a:t> </a:t>
            </a:r>
            <a:r>
              <a:rPr lang="en-US" sz="2300" dirty="0" err="1" smtClean="0"/>
              <a:t>ya</a:t>
            </a:r>
            <a:r>
              <a:rPr lang="en-US" sz="2300" dirty="0" smtClean="0"/>
              <a:t> </a:t>
            </a:r>
            <a:r>
              <a:rPr lang="en-US" sz="2300" dirty="0" err="1" smtClean="0"/>
              <a:t>nga</a:t>
            </a:r>
            <a:r>
              <a:rPr lang="en-US" sz="2300" dirty="0" smtClean="0"/>
              <a:t> </a:t>
            </a:r>
            <a:r>
              <a:rPr lang="en-US" sz="2300" dirty="0" err="1" smtClean="0"/>
              <a:t>ai</a:t>
            </a:r>
            <a:r>
              <a:rPr lang="en-US" sz="2300" dirty="0" smtClean="0"/>
              <a:t> lam </a:t>
            </a:r>
            <a:r>
              <a:rPr lang="en-US" sz="2300" dirty="0" err="1" smtClean="0"/>
              <a:t>hte</a:t>
            </a:r>
            <a:r>
              <a:rPr lang="en-US" sz="2300" dirty="0" smtClean="0"/>
              <a:t> </a:t>
            </a:r>
            <a:r>
              <a:rPr lang="en-US" sz="2300" dirty="0" err="1" smtClean="0"/>
              <a:t>tinang</a:t>
            </a:r>
            <a:r>
              <a:rPr lang="en-US" sz="2300" dirty="0" smtClean="0"/>
              <a:t> </a:t>
            </a:r>
            <a:r>
              <a:rPr lang="en-US" sz="2300" dirty="0" err="1" smtClean="0"/>
              <a:t>gaw</a:t>
            </a:r>
            <a:r>
              <a:rPr lang="en-US" sz="2300" dirty="0" smtClean="0"/>
              <a:t> </a:t>
            </a:r>
            <a:r>
              <a:rPr lang="en-US" sz="2300" dirty="0" err="1" smtClean="0"/>
              <a:t>shanhte</a:t>
            </a:r>
            <a:r>
              <a:rPr lang="en-US" sz="2300" dirty="0" smtClean="0"/>
              <a:t> </a:t>
            </a:r>
            <a:r>
              <a:rPr lang="en-US" sz="2300" dirty="0" err="1" smtClean="0"/>
              <a:t>nga</a:t>
            </a:r>
            <a:r>
              <a:rPr lang="en-US" sz="2300" dirty="0" smtClean="0"/>
              <a:t> </a:t>
            </a:r>
            <a:r>
              <a:rPr lang="en-US" sz="2300" dirty="0" err="1" smtClean="0"/>
              <a:t>ai</a:t>
            </a:r>
            <a:r>
              <a:rPr lang="en-US" sz="2300" dirty="0" smtClean="0"/>
              <a:t> </a:t>
            </a:r>
            <a:r>
              <a:rPr lang="en-US" sz="2300" dirty="0" err="1" smtClean="0"/>
              <a:t>shara</a:t>
            </a:r>
            <a:r>
              <a:rPr lang="en-US" sz="2300" dirty="0" smtClean="0"/>
              <a:t> de </a:t>
            </a:r>
            <a:r>
              <a:rPr lang="en-US" sz="2300" dirty="0" err="1" smtClean="0"/>
              <a:t>hpa</a:t>
            </a:r>
            <a:r>
              <a:rPr lang="en-US" sz="2300" dirty="0" smtClean="0"/>
              <a:t> </a:t>
            </a:r>
            <a:r>
              <a:rPr lang="en-US" sz="2300" dirty="0" err="1" smtClean="0"/>
              <a:t>na</a:t>
            </a:r>
            <a:r>
              <a:rPr lang="en-US" sz="2300" dirty="0" smtClean="0"/>
              <a:t> </a:t>
            </a:r>
            <a:r>
              <a:rPr lang="en-US" sz="2300" dirty="0" err="1" smtClean="0"/>
              <a:t>matu</a:t>
            </a:r>
            <a:r>
              <a:rPr lang="en-US" sz="2300" dirty="0" smtClean="0"/>
              <a:t> </a:t>
            </a:r>
            <a:r>
              <a:rPr lang="en-US" sz="2300" dirty="0" err="1" smtClean="0"/>
              <a:t>sa</a:t>
            </a:r>
            <a:r>
              <a:rPr lang="en-US" sz="2300" dirty="0" smtClean="0"/>
              <a:t> </a:t>
            </a:r>
            <a:r>
              <a:rPr lang="en-US" sz="2300" dirty="0" err="1" smtClean="0"/>
              <a:t>wa</a:t>
            </a:r>
            <a:r>
              <a:rPr lang="en-US" sz="2300" dirty="0" smtClean="0"/>
              <a:t> </a:t>
            </a:r>
            <a:r>
              <a:rPr lang="en-US" sz="2300" dirty="0" err="1" smtClean="0"/>
              <a:t>ai</a:t>
            </a:r>
            <a:r>
              <a:rPr lang="en-US" sz="2300" dirty="0" smtClean="0"/>
              <a:t> lam </a:t>
            </a:r>
            <a:r>
              <a:rPr lang="en-US" sz="2300" dirty="0" err="1" smtClean="0"/>
              <a:t>ni</a:t>
            </a:r>
            <a:r>
              <a:rPr lang="en-US" sz="2300" dirty="0" smtClean="0"/>
              <a:t> </a:t>
            </a:r>
            <a:r>
              <a:rPr lang="en-US" sz="2300" dirty="0" err="1" smtClean="0"/>
              <a:t>hpe</a:t>
            </a:r>
            <a:r>
              <a:rPr lang="en-US" sz="2300" dirty="0" smtClean="0"/>
              <a:t> </a:t>
            </a:r>
            <a:r>
              <a:rPr lang="en-US" sz="2300" dirty="0" err="1" smtClean="0"/>
              <a:t>tsun</a:t>
            </a:r>
            <a:r>
              <a:rPr lang="en-US" sz="2300" dirty="0" smtClean="0"/>
              <a:t> </a:t>
            </a:r>
            <a:r>
              <a:rPr lang="en-US" sz="2300" dirty="0" err="1" smtClean="0"/>
              <a:t>dan</a:t>
            </a:r>
            <a:r>
              <a:rPr lang="en-US" sz="2300" dirty="0" smtClean="0"/>
              <a:t> u. </a:t>
            </a:r>
            <a:r>
              <a:rPr lang="en-US" sz="2300" dirty="0" err="1"/>
              <a:t>T</a:t>
            </a:r>
            <a:r>
              <a:rPr lang="en-US" sz="2300" dirty="0" err="1" smtClean="0"/>
              <a:t>inang</a:t>
            </a:r>
            <a:r>
              <a:rPr lang="en-US" sz="2300" dirty="0" smtClean="0"/>
              <a:t> a sang </a:t>
            </a:r>
            <a:r>
              <a:rPr lang="en-US" sz="2300" dirty="0" err="1" smtClean="0"/>
              <a:t>lang</a:t>
            </a:r>
            <a:r>
              <a:rPr lang="en-US" sz="2300" dirty="0" smtClean="0"/>
              <a:t> </a:t>
            </a:r>
            <a:r>
              <a:rPr lang="en-US" sz="2300" dirty="0" err="1" smtClean="0"/>
              <a:t>dan</a:t>
            </a:r>
            <a:r>
              <a:rPr lang="en-US" sz="2300" dirty="0" smtClean="0"/>
              <a:t> </a:t>
            </a:r>
            <a:r>
              <a:rPr lang="en-US" sz="2300" dirty="0" err="1" smtClean="0"/>
              <a:t>ai</a:t>
            </a:r>
            <a:r>
              <a:rPr lang="en-US" sz="2300" dirty="0" smtClean="0"/>
              <a:t> lam </a:t>
            </a:r>
            <a:r>
              <a:rPr lang="en-US" sz="2300" dirty="0" err="1" smtClean="0"/>
              <a:t>gaw</a:t>
            </a:r>
            <a:r>
              <a:rPr lang="en-US" sz="2300" dirty="0" smtClean="0"/>
              <a:t> </a:t>
            </a:r>
            <a:r>
              <a:rPr lang="en-US" sz="2300" dirty="0" err="1" smtClean="0"/>
              <a:t>danleng</a:t>
            </a:r>
            <a:r>
              <a:rPr lang="en-US" sz="2300" dirty="0" smtClean="0"/>
              <a:t> n-</a:t>
            </a:r>
            <a:r>
              <a:rPr lang="en-US" sz="2300" dirty="0" err="1" smtClean="0"/>
              <a:t>na</a:t>
            </a:r>
            <a:r>
              <a:rPr lang="en-US" sz="2300" dirty="0" smtClean="0"/>
              <a:t> </a:t>
            </a:r>
            <a:r>
              <a:rPr lang="en-US" sz="2300" dirty="0" err="1" smtClean="0"/>
              <a:t>ga</a:t>
            </a:r>
            <a:r>
              <a:rPr lang="en-US" sz="2300" dirty="0" smtClean="0"/>
              <a:t> san </a:t>
            </a:r>
            <a:r>
              <a:rPr lang="en-US" sz="2300" dirty="0" err="1" smtClean="0"/>
              <a:t>bai</a:t>
            </a:r>
            <a:r>
              <a:rPr lang="en-US" sz="2300" dirty="0"/>
              <a:t> </a:t>
            </a:r>
            <a:r>
              <a:rPr lang="en-US" sz="2300" dirty="0" smtClean="0"/>
              <a:t>san </a:t>
            </a:r>
            <a:r>
              <a:rPr lang="en-US" sz="2300" dirty="0" err="1" smtClean="0"/>
              <a:t>na</a:t>
            </a:r>
            <a:r>
              <a:rPr lang="en-US" sz="2300" dirty="0" smtClean="0"/>
              <a:t> </a:t>
            </a:r>
            <a:r>
              <a:rPr lang="en-US" sz="2300" dirty="0" err="1" smtClean="0"/>
              <a:t>ahkaw</a:t>
            </a:r>
            <a:r>
              <a:rPr lang="en-US" sz="2300" dirty="0" smtClean="0"/>
              <a:t> </a:t>
            </a:r>
            <a:r>
              <a:rPr lang="en-US" sz="2300" dirty="0" err="1" smtClean="0"/>
              <a:t>ahkang</a:t>
            </a:r>
            <a:r>
              <a:rPr lang="en-US" sz="2300" dirty="0" smtClean="0"/>
              <a:t> jaw u.</a:t>
            </a:r>
            <a:r>
              <a:rPr lang="en-US" sz="2300" b="0" i="0" u="none" strike="noStrike" cap="none" dirty="0" smtClean="0">
                <a:solidFill>
                  <a:srgbClr val="000000"/>
                </a:solidFill>
                <a:latin typeface="Arial"/>
                <a:ea typeface="Arial"/>
                <a:cs typeface="Arial"/>
                <a:sym typeface="Arial"/>
              </a:rPr>
              <a:t> </a:t>
            </a:r>
            <a:endParaRPr sz="23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500"/>
                                        <p:tgtEl>
                                          <p:spTgt spid="5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5">
                                            <p:txEl>
                                              <p:pRg st="0" end="0"/>
                                            </p:txEl>
                                          </p:spTgt>
                                        </p:tgtEl>
                                        <p:attrNameLst>
                                          <p:attrName>style.visibility</p:attrName>
                                        </p:attrNameLst>
                                      </p:cBhvr>
                                      <p:to>
                                        <p:strVal val="visible"/>
                                      </p:to>
                                    </p:set>
                                    <p:animEffect transition="in" filter="fade">
                                      <p:cBhvr>
                                        <p:cTn id="12" dur="500"/>
                                        <p:tgtEl>
                                          <p:spTgt spid="5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5">
                                            <p:txEl>
                                              <p:pRg st="1" end="1"/>
                                            </p:txEl>
                                          </p:spTgt>
                                        </p:tgtEl>
                                        <p:attrNameLst>
                                          <p:attrName>style.visibility</p:attrName>
                                        </p:attrNameLst>
                                      </p:cBhvr>
                                      <p:to>
                                        <p:strVal val="visible"/>
                                      </p:to>
                                    </p:set>
                                    <p:animEffect transition="in" filter="fade">
                                      <p:cBhvr>
                                        <p:cTn id="17" dur="500"/>
                                        <p:tgtEl>
                                          <p:spTgt spid="5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0"/>
        <p:cNvGrpSpPr/>
        <p:nvPr/>
      </p:nvGrpSpPr>
      <p:grpSpPr>
        <a:xfrm>
          <a:off x="0" y="0"/>
          <a:ext cx="0" cy="0"/>
          <a:chOff x="0" y="0"/>
          <a:chExt cx="0" cy="0"/>
        </a:xfrm>
      </p:grpSpPr>
      <p:sp>
        <p:nvSpPr>
          <p:cNvPr id="531" name="Google Shape;531;p4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32" name="Google Shape;532;p40"/>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33" name="Google Shape;533;p40" descr="A picture containing ground, person, child, little&#10;&#10;Description automatically generated"/>
          <p:cNvPicPr preferRelativeResize="0"/>
          <p:nvPr/>
        </p:nvPicPr>
        <p:blipFill rotWithShape="1">
          <a:blip r:embed="rId3">
            <a:alphaModFix/>
          </a:blip>
          <a:srcRect l="16502" r="16544" b="-1"/>
          <a:stretch/>
        </p:blipFill>
        <p:spPr>
          <a:xfrm>
            <a:off x="7037299" y="1065321"/>
            <a:ext cx="5087559" cy="5322232"/>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34" name="Google Shape;534;p40"/>
          <p:cNvSpPr txBox="1"/>
          <p:nvPr/>
        </p:nvSpPr>
        <p:spPr>
          <a:xfrm>
            <a:off x="511893" y="1065321"/>
            <a:ext cx="6589500" cy="4502400"/>
          </a:xfrm>
          <a:prstGeom prst="rect">
            <a:avLst/>
          </a:prstGeom>
          <a:solidFill>
            <a:schemeClr val="lt1"/>
          </a:solidFill>
          <a:ln>
            <a:noFill/>
          </a:ln>
        </p:spPr>
        <p:txBody>
          <a:bodyPr spcFirstLastPara="1" wrap="square" lIns="91425" tIns="45700" rIns="91425" bIns="45700" anchor="t" anchorCtr="0">
            <a:noAutofit/>
          </a:bodyPr>
          <a:lstStyle/>
          <a:p>
            <a:pPr marL="228600" lvl="0" indent="-228600">
              <a:lnSpc>
                <a:spcPct val="150000"/>
              </a:lnSpc>
              <a:buSzPts val="2400"/>
              <a:buFont typeface="Arial"/>
              <a:buChar char="•"/>
            </a:pPr>
            <a:r>
              <a:rPr lang="en-US" sz="2000" b="0" i="0" u="none" strike="noStrike" cap="none" dirty="0" err="1" smtClean="0">
                <a:solidFill>
                  <a:srgbClr val="000000"/>
                </a:solidFill>
                <a:latin typeface="Arial"/>
                <a:ea typeface="Arial"/>
                <a:cs typeface="Arial"/>
                <a:sym typeface="Arial"/>
              </a:rPr>
              <a:t>Myit</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tsang</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pu</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ba</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nga</a:t>
            </a:r>
            <a:r>
              <a:rPr lang="en-US" sz="2000" b="0" i="0" u="none" strike="noStrike" cap="none" dirty="0" smtClean="0">
                <a:solidFill>
                  <a:srgbClr val="000000"/>
                </a:solidFill>
                <a:latin typeface="Arial"/>
                <a:ea typeface="Arial"/>
                <a:cs typeface="Arial"/>
                <a:sym typeface="Arial"/>
              </a:rPr>
              <a:t> ai </a:t>
            </a:r>
            <a:r>
              <a:rPr lang="en-US" sz="2000" dirty="0" smtClean="0"/>
              <a:t>ma </a:t>
            </a:r>
            <a:r>
              <a:rPr lang="en-US" sz="2000" dirty="0" err="1"/>
              <a:t>ni</a:t>
            </a:r>
            <a:r>
              <a:rPr lang="en-US" sz="2000" dirty="0"/>
              <a:t>, </a:t>
            </a:r>
            <a:r>
              <a:rPr lang="en-US" sz="2000" dirty="0" err="1"/>
              <a:t>kanu</a:t>
            </a:r>
            <a:r>
              <a:rPr lang="en-US" sz="2000" dirty="0"/>
              <a:t> </a:t>
            </a:r>
            <a:r>
              <a:rPr lang="en-US" sz="2000" dirty="0" err="1"/>
              <a:t>kawa</a:t>
            </a:r>
            <a:r>
              <a:rPr lang="en-US" sz="2000" dirty="0"/>
              <a:t> </a:t>
            </a:r>
            <a:r>
              <a:rPr lang="en-US" sz="2000" dirty="0" err="1"/>
              <a:t>ni</a:t>
            </a:r>
            <a:r>
              <a:rPr lang="en-US" sz="2000" dirty="0"/>
              <a:t>, </a:t>
            </a:r>
            <a:r>
              <a:rPr lang="en-US" sz="2000" dirty="0" err="1"/>
              <a:t>lanu</a:t>
            </a:r>
            <a:r>
              <a:rPr lang="en-US" sz="2000" dirty="0"/>
              <a:t> </a:t>
            </a:r>
            <a:r>
              <a:rPr lang="en-US" sz="2000" dirty="0" err="1"/>
              <a:t>lahku</a:t>
            </a:r>
            <a:r>
              <a:rPr lang="en-US" sz="2000" dirty="0"/>
              <a:t> </a:t>
            </a:r>
            <a:r>
              <a:rPr lang="en-US" sz="2000" dirty="0" err="1"/>
              <a:t>ya</a:t>
            </a:r>
            <a:r>
              <a:rPr lang="en-US" sz="2000" dirty="0"/>
              <a:t> </a:t>
            </a:r>
            <a:r>
              <a:rPr lang="en-US" sz="2000" dirty="0" err="1"/>
              <a:t>nga</a:t>
            </a:r>
            <a:r>
              <a:rPr lang="en-US" sz="2000" dirty="0"/>
              <a:t> </a:t>
            </a:r>
            <a:r>
              <a:rPr lang="en-US" sz="2000" dirty="0" smtClean="0"/>
              <a:t>ai </a:t>
            </a:r>
            <a:r>
              <a:rPr lang="en-US" sz="2000" dirty="0" err="1"/>
              <a:t>ni</a:t>
            </a:r>
            <a:r>
              <a:rPr lang="en-US" sz="2000" dirty="0"/>
              <a:t> </a:t>
            </a:r>
            <a:r>
              <a:rPr lang="en-US" sz="2000" dirty="0" err="1"/>
              <a:t>hte</a:t>
            </a:r>
            <a:r>
              <a:rPr lang="en-US" sz="2000" dirty="0"/>
              <a:t> </a:t>
            </a:r>
            <a:r>
              <a:rPr lang="en-US" sz="2000" dirty="0" err="1"/>
              <a:t>ga</a:t>
            </a:r>
            <a:r>
              <a:rPr lang="en-US" sz="2000" dirty="0"/>
              <a:t> </a:t>
            </a:r>
            <a:r>
              <a:rPr lang="en-US" sz="2000" dirty="0" err="1"/>
              <a:t>shaga</a:t>
            </a:r>
            <a:r>
              <a:rPr lang="en-US" sz="2000" dirty="0"/>
              <a:t> </a:t>
            </a:r>
            <a:r>
              <a:rPr lang="en-US" sz="2000" dirty="0" err="1" smtClean="0"/>
              <a:t>na</a:t>
            </a:r>
            <a:r>
              <a:rPr lang="en-US" sz="2000" dirty="0" smtClean="0"/>
              <a:t> </a:t>
            </a:r>
            <a:r>
              <a:rPr lang="en-US" sz="2000" dirty="0" err="1" smtClean="0"/>
              <a:t>matu</a:t>
            </a:r>
            <a:r>
              <a:rPr lang="en-US" sz="2000" dirty="0" smtClean="0"/>
              <a:t> shim </a:t>
            </a:r>
            <a:r>
              <a:rPr lang="en-US" sz="2000" dirty="0" err="1" smtClean="0"/>
              <a:t>lum</a:t>
            </a:r>
            <a:r>
              <a:rPr lang="en-US" sz="2000" dirty="0" smtClean="0"/>
              <a:t> ai </a:t>
            </a:r>
            <a:r>
              <a:rPr lang="en-US" sz="2000" dirty="0" err="1" smtClean="0"/>
              <a:t>shara</a:t>
            </a:r>
            <a:r>
              <a:rPr lang="en-US" sz="2000" dirty="0" smtClean="0"/>
              <a:t> tam la </a:t>
            </a:r>
            <a:r>
              <a:rPr lang="en-US" sz="2000" dirty="0" err="1" smtClean="0"/>
              <a:t>lu</a:t>
            </a:r>
            <a:r>
              <a:rPr lang="en-US" sz="2000" dirty="0" smtClean="0"/>
              <a:t> </a:t>
            </a:r>
            <a:r>
              <a:rPr lang="en-US" sz="2000" dirty="0" err="1" smtClean="0"/>
              <a:t>hkra</a:t>
            </a:r>
            <a:r>
              <a:rPr lang="en-US" sz="2000" dirty="0" smtClean="0"/>
              <a:t> </a:t>
            </a:r>
            <a:r>
              <a:rPr lang="en-US" sz="2000" dirty="0" err="1" smtClean="0"/>
              <a:t>shakuk</a:t>
            </a:r>
            <a:r>
              <a:rPr lang="en-US" sz="2000" dirty="0" smtClean="0"/>
              <a:t> u. </a:t>
            </a:r>
            <a:endParaRPr sz="2000" b="0" i="0" u="none" strike="noStrike" cap="none" dirty="0">
              <a:solidFill>
                <a:srgbClr val="000000"/>
              </a:solidFill>
              <a:latin typeface="Arial"/>
              <a:ea typeface="Arial"/>
              <a:cs typeface="Arial"/>
              <a:sym typeface="Arial"/>
            </a:endParaRPr>
          </a:p>
          <a:p>
            <a:pPr marL="228600" marR="0" lvl="0" indent="-228600" algn="l" rtl="0">
              <a:lnSpc>
                <a:spcPct val="150000"/>
              </a:lnSpc>
              <a:spcBef>
                <a:spcPts val="0"/>
              </a:spcBef>
              <a:spcAft>
                <a:spcPts val="0"/>
              </a:spcAft>
              <a:buClr>
                <a:srgbClr val="000000"/>
              </a:buClr>
              <a:buSzPts val="2400"/>
              <a:buFont typeface="Arial"/>
              <a:buChar char="•"/>
            </a:pPr>
            <a:r>
              <a:rPr lang="en-US" sz="2000" b="0" i="0" u="none" strike="noStrike" cap="none" dirty="0" err="1" smtClean="0">
                <a:solidFill>
                  <a:srgbClr val="000000"/>
                </a:solidFill>
                <a:latin typeface="Arial"/>
                <a:ea typeface="Arial"/>
                <a:cs typeface="Arial"/>
                <a:sym typeface="Arial"/>
              </a:rPr>
              <a:t>Madung</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ra</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ahkyak</a:t>
            </a:r>
            <a:r>
              <a:rPr lang="en-US" sz="2000" b="0" i="0" u="none" strike="noStrike" cap="none" dirty="0" smtClean="0">
                <a:solidFill>
                  <a:srgbClr val="000000"/>
                </a:solidFill>
                <a:latin typeface="Arial"/>
                <a:ea typeface="Arial"/>
                <a:cs typeface="Arial"/>
                <a:sym typeface="Arial"/>
              </a:rPr>
              <a:t> lam </a:t>
            </a:r>
            <a:r>
              <a:rPr lang="en-US" sz="2000" b="0" i="0" u="none" strike="noStrike" cap="none" dirty="0" err="1" smtClean="0">
                <a:solidFill>
                  <a:srgbClr val="000000"/>
                </a:solidFill>
                <a:latin typeface="Arial"/>
                <a:ea typeface="Arial"/>
                <a:cs typeface="Arial"/>
                <a:sym typeface="Arial"/>
              </a:rPr>
              <a:t>ni</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dan</a:t>
            </a:r>
            <a:r>
              <a:rPr lang="en-US" sz="2000" dirty="0" err="1" smtClean="0"/>
              <a:t>leng</a:t>
            </a:r>
            <a:r>
              <a:rPr lang="en-US" sz="2000" dirty="0" smtClean="0"/>
              <a:t> </a:t>
            </a:r>
            <a:r>
              <a:rPr lang="en-US" sz="2000" dirty="0" err="1" smtClean="0"/>
              <a:t>nga</a:t>
            </a:r>
            <a:r>
              <a:rPr lang="en-US" sz="2000" dirty="0" smtClean="0"/>
              <a:t> </a:t>
            </a:r>
            <a:r>
              <a:rPr lang="en-US" sz="2000" dirty="0" err="1" smtClean="0"/>
              <a:t>ai</a:t>
            </a:r>
            <a:r>
              <a:rPr lang="en-US" sz="2000" dirty="0" smtClean="0"/>
              <a:t> ma </a:t>
            </a:r>
            <a:r>
              <a:rPr lang="en-US" sz="2000" dirty="0" err="1" smtClean="0"/>
              <a:t>ni</a:t>
            </a:r>
            <a:r>
              <a:rPr lang="en-US" sz="2000" dirty="0" smtClean="0"/>
              <a:t> </a:t>
            </a:r>
            <a:r>
              <a:rPr lang="en-US" sz="2000" dirty="0" err="1" smtClean="0"/>
              <a:t>hpe</a:t>
            </a:r>
            <a:r>
              <a:rPr lang="en-US" sz="2000" dirty="0" smtClean="0"/>
              <a:t> tam </a:t>
            </a:r>
            <a:r>
              <a:rPr lang="en-US" sz="2000" dirty="0" err="1" smtClean="0"/>
              <a:t>sawk</a:t>
            </a:r>
            <a:r>
              <a:rPr lang="en-US" sz="2000" dirty="0" smtClean="0"/>
              <a:t> u. </a:t>
            </a:r>
            <a:r>
              <a:rPr lang="en-US" sz="2000" dirty="0" err="1" smtClean="0"/>
              <a:t>Laja</a:t>
            </a:r>
            <a:r>
              <a:rPr lang="en-US" sz="2000" dirty="0" smtClean="0"/>
              <a:t> </a:t>
            </a:r>
            <a:r>
              <a:rPr lang="en-US" sz="2000" dirty="0" err="1" smtClean="0"/>
              <a:t>lana</a:t>
            </a:r>
            <a:r>
              <a:rPr lang="en-US" sz="2000" dirty="0" smtClean="0"/>
              <a:t> re ai </a:t>
            </a:r>
            <a:r>
              <a:rPr lang="en-US" sz="2000" dirty="0" err="1" smtClean="0"/>
              <a:t>ana</a:t>
            </a:r>
            <a:r>
              <a:rPr lang="en-US" sz="2000" dirty="0" smtClean="0"/>
              <a:t> </a:t>
            </a:r>
            <a:r>
              <a:rPr lang="en-US" sz="2000" dirty="0" err="1" smtClean="0"/>
              <a:t>ningma</a:t>
            </a:r>
            <a:r>
              <a:rPr lang="en-US" sz="2000" dirty="0" smtClean="0"/>
              <a:t> </a:t>
            </a:r>
            <a:r>
              <a:rPr lang="en-US" sz="2000" dirty="0" err="1" smtClean="0"/>
              <a:t>lu</a:t>
            </a:r>
            <a:r>
              <a:rPr lang="en-US" sz="2000" dirty="0" smtClean="0"/>
              <a:t> da ai ma </a:t>
            </a:r>
            <a:r>
              <a:rPr lang="en-US" sz="2000" dirty="0" err="1" smtClean="0"/>
              <a:t>ni</a:t>
            </a:r>
            <a:r>
              <a:rPr lang="en-US" sz="2000" dirty="0" smtClean="0"/>
              <a:t>, rim </a:t>
            </a:r>
            <a:r>
              <a:rPr lang="en-US" sz="2000" dirty="0" err="1" smtClean="0"/>
              <a:t>rawng</a:t>
            </a:r>
            <a:r>
              <a:rPr lang="en-US" sz="2000" dirty="0" smtClean="0"/>
              <a:t> da </a:t>
            </a:r>
            <a:r>
              <a:rPr lang="en-US" sz="2000" dirty="0" err="1" smtClean="0"/>
              <a:t>hkrum</a:t>
            </a:r>
            <a:r>
              <a:rPr lang="en-US" sz="2000" dirty="0" smtClean="0"/>
              <a:t> ai ma </a:t>
            </a:r>
            <a:r>
              <a:rPr lang="en-US" sz="2000" dirty="0" err="1" smtClean="0"/>
              <a:t>ni</a:t>
            </a:r>
            <a:r>
              <a:rPr lang="en-US" sz="2000" dirty="0" smtClean="0"/>
              <a:t>(</a:t>
            </a:r>
            <a:r>
              <a:rPr lang="en-US" sz="2000" dirty="0" err="1" smtClean="0"/>
              <a:t>shr</a:t>
            </a:r>
            <a:r>
              <a:rPr lang="en-US" sz="2000" dirty="0" smtClean="0"/>
              <a:t>) </a:t>
            </a:r>
            <a:r>
              <a:rPr lang="en-US" sz="2000" dirty="0" err="1" smtClean="0"/>
              <a:t>hkye</a:t>
            </a:r>
            <a:r>
              <a:rPr lang="en-US" sz="2000" dirty="0" smtClean="0"/>
              <a:t> la </a:t>
            </a:r>
            <a:r>
              <a:rPr lang="en-US" sz="2000" dirty="0" err="1" smtClean="0"/>
              <a:t>na</a:t>
            </a:r>
            <a:r>
              <a:rPr lang="en-US" sz="2000" dirty="0" smtClean="0"/>
              <a:t> </a:t>
            </a:r>
            <a:r>
              <a:rPr lang="en-US" sz="2000" dirty="0" err="1" smtClean="0"/>
              <a:t>matu</a:t>
            </a:r>
            <a:r>
              <a:rPr lang="en-US" sz="2000" dirty="0" smtClean="0"/>
              <a:t> </a:t>
            </a:r>
            <a:r>
              <a:rPr lang="en-US" sz="2000" dirty="0" err="1" smtClean="0"/>
              <a:t>ra</a:t>
            </a:r>
            <a:r>
              <a:rPr lang="en-US" sz="2000" dirty="0" smtClean="0"/>
              <a:t> </a:t>
            </a:r>
            <a:r>
              <a:rPr lang="en-US" sz="2000" dirty="0" err="1" smtClean="0"/>
              <a:t>ahkyak</a:t>
            </a:r>
            <a:r>
              <a:rPr lang="en-US" sz="2000" dirty="0" smtClean="0"/>
              <a:t> </a:t>
            </a:r>
            <a:r>
              <a:rPr lang="en-US" sz="2000" dirty="0" err="1" smtClean="0"/>
              <a:t>nga</a:t>
            </a:r>
            <a:r>
              <a:rPr lang="en-US" sz="2000" dirty="0" smtClean="0"/>
              <a:t> ai ma </a:t>
            </a:r>
            <a:r>
              <a:rPr lang="en-US" sz="2000" dirty="0" err="1" smtClean="0"/>
              <a:t>ni</a:t>
            </a:r>
            <a:r>
              <a:rPr lang="en-US" sz="2000" dirty="0" smtClean="0"/>
              <a:t>, du </a:t>
            </a:r>
            <a:r>
              <a:rPr lang="en-US" sz="2000" dirty="0" err="1" smtClean="0"/>
              <a:t>hkra</a:t>
            </a:r>
            <a:r>
              <a:rPr lang="en-US" sz="2000" dirty="0" smtClean="0"/>
              <a:t> </a:t>
            </a:r>
            <a:r>
              <a:rPr lang="en-US" sz="2000" dirty="0" err="1" smtClean="0"/>
              <a:t>ladaw</a:t>
            </a:r>
            <a:r>
              <a:rPr lang="en-US" sz="2000" dirty="0" smtClean="0"/>
              <a:t> (</a:t>
            </a:r>
            <a:r>
              <a:rPr lang="en-US" sz="2000" dirty="0" err="1" smtClean="0"/>
              <a:t>shr</a:t>
            </a:r>
            <a:r>
              <a:rPr lang="en-US" sz="2000" dirty="0" smtClean="0"/>
              <a:t>) </a:t>
            </a:r>
            <a:r>
              <a:rPr lang="en-US" sz="2000" dirty="0" err="1" smtClean="0"/>
              <a:t>ashep</a:t>
            </a:r>
            <a:r>
              <a:rPr lang="en-US" sz="2000" dirty="0" smtClean="0"/>
              <a:t> </a:t>
            </a:r>
            <a:r>
              <a:rPr lang="en-US" sz="2000" dirty="0" err="1" smtClean="0"/>
              <a:t>ashap</a:t>
            </a:r>
            <a:r>
              <a:rPr lang="en-US" sz="2000" dirty="0" smtClean="0"/>
              <a:t> re ai </a:t>
            </a:r>
            <a:r>
              <a:rPr lang="en-US" sz="2000" dirty="0" err="1" smtClean="0"/>
              <a:t>bu</a:t>
            </a:r>
            <a:r>
              <a:rPr lang="en-US" sz="2000" dirty="0" smtClean="0"/>
              <a:t> </a:t>
            </a:r>
            <a:r>
              <a:rPr lang="en-US" sz="2000" dirty="0" err="1" smtClean="0"/>
              <a:t>hpun</a:t>
            </a:r>
            <a:r>
              <a:rPr lang="en-US" sz="2000" dirty="0" smtClean="0"/>
              <a:t> </a:t>
            </a:r>
            <a:r>
              <a:rPr lang="en-US" sz="2000" dirty="0" err="1" smtClean="0"/>
              <a:t>palawng</a:t>
            </a:r>
            <a:r>
              <a:rPr lang="en-US" sz="2000" dirty="0" smtClean="0"/>
              <a:t> </a:t>
            </a:r>
            <a:r>
              <a:rPr lang="en-US" sz="2000" dirty="0" err="1" smtClean="0"/>
              <a:t>ni</a:t>
            </a:r>
            <a:r>
              <a:rPr lang="en-US" sz="2000" dirty="0" smtClean="0"/>
              <a:t> a </a:t>
            </a:r>
            <a:r>
              <a:rPr lang="en-US" sz="2000" dirty="0" err="1" smtClean="0"/>
              <a:t>majaw</a:t>
            </a:r>
            <a:r>
              <a:rPr lang="en-US" sz="2000" dirty="0" smtClean="0"/>
              <a:t> </a:t>
            </a:r>
            <a:r>
              <a:rPr lang="en-US" sz="2000" dirty="0" err="1" smtClean="0"/>
              <a:t>makawp</a:t>
            </a:r>
            <a:r>
              <a:rPr lang="en-US" sz="2000" dirty="0" smtClean="0"/>
              <a:t> </a:t>
            </a:r>
            <a:r>
              <a:rPr lang="en-US" sz="2000" dirty="0" err="1" smtClean="0"/>
              <a:t>maga</a:t>
            </a:r>
            <a:r>
              <a:rPr lang="en-US" sz="2000" dirty="0" smtClean="0"/>
              <a:t> </a:t>
            </a:r>
            <a:r>
              <a:rPr lang="en-US" sz="2000" dirty="0" err="1" smtClean="0"/>
              <a:t>ya</a:t>
            </a:r>
            <a:r>
              <a:rPr lang="en-US" sz="2000" dirty="0" smtClean="0"/>
              <a:t> </a:t>
            </a:r>
            <a:r>
              <a:rPr lang="en-US" sz="2000" dirty="0" err="1" smtClean="0"/>
              <a:t>ra</a:t>
            </a:r>
            <a:r>
              <a:rPr lang="en-US" sz="2000" dirty="0" smtClean="0"/>
              <a:t> ai </a:t>
            </a:r>
            <a:r>
              <a:rPr lang="en-US" sz="2000" dirty="0" err="1" smtClean="0"/>
              <a:t>zawn</a:t>
            </a:r>
            <a:r>
              <a:rPr lang="en-US" sz="2000" dirty="0" smtClean="0"/>
              <a:t> re </a:t>
            </a:r>
            <a:r>
              <a:rPr lang="en-US" sz="2000" dirty="0" err="1" smtClean="0"/>
              <a:t>danleng</a:t>
            </a:r>
            <a:r>
              <a:rPr lang="en-US" sz="2000" dirty="0" smtClean="0"/>
              <a:t> ai </a:t>
            </a:r>
            <a:r>
              <a:rPr lang="en-US" sz="2000" dirty="0" err="1" smtClean="0"/>
              <a:t>madung</a:t>
            </a:r>
            <a:r>
              <a:rPr lang="en-US" sz="2000" dirty="0" smtClean="0"/>
              <a:t> </a:t>
            </a:r>
            <a:r>
              <a:rPr lang="en-US" sz="2000" dirty="0" err="1" smtClean="0"/>
              <a:t>ra</a:t>
            </a:r>
            <a:r>
              <a:rPr lang="en-US" sz="2000" dirty="0" smtClean="0"/>
              <a:t> </a:t>
            </a:r>
            <a:r>
              <a:rPr lang="en-US" sz="2000" dirty="0" err="1" smtClean="0"/>
              <a:t>ahkyak</a:t>
            </a:r>
            <a:r>
              <a:rPr lang="en-US" sz="2000" dirty="0" smtClean="0"/>
              <a:t> lam </a:t>
            </a:r>
            <a:r>
              <a:rPr lang="en-US" sz="2000" dirty="0" err="1" smtClean="0"/>
              <a:t>ni</a:t>
            </a:r>
            <a:r>
              <a:rPr lang="en-US" sz="2000" dirty="0" smtClean="0"/>
              <a:t> </a:t>
            </a:r>
            <a:r>
              <a:rPr lang="en-US" sz="2000" dirty="0" err="1" smtClean="0"/>
              <a:t>nga</a:t>
            </a:r>
            <a:r>
              <a:rPr lang="en-US" sz="2000" dirty="0" smtClean="0"/>
              <a:t> ai ma </a:t>
            </a:r>
            <a:r>
              <a:rPr lang="en-US" sz="2000" dirty="0" err="1" smtClean="0"/>
              <a:t>ni</a:t>
            </a:r>
            <a:r>
              <a:rPr lang="en-US" sz="2000" dirty="0" smtClean="0"/>
              <a:t>.</a:t>
            </a:r>
            <a:endParaRPr sz="2000" b="0" i="0" u="none" strike="noStrike" cap="none" dirty="0">
              <a:solidFill>
                <a:srgbClr val="000000"/>
              </a:solidFill>
              <a:latin typeface="Arial"/>
              <a:ea typeface="Arial"/>
              <a:cs typeface="Arial"/>
              <a:sym typeface="Arial"/>
            </a:endParaRPr>
          </a:p>
        </p:txBody>
      </p:sp>
      <p:sp>
        <p:nvSpPr>
          <p:cNvPr id="535" name="Google Shape;535;p40"/>
          <p:cNvSpPr txBox="1">
            <a:spLocks noGrp="1"/>
          </p:cNvSpPr>
          <p:nvPr>
            <p:ph type="title"/>
          </p:nvPr>
        </p:nvSpPr>
        <p:spPr>
          <a:xfrm>
            <a:off x="190058" y="-275287"/>
            <a:ext cx="7309057" cy="1340608"/>
          </a:xfrm>
          <a:prstGeom prst="rect">
            <a:avLst/>
          </a:prstGeom>
          <a:noFill/>
          <a:ln>
            <a:noFill/>
          </a:ln>
        </p:spPr>
        <p:txBody>
          <a:bodyPr spcFirstLastPara="1" wrap="square" lIns="91425" tIns="45700" rIns="91425" bIns="45700" anchor="b" anchorCtr="0">
            <a:normAutofit/>
          </a:bodyPr>
          <a:lstStyle/>
          <a:p>
            <a:pPr lvl="0">
              <a:lnSpc>
                <a:spcPct val="120000"/>
              </a:lnSpc>
              <a:buSzPts val="3200"/>
            </a:pPr>
            <a:r>
              <a:rPr lang="en-US" sz="2400" dirty="0">
                <a:latin typeface="Arial"/>
                <a:ea typeface="Arial"/>
                <a:cs typeface="Arial"/>
                <a:sym typeface="Arial"/>
              </a:rPr>
              <a:t>Ma </a:t>
            </a:r>
            <a:r>
              <a:rPr lang="en-US" sz="2400" dirty="0" err="1">
                <a:latin typeface="Arial"/>
                <a:ea typeface="Arial"/>
                <a:cs typeface="Arial"/>
                <a:sym typeface="Arial"/>
              </a:rPr>
              <a:t>ni</a:t>
            </a:r>
            <a:r>
              <a:rPr lang="en-US" sz="2400" dirty="0">
                <a:latin typeface="Arial"/>
                <a:ea typeface="Arial"/>
                <a:cs typeface="Arial"/>
                <a:sym typeface="Arial"/>
              </a:rPr>
              <a:t>, </a:t>
            </a:r>
            <a:r>
              <a:rPr lang="en-US" sz="2400" dirty="0" err="1">
                <a:latin typeface="Arial"/>
                <a:ea typeface="Arial"/>
                <a:cs typeface="Arial"/>
                <a:sym typeface="Arial"/>
              </a:rPr>
              <a:t>kanu</a:t>
            </a:r>
            <a:r>
              <a:rPr lang="en-US" sz="2400" dirty="0">
                <a:latin typeface="Arial"/>
                <a:ea typeface="Arial"/>
                <a:cs typeface="Arial"/>
                <a:sym typeface="Arial"/>
              </a:rPr>
              <a:t> </a:t>
            </a:r>
            <a:r>
              <a:rPr lang="en-US" sz="2400" dirty="0" err="1">
                <a:latin typeface="Arial"/>
                <a:ea typeface="Arial"/>
                <a:cs typeface="Arial"/>
                <a:sym typeface="Arial"/>
              </a:rPr>
              <a:t>kawa</a:t>
            </a:r>
            <a:r>
              <a:rPr lang="en-US" sz="2400" dirty="0">
                <a:latin typeface="Arial"/>
                <a:ea typeface="Arial"/>
                <a:cs typeface="Arial"/>
                <a:sym typeface="Arial"/>
              </a:rPr>
              <a:t> </a:t>
            </a:r>
            <a:r>
              <a:rPr lang="en-US" sz="2400" dirty="0" err="1">
                <a:latin typeface="Arial"/>
                <a:ea typeface="Arial"/>
                <a:cs typeface="Arial"/>
                <a:sym typeface="Arial"/>
              </a:rPr>
              <a:t>ni</a:t>
            </a:r>
            <a:r>
              <a:rPr lang="en-US" sz="2400" dirty="0">
                <a:latin typeface="Arial"/>
                <a:ea typeface="Arial"/>
                <a:cs typeface="Arial"/>
                <a:sym typeface="Arial"/>
              </a:rPr>
              <a:t>, </a:t>
            </a:r>
            <a:r>
              <a:rPr lang="en-US" sz="2400" dirty="0" err="1">
                <a:latin typeface="Arial"/>
                <a:ea typeface="Arial"/>
                <a:cs typeface="Arial"/>
                <a:sym typeface="Arial"/>
              </a:rPr>
              <a:t>lanu</a:t>
            </a:r>
            <a:r>
              <a:rPr lang="en-US" sz="2400" dirty="0">
                <a:latin typeface="Arial"/>
                <a:ea typeface="Arial"/>
                <a:cs typeface="Arial"/>
                <a:sym typeface="Arial"/>
              </a:rPr>
              <a:t> </a:t>
            </a:r>
            <a:r>
              <a:rPr lang="en-US" sz="2400" dirty="0" err="1">
                <a:latin typeface="Arial"/>
                <a:ea typeface="Arial"/>
                <a:cs typeface="Arial"/>
                <a:sym typeface="Arial"/>
              </a:rPr>
              <a:t>lahku</a:t>
            </a:r>
            <a:r>
              <a:rPr lang="en-US" sz="2400" dirty="0">
                <a:latin typeface="Arial"/>
                <a:ea typeface="Arial"/>
                <a:cs typeface="Arial"/>
                <a:sym typeface="Arial"/>
              </a:rPr>
              <a:t> </a:t>
            </a:r>
            <a:r>
              <a:rPr lang="en-US" sz="2400" dirty="0" err="1">
                <a:latin typeface="Arial"/>
                <a:ea typeface="Arial"/>
                <a:cs typeface="Arial"/>
                <a:sym typeface="Arial"/>
              </a:rPr>
              <a:t>ya</a:t>
            </a:r>
            <a:r>
              <a:rPr lang="en-US" sz="2400" dirty="0">
                <a:latin typeface="Arial"/>
                <a:ea typeface="Arial"/>
                <a:cs typeface="Arial"/>
                <a:sym typeface="Arial"/>
              </a:rPr>
              <a:t> </a:t>
            </a:r>
            <a:r>
              <a:rPr lang="en-US" sz="2400" dirty="0" err="1">
                <a:latin typeface="Arial"/>
                <a:ea typeface="Arial"/>
                <a:cs typeface="Arial"/>
                <a:sym typeface="Arial"/>
              </a:rPr>
              <a:t>nga</a:t>
            </a:r>
            <a:r>
              <a:rPr lang="en-US" sz="2400" dirty="0">
                <a:latin typeface="Arial"/>
                <a:ea typeface="Arial"/>
                <a:cs typeface="Arial"/>
                <a:sym typeface="Arial"/>
              </a:rPr>
              <a:t> </a:t>
            </a:r>
            <a:r>
              <a:rPr lang="en-US" sz="2400" dirty="0" err="1" smtClean="0">
                <a:latin typeface="Arial"/>
                <a:ea typeface="Arial"/>
                <a:cs typeface="Arial"/>
                <a:sym typeface="Arial"/>
              </a:rPr>
              <a:t>ai</a:t>
            </a:r>
            <a:r>
              <a:rPr lang="en-US" sz="2400" dirty="0" smtClean="0">
                <a:latin typeface="Arial"/>
                <a:ea typeface="Arial"/>
                <a:cs typeface="Arial"/>
                <a:sym typeface="Arial"/>
              </a:rPr>
              <a:t> </a:t>
            </a:r>
            <a:r>
              <a:rPr lang="en-US" sz="2400" dirty="0" err="1">
                <a:latin typeface="Arial"/>
                <a:ea typeface="Arial"/>
                <a:cs typeface="Arial"/>
                <a:sym typeface="Arial"/>
              </a:rPr>
              <a:t>ni</a:t>
            </a:r>
            <a:r>
              <a:rPr lang="en-US" sz="2400" dirty="0">
                <a:latin typeface="Arial"/>
                <a:ea typeface="Arial"/>
                <a:cs typeface="Arial"/>
                <a:sym typeface="Arial"/>
              </a:rPr>
              <a:t> </a:t>
            </a:r>
            <a:r>
              <a:rPr lang="en-US" sz="2400" dirty="0" err="1">
                <a:latin typeface="Arial"/>
                <a:ea typeface="Arial"/>
                <a:cs typeface="Arial"/>
                <a:sym typeface="Arial"/>
              </a:rPr>
              <a:t>hte</a:t>
            </a:r>
            <a:r>
              <a:rPr lang="en-US" sz="2400" dirty="0">
                <a:latin typeface="Arial"/>
                <a:ea typeface="Arial"/>
                <a:cs typeface="Arial"/>
                <a:sym typeface="Arial"/>
              </a:rPr>
              <a:t> </a:t>
            </a:r>
            <a:r>
              <a:rPr lang="en-US" sz="2400" dirty="0" err="1">
                <a:latin typeface="Arial"/>
                <a:ea typeface="Arial"/>
                <a:cs typeface="Arial"/>
                <a:sym typeface="Arial"/>
              </a:rPr>
              <a:t>ga</a:t>
            </a:r>
            <a:r>
              <a:rPr lang="en-US" sz="2400" dirty="0">
                <a:latin typeface="Arial"/>
                <a:ea typeface="Arial"/>
                <a:cs typeface="Arial"/>
                <a:sym typeface="Arial"/>
              </a:rPr>
              <a:t> </a:t>
            </a:r>
            <a:r>
              <a:rPr lang="en-US" sz="2400" dirty="0" err="1">
                <a:latin typeface="Arial"/>
                <a:ea typeface="Arial"/>
                <a:cs typeface="Arial"/>
                <a:sym typeface="Arial"/>
              </a:rPr>
              <a:t>shaga</a:t>
            </a:r>
            <a:r>
              <a:rPr lang="en-US" sz="2400" dirty="0">
                <a:latin typeface="Arial"/>
                <a:ea typeface="Arial"/>
                <a:cs typeface="Arial"/>
                <a:sym typeface="Arial"/>
              </a:rPr>
              <a:t> </a:t>
            </a:r>
            <a:r>
              <a:rPr lang="en-US" sz="2400" dirty="0" err="1">
                <a:latin typeface="Arial"/>
                <a:ea typeface="Arial"/>
                <a:cs typeface="Arial"/>
                <a:sym typeface="Arial"/>
              </a:rPr>
              <a:t>ai</a:t>
            </a:r>
            <a:r>
              <a:rPr lang="en-US" sz="2400" dirty="0">
                <a:latin typeface="Arial"/>
                <a:ea typeface="Arial"/>
                <a:cs typeface="Arial"/>
                <a:sym typeface="Arial"/>
              </a:rPr>
              <a:t> </a:t>
            </a:r>
            <a:r>
              <a:rPr lang="en-US" sz="2400" dirty="0" err="1">
                <a:latin typeface="Arial"/>
                <a:ea typeface="Arial"/>
                <a:cs typeface="Arial"/>
                <a:sym typeface="Arial"/>
              </a:rPr>
              <a:t>aten</a:t>
            </a:r>
            <a:r>
              <a:rPr lang="en-US" sz="2400" dirty="0">
                <a:latin typeface="Arial"/>
                <a:ea typeface="Arial"/>
                <a:cs typeface="Arial"/>
                <a:sym typeface="Arial"/>
              </a:rPr>
              <a:t> </a:t>
            </a:r>
            <a:r>
              <a:rPr lang="en-US" sz="2400" dirty="0" err="1">
                <a:latin typeface="Arial"/>
                <a:ea typeface="Arial"/>
                <a:cs typeface="Arial"/>
                <a:sym typeface="Arial"/>
              </a:rPr>
              <a:t>hta</a:t>
            </a:r>
            <a:r>
              <a:rPr lang="en-US" sz="2400" dirty="0">
                <a:latin typeface="Arial"/>
                <a:ea typeface="Arial"/>
                <a:cs typeface="Arial"/>
                <a:sym typeface="Arial"/>
              </a:rPr>
              <a:t> </a:t>
            </a:r>
            <a:endParaRPr sz="2300" dirty="0">
              <a:latin typeface="Arial"/>
              <a:ea typeface="Arial"/>
              <a:cs typeface="Arial"/>
              <a:sym typeface="Arial"/>
            </a:endParaRPr>
          </a:p>
        </p:txBody>
      </p:sp>
      <p:sp>
        <p:nvSpPr>
          <p:cNvPr id="536" name="Google Shape;536;p40"/>
          <p:cNvSpPr txBox="1"/>
          <p:nvPr/>
        </p:nvSpPr>
        <p:spPr>
          <a:xfrm>
            <a:off x="575987" y="5370138"/>
            <a:ext cx="6461312" cy="1487861"/>
          </a:xfrm>
          <a:prstGeom prst="rect">
            <a:avLst/>
          </a:prstGeom>
          <a:solidFill>
            <a:schemeClr val="lt1"/>
          </a:solid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rgbClr val="000000"/>
              </a:buClr>
              <a:buSzPts val="2400"/>
              <a:buFont typeface="Arial"/>
              <a:buChar char="•"/>
            </a:pPr>
            <a:r>
              <a:rPr lang="en-US" sz="2000" b="0" i="0" u="none" strike="noStrike" cap="none" dirty="0" err="1" smtClean="0">
                <a:solidFill>
                  <a:srgbClr val="000000"/>
                </a:solidFill>
                <a:latin typeface="Arial"/>
                <a:ea typeface="Arial"/>
                <a:cs typeface="Arial"/>
                <a:sym typeface="Arial"/>
              </a:rPr>
              <a:t>Tinang</a:t>
            </a:r>
            <a:r>
              <a:rPr lang="en-US" sz="2000" b="0" i="0" u="none" strike="noStrike" cap="none" dirty="0" smtClean="0">
                <a:solidFill>
                  <a:srgbClr val="000000"/>
                </a:solidFill>
                <a:latin typeface="Arial"/>
                <a:ea typeface="Arial"/>
                <a:cs typeface="Arial"/>
                <a:sym typeface="Arial"/>
              </a:rPr>
              <a:t> a </a:t>
            </a:r>
            <a:r>
              <a:rPr lang="en-US" sz="2000" b="0" i="0" u="none" strike="noStrike" cap="none" dirty="0" err="1" smtClean="0">
                <a:solidFill>
                  <a:srgbClr val="000000"/>
                </a:solidFill>
                <a:latin typeface="Arial"/>
                <a:ea typeface="Arial"/>
                <a:cs typeface="Arial"/>
                <a:sym typeface="Arial"/>
              </a:rPr>
              <a:t>grupyin</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kaw</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nga</a:t>
            </a:r>
            <a:r>
              <a:rPr lang="en-US" sz="2000" b="0" i="0" u="none" strike="noStrike" cap="none" dirty="0" smtClean="0">
                <a:solidFill>
                  <a:srgbClr val="000000"/>
                </a:solidFill>
                <a:latin typeface="Arial"/>
                <a:ea typeface="Arial"/>
                <a:cs typeface="Arial"/>
                <a:sym typeface="Arial"/>
              </a:rPr>
              <a:t> ai </a:t>
            </a:r>
            <a:r>
              <a:rPr lang="en-US" sz="2000" b="0" i="0" u="none" strike="noStrike" cap="none" dirty="0" err="1" smtClean="0">
                <a:solidFill>
                  <a:srgbClr val="000000"/>
                </a:solidFill>
                <a:latin typeface="Arial"/>
                <a:ea typeface="Arial"/>
                <a:cs typeface="Arial"/>
                <a:sym typeface="Arial"/>
              </a:rPr>
              <a:t>garum</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ya</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lu</a:t>
            </a:r>
            <a:r>
              <a:rPr lang="en-US" sz="2000" b="0" i="0" u="none" strike="noStrike" cap="none" dirty="0" smtClean="0">
                <a:solidFill>
                  <a:srgbClr val="000000"/>
                </a:solidFill>
                <a:latin typeface="Arial"/>
                <a:ea typeface="Arial"/>
                <a:cs typeface="Arial"/>
                <a:sym typeface="Arial"/>
              </a:rPr>
              <a:t> ai </a:t>
            </a:r>
            <a:r>
              <a:rPr lang="en-US" sz="2000" b="0" i="0" u="none" strike="noStrike" cap="none" dirty="0" err="1" smtClean="0">
                <a:solidFill>
                  <a:srgbClr val="000000"/>
                </a:solidFill>
                <a:latin typeface="Arial"/>
                <a:ea typeface="Arial"/>
                <a:cs typeface="Arial"/>
                <a:sym typeface="Arial"/>
              </a:rPr>
              <a:t>masha</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ni</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hpe</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majan</a:t>
            </a:r>
            <a:r>
              <a:rPr lang="en-US" sz="2000" b="0" i="0" u="none" strike="noStrike" cap="none" dirty="0" smtClean="0">
                <a:solidFill>
                  <a:srgbClr val="000000"/>
                </a:solidFill>
                <a:latin typeface="Arial"/>
                <a:ea typeface="Arial"/>
                <a:cs typeface="Arial"/>
                <a:sym typeface="Arial"/>
              </a:rPr>
              <a:t> n-</a:t>
            </a:r>
            <a:r>
              <a:rPr lang="en-US" sz="2000" b="0" i="0" u="none" strike="noStrike" cap="none" dirty="0" err="1" smtClean="0">
                <a:solidFill>
                  <a:srgbClr val="000000"/>
                </a:solidFill>
                <a:latin typeface="Arial"/>
                <a:ea typeface="Arial"/>
                <a:cs typeface="Arial"/>
                <a:sym typeface="Arial"/>
              </a:rPr>
              <a:t>na</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ningma</a:t>
            </a:r>
            <a:r>
              <a:rPr lang="en-US" sz="2000" b="0" i="0" u="none" strike="noStrike" cap="none" dirty="0" smtClean="0">
                <a:solidFill>
                  <a:srgbClr val="000000"/>
                </a:solidFill>
                <a:latin typeface="Arial"/>
                <a:ea typeface="Arial"/>
                <a:cs typeface="Arial"/>
                <a:sym typeface="Arial"/>
              </a:rPr>
              <a:t> </a:t>
            </a:r>
            <a:r>
              <a:rPr lang="en-US" sz="2000" b="0" i="0" u="none" strike="noStrike" cap="none" dirty="0" err="1" smtClean="0">
                <a:solidFill>
                  <a:srgbClr val="000000"/>
                </a:solidFill>
                <a:latin typeface="Arial"/>
                <a:ea typeface="Arial"/>
                <a:cs typeface="Arial"/>
                <a:sym typeface="Arial"/>
              </a:rPr>
              <a:t>sawng</a:t>
            </a:r>
            <a:r>
              <a:rPr lang="en-US" sz="2000" b="0" i="0" u="none" strike="noStrike" cap="none" dirty="0" smtClean="0">
                <a:solidFill>
                  <a:srgbClr val="000000"/>
                </a:solidFill>
                <a:latin typeface="Arial"/>
                <a:ea typeface="Arial"/>
                <a:cs typeface="Arial"/>
                <a:sym typeface="Arial"/>
              </a:rPr>
              <a:t> ai ma </a:t>
            </a:r>
            <a:r>
              <a:rPr lang="en-US" sz="2000" dirty="0" err="1" smtClean="0"/>
              <a:t>hte</a:t>
            </a:r>
            <a:r>
              <a:rPr lang="en-US" sz="2000" dirty="0" smtClean="0"/>
              <a:t> </a:t>
            </a:r>
            <a:r>
              <a:rPr lang="en-US" sz="2000" dirty="0" err="1" smtClean="0"/>
              <a:t>kanu</a:t>
            </a:r>
            <a:r>
              <a:rPr lang="en-US" sz="2000" dirty="0" smtClean="0"/>
              <a:t> </a:t>
            </a:r>
            <a:r>
              <a:rPr lang="en-US" sz="2000" dirty="0" err="1" smtClean="0"/>
              <a:t>kawa</a:t>
            </a:r>
            <a:r>
              <a:rPr lang="en-US" sz="2000" dirty="0" smtClean="0"/>
              <a:t>/ </a:t>
            </a:r>
            <a:r>
              <a:rPr lang="en-US" sz="2000" dirty="0" err="1" smtClean="0"/>
              <a:t>yu</a:t>
            </a:r>
            <a:r>
              <a:rPr lang="en-US" sz="2000" dirty="0" smtClean="0"/>
              <a:t> </a:t>
            </a:r>
            <a:r>
              <a:rPr lang="en-US" sz="2000" dirty="0" err="1" smtClean="0"/>
              <a:t>lanu</a:t>
            </a:r>
            <a:r>
              <a:rPr lang="en-US" sz="2000" dirty="0" smtClean="0"/>
              <a:t> </a:t>
            </a:r>
            <a:r>
              <a:rPr lang="en-US" sz="2000" dirty="0" err="1" smtClean="0"/>
              <a:t>lahku</a:t>
            </a:r>
            <a:r>
              <a:rPr lang="en-US" sz="2000" dirty="0" smtClean="0"/>
              <a:t> </a:t>
            </a:r>
            <a:r>
              <a:rPr lang="en-US" sz="2000" dirty="0" err="1" smtClean="0"/>
              <a:t>ya</a:t>
            </a:r>
            <a:r>
              <a:rPr lang="en-US" sz="2000" dirty="0" smtClean="0"/>
              <a:t> ai </a:t>
            </a:r>
            <a:r>
              <a:rPr lang="en-US" sz="2000" dirty="0" err="1" smtClean="0"/>
              <a:t>masha</a:t>
            </a:r>
            <a:r>
              <a:rPr lang="en-US" sz="2000" dirty="0" smtClean="0"/>
              <a:t> </a:t>
            </a:r>
            <a:r>
              <a:rPr lang="en-US" sz="2000" dirty="0" err="1" smtClean="0"/>
              <a:t>ni</a:t>
            </a:r>
            <a:r>
              <a:rPr lang="en-US" sz="2000" dirty="0" smtClean="0"/>
              <a:t> </a:t>
            </a:r>
            <a:r>
              <a:rPr lang="en-US" sz="2000" dirty="0" err="1" smtClean="0"/>
              <a:t>hpe</a:t>
            </a:r>
            <a:r>
              <a:rPr lang="en-US" sz="2000" dirty="0" smtClean="0"/>
              <a:t> </a:t>
            </a:r>
            <a:r>
              <a:rPr lang="en-US" sz="2000" dirty="0" err="1" smtClean="0"/>
              <a:t>tsi</a:t>
            </a:r>
            <a:r>
              <a:rPr lang="en-US" sz="2000" dirty="0" smtClean="0"/>
              <a:t> gawk de </a:t>
            </a:r>
            <a:r>
              <a:rPr lang="en-US" sz="2000" dirty="0" err="1" smtClean="0"/>
              <a:t>sa</a:t>
            </a:r>
            <a:r>
              <a:rPr lang="en-US" sz="2000" dirty="0" smtClean="0"/>
              <a:t> </a:t>
            </a:r>
            <a:r>
              <a:rPr lang="en-US" sz="2000" dirty="0" err="1" smtClean="0"/>
              <a:t>ya</a:t>
            </a:r>
            <a:r>
              <a:rPr lang="en-US" sz="2000" dirty="0" smtClean="0"/>
              <a:t> u.</a:t>
            </a:r>
            <a:endParaRPr sz="20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4">
                                            <p:txEl>
                                              <p:pRg st="0" end="0"/>
                                            </p:txEl>
                                          </p:spTgt>
                                        </p:tgtEl>
                                        <p:attrNameLst>
                                          <p:attrName>style.visibility</p:attrName>
                                        </p:attrNameLst>
                                      </p:cBhvr>
                                      <p:to>
                                        <p:strVal val="visible"/>
                                      </p:to>
                                    </p:set>
                                    <p:animEffect transition="in" filter="fade">
                                      <p:cBhvr>
                                        <p:cTn id="7" dur="500"/>
                                        <p:tgtEl>
                                          <p:spTgt spid="5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4">
                                            <p:txEl>
                                              <p:pRg st="1" end="1"/>
                                            </p:txEl>
                                          </p:spTgt>
                                        </p:tgtEl>
                                        <p:attrNameLst>
                                          <p:attrName>style.visibility</p:attrName>
                                        </p:attrNameLst>
                                      </p:cBhvr>
                                      <p:to>
                                        <p:strVal val="visible"/>
                                      </p:to>
                                    </p:set>
                                    <p:animEffect transition="in" filter="fade">
                                      <p:cBhvr>
                                        <p:cTn id="10" dur="500"/>
                                        <p:tgtEl>
                                          <p:spTgt spid="53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35"/>
                                        </p:tgtEl>
                                        <p:attrNameLst>
                                          <p:attrName>style.visibility</p:attrName>
                                        </p:attrNameLst>
                                      </p:cBhvr>
                                      <p:to>
                                        <p:strVal val="visible"/>
                                      </p:to>
                                    </p:set>
                                    <p:animEffect transition="in" filter="fade">
                                      <p:cBhvr>
                                        <p:cTn id="13" dur="500"/>
                                        <p:tgtEl>
                                          <p:spTgt spid="5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36">
                                            <p:txEl>
                                              <p:pRg st="0" end="0"/>
                                            </p:txEl>
                                          </p:spTgt>
                                        </p:tgtEl>
                                        <p:attrNameLst>
                                          <p:attrName>style.visibility</p:attrName>
                                        </p:attrNameLst>
                                      </p:cBhvr>
                                      <p:to>
                                        <p:strVal val="visible"/>
                                      </p:to>
                                    </p:set>
                                    <p:animEffect transition="in" filter="fade">
                                      <p:cBhvr>
                                        <p:cTn id="18" dur="500"/>
                                        <p:tgtEl>
                                          <p:spTgt spid="5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
        <p:nvSpPr>
          <p:cNvPr id="542" name="Google Shape;542;p41"/>
          <p:cNvSpPr/>
          <p:nvPr/>
        </p:nvSpPr>
        <p:spPr>
          <a:xfrm>
            <a:off x="114300" y="1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3" name="Google Shape;543;p41"/>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4" name="Google Shape;544;p41"/>
          <p:cNvSpPr txBox="1"/>
          <p:nvPr/>
        </p:nvSpPr>
        <p:spPr>
          <a:xfrm>
            <a:off x="114300" y="2872898"/>
            <a:ext cx="5197402" cy="3827939"/>
          </a:xfrm>
          <a:prstGeom prst="rect">
            <a:avLst/>
          </a:prstGeom>
          <a:noFill/>
          <a:ln>
            <a:noFill/>
          </a:ln>
        </p:spPr>
        <p:txBody>
          <a:bodyPr spcFirstLastPara="1" wrap="square" lIns="91425" tIns="45700" rIns="91425" bIns="45700" anchor="t" anchorCtr="0">
            <a:normAutofit fontScale="92500" lnSpcReduction="20000"/>
          </a:bodyPr>
          <a:lstStyle/>
          <a:p>
            <a:pPr lvl="0">
              <a:lnSpc>
                <a:spcPct val="150000"/>
              </a:lnSpc>
              <a:buSzPct val="100000"/>
            </a:pPr>
            <a:r>
              <a:rPr lang="en-US" sz="2400" dirty="0" smtClean="0"/>
              <a:t>Mani</a:t>
            </a:r>
            <a:r>
              <a:rPr lang="en-US" sz="2400" dirty="0"/>
              <a:t>, </a:t>
            </a:r>
            <a:r>
              <a:rPr lang="en-US" sz="2400" dirty="0" err="1"/>
              <a:t>kanu</a:t>
            </a:r>
            <a:r>
              <a:rPr lang="en-US" sz="2400" dirty="0"/>
              <a:t> </a:t>
            </a:r>
            <a:r>
              <a:rPr lang="en-US" sz="2400" dirty="0" err="1"/>
              <a:t>kawa</a:t>
            </a:r>
            <a:r>
              <a:rPr lang="en-US" sz="2400" dirty="0"/>
              <a:t> </a:t>
            </a:r>
            <a:r>
              <a:rPr lang="en-US" sz="2400" dirty="0" err="1"/>
              <a:t>ni</a:t>
            </a:r>
            <a:r>
              <a:rPr lang="en-US" sz="2400" dirty="0"/>
              <a:t>, </a:t>
            </a:r>
            <a:r>
              <a:rPr lang="en-US" sz="2400" dirty="0" err="1"/>
              <a:t>yu</a:t>
            </a:r>
            <a:r>
              <a:rPr lang="en-US" sz="2400" dirty="0"/>
              <a:t> </a:t>
            </a:r>
            <a:r>
              <a:rPr lang="en-US" sz="2400" dirty="0" err="1"/>
              <a:t>lanu</a:t>
            </a:r>
            <a:r>
              <a:rPr lang="en-US" sz="2400" dirty="0"/>
              <a:t> </a:t>
            </a:r>
            <a:r>
              <a:rPr lang="en-US" sz="2400" dirty="0" err="1"/>
              <a:t>lahku</a:t>
            </a:r>
            <a:r>
              <a:rPr lang="en-US" sz="2400" dirty="0"/>
              <a:t> </a:t>
            </a:r>
            <a:r>
              <a:rPr lang="en-US" sz="2400" dirty="0" err="1"/>
              <a:t>ya</a:t>
            </a:r>
            <a:r>
              <a:rPr lang="en-US" sz="2400" dirty="0"/>
              <a:t> </a:t>
            </a:r>
            <a:r>
              <a:rPr lang="en-US" sz="2400" dirty="0" err="1"/>
              <a:t>nga</a:t>
            </a:r>
            <a:r>
              <a:rPr lang="en-US" sz="2400" dirty="0"/>
              <a:t> </a:t>
            </a:r>
            <a:r>
              <a:rPr lang="en-US" sz="2400" dirty="0" err="1"/>
              <a:t>ai</a:t>
            </a:r>
            <a:r>
              <a:rPr lang="en-US" sz="2400" dirty="0"/>
              <a:t> </a:t>
            </a:r>
            <a:r>
              <a:rPr lang="en-US" sz="2400" dirty="0" err="1" smtClean="0"/>
              <a:t>ni</a:t>
            </a:r>
            <a:r>
              <a:rPr lang="en-US" sz="2400" dirty="0" smtClean="0"/>
              <a:t> </a:t>
            </a:r>
            <a:r>
              <a:rPr lang="en-US" sz="2400" dirty="0" err="1" smtClean="0"/>
              <a:t>tsun</a:t>
            </a:r>
            <a:r>
              <a:rPr lang="en-US" sz="2400" dirty="0" smtClean="0"/>
              <a:t> </a:t>
            </a:r>
            <a:r>
              <a:rPr lang="en-US" sz="2400" dirty="0" err="1" smtClean="0"/>
              <a:t>shaga</a:t>
            </a:r>
            <a:r>
              <a:rPr lang="en-US" sz="2400" dirty="0" smtClean="0"/>
              <a:t> </a:t>
            </a:r>
            <a:r>
              <a:rPr lang="en-US" sz="2400" dirty="0" err="1" smtClean="0"/>
              <a:t>ai</a:t>
            </a:r>
            <a:r>
              <a:rPr lang="en-US" sz="2400" dirty="0" smtClean="0"/>
              <a:t> </a:t>
            </a:r>
            <a:r>
              <a:rPr lang="en-US" sz="2400" dirty="0" err="1" smtClean="0"/>
              <a:t>hpe</a:t>
            </a:r>
            <a:r>
              <a:rPr lang="en-US" sz="2400" dirty="0" smtClean="0"/>
              <a:t> </a:t>
            </a:r>
            <a:r>
              <a:rPr lang="en-US" sz="2400" dirty="0" err="1" smtClean="0"/>
              <a:t>madat</a:t>
            </a:r>
            <a:r>
              <a:rPr lang="en-US" sz="2400" dirty="0" smtClean="0"/>
              <a:t> n-</a:t>
            </a:r>
            <a:r>
              <a:rPr lang="en-US" sz="2400" dirty="0" err="1" smtClean="0"/>
              <a:t>na</a:t>
            </a:r>
            <a:r>
              <a:rPr lang="en-US" sz="2400" dirty="0" smtClean="0"/>
              <a:t> </a:t>
            </a:r>
            <a:r>
              <a:rPr lang="en-US" sz="2400" dirty="0" err="1" smtClean="0"/>
              <a:t>lawu</a:t>
            </a:r>
            <a:r>
              <a:rPr lang="en-US" sz="2400" dirty="0" smtClean="0"/>
              <a:t> </a:t>
            </a:r>
            <a:r>
              <a:rPr lang="en-US" sz="2400" dirty="0" err="1" smtClean="0"/>
              <a:t>na</a:t>
            </a:r>
            <a:r>
              <a:rPr lang="en-US" sz="2400" dirty="0" smtClean="0"/>
              <a:t> lam </a:t>
            </a:r>
            <a:r>
              <a:rPr lang="en-US" sz="2400" dirty="0" err="1" smtClean="0"/>
              <a:t>ni</a:t>
            </a:r>
            <a:r>
              <a:rPr lang="en-US" sz="2400" dirty="0" smtClean="0"/>
              <a:t> </a:t>
            </a:r>
            <a:r>
              <a:rPr lang="en-US" sz="2400" dirty="0" err="1" smtClean="0"/>
              <a:t>hpe</a:t>
            </a:r>
            <a:r>
              <a:rPr lang="en-US" sz="2400" dirty="0" smtClean="0"/>
              <a:t> </a:t>
            </a:r>
            <a:r>
              <a:rPr lang="en-US" sz="2400" dirty="0" err="1" smtClean="0"/>
              <a:t>majan</a:t>
            </a:r>
            <a:r>
              <a:rPr lang="en-US" sz="2400" dirty="0" smtClean="0"/>
              <a:t> let </a:t>
            </a:r>
            <a:r>
              <a:rPr lang="en-US" sz="2400" dirty="0" err="1" smtClean="0"/>
              <a:t>myit</a:t>
            </a:r>
            <a:r>
              <a:rPr lang="en-US" sz="2400" dirty="0" smtClean="0"/>
              <a:t> </a:t>
            </a:r>
            <a:r>
              <a:rPr lang="en-US" sz="2400" dirty="0" err="1" smtClean="0"/>
              <a:t>sim</a:t>
            </a:r>
            <a:r>
              <a:rPr lang="en-US" sz="2400" dirty="0" smtClean="0"/>
              <a:t> </a:t>
            </a:r>
            <a:r>
              <a:rPr lang="en-US" sz="2400" dirty="0" err="1" smtClean="0"/>
              <a:t>sa</a:t>
            </a:r>
            <a:r>
              <a:rPr lang="en-US" sz="2400" dirty="0" smtClean="0"/>
              <a:t> </a:t>
            </a:r>
            <a:r>
              <a:rPr lang="en-US" sz="2400" dirty="0" err="1" smtClean="0"/>
              <a:t>wa</a:t>
            </a:r>
            <a:r>
              <a:rPr lang="en-US" sz="2400" dirty="0" smtClean="0"/>
              <a:t> </a:t>
            </a:r>
            <a:r>
              <a:rPr lang="en-US" sz="2400" dirty="0" err="1" smtClean="0"/>
              <a:t>hkra</a:t>
            </a:r>
            <a:r>
              <a:rPr lang="en-US" sz="2400" dirty="0" smtClean="0"/>
              <a:t> </a:t>
            </a:r>
            <a:r>
              <a:rPr lang="en-US" sz="2400" dirty="0" err="1" smtClean="0"/>
              <a:t>garum</a:t>
            </a:r>
            <a:r>
              <a:rPr lang="en-US" sz="2400" dirty="0" smtClean="0"/>
              <a:t> </a:t>
            </a:r>
            <a:r>
              <a:rPr lang="en-US" sz="2400" dirty="0" err="1" smtClean="0"/>
              <a:t>ya</a:t>
            </a:r>
            <a:r>
              <a:rPr lang="en-US" sz="2400" dirty="0" smtClean="0"/>
              <a:t> u. </a:t>
            </a:r>
          </a:p>
          <a:p>
            <a:pPr marL="342900" lvl="0" indent="-342900">
              <a:lnSpc>
                <a:spcPct val="150000"/>
              </a:lnSpc>
              <a:buSzPct val="100000"/>
              <a:buFont typeface="Arial" pitchFamily="34" charset="0"/>
              <a:buChar char="•"/>
            </a:pPr>
            <a:r>
              <a:rPr lang="en-US" sz="2400" dirty="0" err="1" smtClean="0"/>
              <a:t>Shanhte</a:t>
            </a:r>
            <a:r>
              <a:rPr lang="en-US" sz="2400" dirty="0" smtClean="0"/>
              <a:t> </a:t>
            </a:r>
            <a:r>
              <a:rPr lang="en-US" sz="2400" dirty="0" err="1" smtClean="0"/>
              <a:t>gaw</a:t>
            </a:r>
            <a:r>
              <a:rPr lang="en-US" sz="2400" dirty="0" smtClean="0"/>
              <a:t> </a:t>
            </a:r>
            <a:r>
              <a:rPr lang="en-US" sz="2400" dirty="0" err="1" smtClean="0"/>
              <a:t>byin</a:t>
            </a:r>
            <a:r>
              <a:rPr lang="en-US" sz="2400" dirty="0" smtClean="0"/>
              <a:t> </a:t>
            </a:r>
            <a:r>
              <a:rPr lang="en-US" sz="2400" dirty="0" err="1" smtClean="0"/>
              <a:t>lai</a:t>
            </a:r>
            <a:r>
              <a:rPr lang="en-US" sz="2400" dirty="0" smtClean="0"/>
              <a:t> </a:t>
            </a:r>
            <a:r>
              <a:rPr lang="en-US" sz="2400" dirty="0" err="1" smtClean="0"/>
              <a:t>wa</a:t>
            </a:r>
            <a:r>
              <a:rPr lang="en-US" sz="2400" dirty="0" smtClean="0"/>
              <a:t> </a:t>
            </a:r>
            <a:r>
              <a:rPr lang="en-US" sz="2400" dirty="0" err="1" smtClean="0"/>
              <a:t>sai</a:t>
            </a:r>
            <a:r>
              <a:rPr lang="en-US" sz="2400" dirty="0" smtClean="0"/>
              <a:t> lam </a:t>
            </a:r>
            <a:r>
              <a:rPr lang="en-US" sz="2400" dirty="0" err="1" smtClean="0"/>
              <a:t>ni</a:t>
            </a:r>
            <a:r>
              <a:rPr lang="en-US" sz="2400" dirty="0" smtClean="0"/>
              <a:t> </a:t>
            </a:r>
            <a:r>
              <a:rPr lang="en-US" sz="2400" dirty="0" err="1" smtClean="0"/>
              <a:t>hpe</a:t>
            </a:r>
            <a:r>
              <a:rPr lang="en-US" sz="2400" dirty="0" smtClean="0"/>
              <a:t> </a:t>
            </a:r>
            <a:r>
              <a:rPr lang="en-US" sz="2400" dirty="0" err="1" smtClean="0"/>
              <a:t>tsun</a:t>
            </a:r>
            <a:r>
              <a:rPr lang="en-US" sz="2400" dirty="0" smtClean="0"/>
              <a:t> </a:t>
            </a:r>
            <a:r>
              <a:rPr lang="en-US" sz="2400" dirty="0" err="1" smtClean="0"/>
              <a:t>dan</a:t>
            </a:r>
            <a:r>
              <a:rPr lang="en-US" sz="2400" dirty="0" smtClean="0"/>
              <a:t> </a:t>
            </a:r>
            <a:r>
              <a:rPr lang="en-US" sz="2400" dirty="0" err="1" smtClean="0"/>
              <a:t>mayu</a:t>
            </a:r>
            <a:r>
              <a:rPr lang="en-US" sz="2400" dirty="0" smtClean="0"/>
              <a:t> yang </a:t>
            </a:r>
            <a:r>
              <a:rPr lang="en-US" sz="2400" dirty="0" err="1" smtClean="0"/>
              <a:t>madat</a:t>
            </a:r>
            <a:r>
              <a:rPr lang="en-US" sz="2400" dirty="0" smtClean="0"/>
              <a:t> </a:t>
            </a:r>
            <a:r>
              <a:rPr lang="en-US" sz="2400" dirty="0" err="1" smtClean="0"/>
              <a:t>ya</a:t>
            </a:r>
            <a:r>
              <a:rPr lang="en-US" sz="2400" dirty="0" smtClean="0"/>
              <a:t> u.</a:t>
            </a:r>
          </a:p>
          <a:p>
            <a:pPr marL="342900" lvl="0" indent="-342900">
              <a:lnSpc>
                <a:spcPct val="150000"/>
              </a:lnSpc>
              <a:buSzPct val="100000"/>
              <a:buFont typeface="Arial" pitchFamily="34" charset="0"/>
              <a:buChar char="•"/>
            </a:pPr>
            <a:r>
              <a:rPr lang="en-US" sz="2400" b="0" i="0" u="none" strike="noStrike" cap="none" dirty="0" err="1" smtClean="0">
                <a:solidFill>
                  <a:srgbClr val="000000"/>
                </a:solidFill>
                <a:latin typeface="Arial"/>
                <a:ea typeface="Arial"/>
                <a:cs typeface="Arial"/>
                <a:sym typeface="Arial"/>
              </a:rPr>
              <a:t>Shanhte</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nkam</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tsun</a:t>
            </a:r>
            <a:r>
              <a:rPr lang="en-US" sz="2400" b="0" i="0" u="none" strike="noStrike" cap="none" dirty="0" smtClean="0">
                <a:solidFill>
                  <a:srgbClr val="000000"/>
                </a:solidFill>
                <a:latin typeface="Arial"/>
                <a:ea typeface="Arial"/>
                <a:cs typeface="Arial"/>
                <a:sym typeface="Arial"/>
              </a:rPr>
              <a:t> yang </a:t>
            </a:r>
            <a:r>
              <a:rPr lang="en-US" sz="2400" b="0" i="0" u="none" strike="noStrike" cap="none" dirty="0" err="1" smtClean="0">
                <a:solidFill>
                  <a:srgbClr val="000000"/>
                </a:solidFill>
                <a:latin typeface="Arial"/>
                <a:ea typeface="Arial"/>
                <a:cs typeface="Arial"/>
                <a:sym typeface="Arial"/>
              </a:rPr>
              <a:t>gadai</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hpe</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mung</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shagwi</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ai</a:t>
            </a:r>
            <a:r>
              <a:rPr lang="en-US" sz="2400" b="0" i="0" u="none" strike="noStrike" cap="none" dirty="0" smtClean="0">
                <a:solidFill>
                  <a:srgbClr val="000000"/>
                </a:solidFill>
                <a:latin typeface="Arial"/>
                <a:ea typeface="Arial"/>
                <a:cs typeface="Arial"/>
                <a:sym typeface="Arial"/>
              </a:rPr>
              <a:t> lam </a:t>
            </a:r>
            <a:r>
              <a:rPr lang="en-US" sz="2400" b="0" i="0" u="none" strike="noStrike" cap="none" dirty="0" err="1" smtClean="0">
                <a:solidFill>
                  <a:srgbClr val="000000"/>
                </a:solidFill>
                <a:latin typeface="Arial"/>
                <a:ea typeface="Arial"/>
                <a:cs typeface="Arial"/>
                <a:sym typeface="Arial"/>
              </a:rPr>
              <a:t>nmai</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galaw</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ai</a:t>
            </a:r>
            <a:r>
              <a:rPr lang="en-US" sz="2400" b="0" i="0" u="none" strike="noStrike" cap="none" dirty="0" smtClean="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545" name="Google Shape;545;p41" descr="A picture containing person, ground, outdoor&#10;&#10;Description automatically generated"/>
          <p:cNvPicPr preferRelativeResize="0"/>
          <p:nvPr/>
        </p:nvPicPr>
        <p:blipFill rotWithShape="1">
          <a:blip r:embed="rId3">
            <a:alphaModFix/>
          </a:blip>
          <a:srcRect l="19145" r="13902"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46" name="Google Shape;546;p41"/>
          <p:cNvSpPr txBox="1"/>
          <p:nvPr/>
        </p:nvSpPr>
        <p:spPr>
          <a:xfrm>
            <a:off x="0" y="10"/>
            <a:ext cx="5806004" cy="2077331"/>
          </a:xfrm>
          <a:prstGeom prst="rect">
            <a:avLst/>
          </a:prstGeom>
          <a:noFill/>
          <a:ln>
            <a:noFill/>
          </a:ln>
        </p:spPr>
        <p:txBody>
          <a:bodyPr spcFirstLastPara="1" wrap="square" lIns="91425" tIns="45700" rIns="91425" bIns="45700" anchor="b" anchorCtr="0">
            <a:normAutofit fontScale="77500" lnSpcReduction="20000"/>
          </a:bodyPr>
          <a:lstStyle/>
          <a:p>
            <a:pPr marL="0" marR="0" lvl="0" indent="0" algn="l" rtl="0">
              <a:lnSpc>
                <a:spcPct val="160000"/>
              </a:lnSpc>
              <a:spcBef>
                <a:spcPts val="0"/>
              </a:spcBef>
              <a:spcAft>
                <a:spcPts val="0"/>
              </a:spcAft>
              <a:buClr>
                <a:srgbClr val="000000"/>
              </a:buClr>
              <a:buSzPct val="100000"/>
              <a:buFont typeface="Arial"/>
              <a:buNone/>
            </a:pPr>
            <a:r>
              <a:rPr lang="en-US" sz="3200" b="0" i="0" u="none" strike="noStrike" cap="none" dirty="0" err="1" smtClean="0">
                <a:solidFill>
                  <a:srgbClr val="000000"/>
                </a:solidFill>
                <a:latin typeface="Arial"/>
                <a:ea typeface="Arial"/>
                <a:cs typeface="Arial"/>
                <a:sym typeface="Arial"/>
              </a:rPr>
              <a:t>Myit</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tsa</a:t>
            </a:r>
            <a:r>
              <a:rPr lang="en-US" sz="3200" dirty="0" err="1" smtClean="0"/>
              <a:t>m</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pu</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ba</a:t>
            </a:r>
            <a:r>
              <a:rPr lang="en-US" sz="3200" b="0" i="0" u="none" strike="noStrike" cap="none" dirty="0" smtClean="0">
                <a:solidFill>
                  <a:srgbClr val="000000"/>
                </a:solidFill>
                <a:latin typeface="Arial"/>
                <a:ea typeface="Arial"/>
                <a:cs typeface="Arial"/>
                <a:sym typeface="Arial"/>
              </a:rPr>
              <a:t> lam </a:t>
            </a:r>
            <a:r>
              <a:rPr lang="en-US" sz="3200" b="0" i="0" u="none" strike="noStrike" cap="none" dirty="0" err="1" smtClean="0">
                <a:solidFill>
                  <a:srgbClr val="000000"/>
                </a:solidFill>
                <a:latin typeface="Arial"/>
                <a:ea typeface="Arial"/>
                <a:cs typeface="Arial"/>
                <a:sym typeface="Arial"/>
              </a:rPr>
              <a:t>hkam</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sha</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nga</a:t>
            </a:r>
            <a:r>
              <a:rPr lang="en-US" sz="3200" b="0" i="0" u="none" strike="noStrike" cap="none" dirty="0" smtClean="0">
                <a:solidFill>
                  <a:srgbClr val="000000"/>
                </a:solidFill>
                <a:latin typeface="Arial"/>
                <a:ea typeface="Arial"/>
                <a:cs typeface="Arial"/>
                <a:sym typeface="Arial"/>
              </a:rPr>
              <a:t> ai ma </a:t>
            </a:r>
            <a:r>
              <a:rPr lang="en-US" sz="3200" b="0" i="0" u="none" strike="noStrike" cap="none" dirty="0" err="1" smtClean="0">
                <a:solidFill>
                  <a:srgbClr val="000000"/>
                </a:solidFill>
                <a:latin typeface="Arial"/>
                <a:ea typeface="Arial"/>
                <a:cs typeface="Arial"/>
                <a:sym typeface="Arial"/>
              </a:rPr>
              <a:t>ni</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kanu</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kawa</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ni</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yu</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lanu</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lahku</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ya</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nga</a:t>
            </a:r>
            <a:r>
              <a:rPr lang="en-US" sz="3200" b="0" i="0" u="none" strike="noStrike" cap="none" dirty="0" smtClean="0">
                <a:solidFill>
                  <a:srgbClr val="000000"/>
                </a:solidFill>
                <a:latin typeface="Arial"/>
                <a:ea typeface="Arial"/>
                <a:cs typeface="Arial"/>
                <a:sym typeface="Arial"/>
              </a:rPr>
              <a:t> ai </a:t>
            </a:r>
            <a:r>
              <a:rPr lang="en-US" sz="3200" b="0" i="0" u="none" strike="noStrike" cap="none" dirty="0" err="1" smtClean="0">
                <a:solidFill>
                  <a:srgbClr val="000000"/>
                </a:solidFill>
                <a:latin typeface="Arial"/>
                <a:ea typeface="Arial"/>
                <a:cs typeface="Arial"/>
                <a:sym typeface="Arial"/>
              </a:rPr>
              <a:t>ni</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hpe</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garum</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shingtau</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ya</a:t>
            </a:r>
            <a:r>
              <a:rPr lang="en-US" sz="3200" b="0" i="0" u="none" strike="noStrike" cap="none" dirty="0" smtClean="0">
                <a:solidFill>
                  <a:srgbClr val="000000"/>
                </a:solidFill>
                <a:latin typeface="Arial"/>
                <a:ea typeface="Arial"/>
                <a:cs typeface="Arial"/>
                <a:sym typeface="Arial"/>
              </a:rPr>
              <a:t> ai lam</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4">
                                            <p:txEl>
                                              <p:pRg st="0" end="0"/>
                                            </p:txEl>
                                          </p:spTgt>
                                        </p:tgtEl>
                                        <p:attrNameLst>
                                          <p:attrName>style.visibility</p:attrName>
                                        </p:attrNameLst>
                                      </p:cBhvr>
                                      <p:to>
                                        <p:strVal val="visible"/>
                                      </p:to>
                                    </p:set>
                                    <p:animEffect transition="in" filter="fade">
                                      <p:cBhvr>
                                        <p:cTn id="7" dur="500"/>
                                        <p:tgtEl>
                                          <p:spTgt spid="54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44">
                                            <p:txEl>
                                              <p:pRg st="1" end="1"/>
                                            </p:txEl>
                                          </p:spTgt>
                                        </p:tgtEl>
                                        <p:attrNameLst>
                                          <p:attrName>style.visibility</p:attrName>
                                        </p:attrNameLst>
                                      </p:cBhvr>
                                      <p:to>
                                        <p:strVal val="visible"/>
                                      </p:to>
                                    </p:set>
                                    <p:animEffect transition="in" filter="fade">
                                      <p:cBhvr>
                                        <p:cTn id="10" dur="500"/>
                                        <p:tgtEl>
                                          <p:spTgt spid="54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4">
                                            <p:txEl>
                                              <p:pRg st="2" end="2"/>
                                            </p:txEl>
                                          </p:spTgt>
                                        </p:tgtEl>
                                        <p:attrNameLst>
                                          <p:attrName>style.visibility</p:attrName>
                                        </p:attrNameLst>
                                      </p:cBhvr>
                                      <p:to>
                                        <p:strVal val="visible"/>
                                      </p:to>
                                    </p:set>
                                    <p:animEffect transition="in" filter="fade">
                                      <p:cBhvr>
                                        <p:cTn id="13" dur="500"/>
                                        <p:tgtEl>
                                          <p:spTgt spid="54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6"/>
                                        </p:tgtEl>
                                        <p:attrNameLst>
                                          <p:attrName>style.visibility</p:attrName>
                                        </p:attrNameLst>
                                      </p:cBhvr>
                                      <p:to>
                                        <p:strVal val="visible"/>
                                      </p:to>
                                    </p:set>
                                    <p:animEffect transition="in" filter="fade">
                                      <p:cBhvr>
                                        <p:cTn id="16" dur="5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1"/>
        <p:cNvGrpSpPr/>
        <p:nvPr/>
      </p:nvGrpSpPr>
      <p:grpSpPr>
        <a:xfrm>
          <a:off x="0" y="0"/>
          <a:ext cx="0" cy="0"/>
          <a:chOff x="0" y="0"/>
          <a:chExt cx="0" cy="0"/>
        </a:xfrm>
      </p:grpSpPr>
      <p:sp>
        <p:nvSpPr>
          <p:cNvPr id="552" name="Google Shape;552;p42"/>
          <p:cNvSpPr/>
          <p:nvPr/>
        </p:nvSpPr>
        <p:spPr>
          <a:xfrm>
            <a:off x="3048" y="72394"/>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3" name="Google Shape;553;p42"/>
          <p:cNvSpPr txBox="1">
            <a:spLocks noGrp="1"/>
          </p:cNvSpPr>
          <p:nvPr>
            <p:ph type="title"/>
          </p:nvPr>
        </p:nvSpPr>
        <p:spPr>
          <a:xfrm>
            <a:off x="171338" y="172125"/>
            <a:ext cx="11487262" cy="1118794"/>
          </a:xfrm>
          <a:prstGeom prst="rect">
            <a:avLst/>
          </a:prstGeom>
          <a:noFill/>
          <a:ln>
            <a:noFill/>
          </a:ln>
        </p:spPr>
        <p:txBody>
          <a:bodyPr spcFirstLastPara="1" wrap="square" lIns="91425" tIns="45700" rIns="91425" bIns="45700" anchor="b" anchorCtr="0">
            <a:noAutofit/>
          </a:bodyPr>
          <a:lstStyle/>
          <a:p>
            <a:pPr lvl="0">
              <a:lnSpc>
                <a:spcPct val="100000"/>
              </a:lnSpc>
              <a:buSzPts val="2800"/>
            </a:pPr>
            <a:r>
              <a:rPr lang="en-US" sz="2800" dirty="0" smtClean="0"/>
              <a:t>Ma </a:t>
            </a:r>
            <a:r>
              <a:rPr lang="en-US" sz="2800" dirty="0" err="1" smtClean="0"/>
              <a:t>ni</a:t>
            </a:r>
            <a:r>
              <a:rPr lang="en-US" sz="2800" dirty="0"/>
              <a:t>, </a:t>
            </a:r>
            <a:r>
              <a:rPr lang="en-US" sz="2800" dirty="0" err="1"/>
              <a:t>kanu</a:t>
            </a:r>
            <a:r>
              <a:rPr lang="en-US" sz="2800" dirty="0"/>
              <a:t> </a:t>
            </a:r>
            <a:r>
              <a:rPr lang="en-US" sz="2800" dirty="0" err="1"/>
              <a:t>kawa</a:t>
            </a:r>
            <a:r>
              <a:rPr lang="en-US" sz="2800" dirty="0"/>
              <a:t> </a:t>
            </a:r>
            <a:r>
              <a:rPr lang="en-US" sz="2800" dirty="0" err="1"/>
              <a:t>ni</a:t>
            </a:r>
            <a:r>
              <a:rPr lang="en-US" sz="2800" dirty="0"/>
              <a:t>, </a:t>
            </a:r>
            <a:r>
              <a:rPr lang="en-US" sz="2800" dirty="0" err="1"/>
              <a:t>yu</a:t>
            </a:r>
            <a:r>
              <a:rPr lang="en-US" sz="2800" dirty="0"/>
              <a:t> </a:t>
            </a:r>
            <a:r>
              <a:rPr lang="en-US" sz="2800" dirty="0" err="1"/>
              <a:t>lanu</a:t>
            </a:r>
            <a:r>
              <a:rPr lang="en-US" sz="2800" dirty="0"/>
              <a:t> </a:t>
            </a:r>
            <a:r>
              <a:rPr lang="en-US" sz="2800" dirty="0" err="1"/>
              <a:t>lahku</a:t>
            </a:r>
            <a:r>
              <a:rPr lang="en-US" sz="2800" dirty="0"/>
              <a:t> </a:t>
            </a:r>
            <a:r>
              <a:rPr lang="en-US" sz="2800" dirty="0" err="1"/>
              <a:t>ya</a:t>
            </a:r>
            <a:r>
              <a:rPr lang="en-US" sz="2800" dirty="0"/>
              <a:t> </a:t>
            </a:r>
            <a:r>
              <a:rPr lang="en-US" sz="2800" dirty="0" err="1"/>
              <a:t>nga</a:t>
            </a:r>
            <a:r>
              <a:rPr lang="en-US" sz="2800" dirty="0"/>
              <a:t> ai </a:t>
            </a:r>
            <a:r>
              <a:rPr lang="en-US" sz="2800" dirty="0" err="1"/>
              <a:t>ni</a:t>
            </a:r>
            <a:r>
              <a:rPr lang="en-US" sz="2800" dirty="0"/>
              <a:t> </a:t>
            </a:r>
            <a:r>
              <a:rPr lang="en-US" sz="2800" dirty="0" err="1" smtClean="0"/>
              <a:t>hpe</a:t>
            </a:r>
            <a:r>
              <a:rPr lang="en-US" sz="2800" dirty="0" smtClean="0"/>
              <a:t> </a:t>
            </a:r>
            <a:r>
              <a:rPr lang="en-US" sz="2800" dirty="0" err="1" smtClean="0"/>
              <a:t>madung</a:t>
            </a:r>
            <a:r>
              <a:rPr lang="en-US" sz="2800" dirty="0" smtClean="0"/>
              <a:t> </a:t>
            </a:r>
            <a:r>
              <a:rPr lang="en-US" sz="2800" dirty="0" err="1" smtClean="0"/>
              <a:t>ra</a:t>
            </a:r>
            <a:r>
              <a:rPr lang="en-US" sz="2800" dirty="0" smtClean="0"/>
              <a:t> </a:t>
            </a:r>
            <a:r>
              <a:rPr lang="en-US" sz="2800" dirty="0" err="1" smtClean="0"/>
              <a:t>ahkyak</a:t>
            </a:r>
            <a:r>
              <a:rPr lang="en-US" sz="2800" dirty="0" smtClean="0"/>
              <a:t> ai lam </a:t>
            </a:r>
            <a:r>
              <a:rPr lang="en-US" sz="2800" dirty="0" err="1" smtClean="0"/>
              <a:t>ni</a:t>
            </a:r>
            <a:r>
              <a:rPr lang="en-US" sz="2800" dirty="0" smtClean="0"/>
              <a:t> </a:t>
            </a:r>
            <a:r>
              <a:rPr lang="en-US" sz="2800" dirty="0" err="1" smtClean="0"/>
              <a:t>hte</a:t>
            </a:r>
            <a:r>
              <a:rPr lang="en-US" sz="2800" dirty="0" smtClean="0"/>
              <a:t> </a:t>
            </a:r>
            <a:r>
              <a:rPr lang="en-US" sz="2800" dirty="0" err="1" smtClean="0"/>
              <a:t>laksan</a:t>
            </a:r>
            <a:r>
              <a:rPr lang="en-US" sz="2800" dirty="0" smtClean="0"/>
              <a:t> </a:t>
            </a:r>
            <a:r>
              <a:rPr lang="en-US" sz="2800" dirty="0" err="1" smtClean="0"/>
              <a:t>ra</a:t>
            </a:r>
            <a:r>
              <a:rPr lang="en-US" sz="2800" dirty="0" smtClean="0"/>
              <a:t> </a:t>
            </a:r>
            <a:r>
              <a:rPr lang="en-US" sz="2800" dirty="0" err="1" smtClean="0"/>
              <a:t>ahkyak</a:t>
            </a:r>
            <a:r>
              <a:rPr lang="en-US" sz="2800" dirty="0" smtClean="0"/>
              <a:t> </a:t>
            </a:r>
            <a:r>
              <a:rPr lang="en-US" sz="2800" dirty="0" err="1" smtClean="0"/>
              <a:t>ni</a:t>
            </a:r>
            <a:r>
              <a:rPr lang="en-US" sz="2800" dirty="0" smtClean="0"/>
              <a:t> lam </a:t>
            </a:r>
            <a:r>
              <a:rPr lang="en-US" sz="2800" dirty="0" err="1" smtClean="0"/>
              <a:t>ni</a:t>
            </a:r>
            <a:r>
              <a:rPr lang="en-US" sz="2800" dirty="0" smtClean="0"/>
              <a:t> </a:t>
            </a:r>
            <a:r>
              <a:rPr lang="en-US" sz="2800" dirty="0" err="1" smtClean="0"/>
              <a:t>lu</a:t>
            </a:r>
            <a:r>
              <a:rPr lang="en-US" sz="2800" dirty="0" smtClean="0"/>
              <a:t> la </a:t>
            </a:r>
            <a:r>
              <a:rPr lang="en-US" sz="2800" dirty="0" err="1" smtClean="0"/>
              <a:t>na</a:t>
            </a:r>
            <a:r>
              <a:rPr lang="en-US" sz="2800" dirty="0" smtClean="0"/>
              <a:t> </a:t>
            </a:r>
            <a:r>
              <a:rPr lang="en-US" sz="2800" dirty="0" err="1" smtClean="0"/>
              <a:t>matu</a:t>
            </a:r>
            <a:r>
              <a:rPr lang="en-US" sz="2800" dirty="0" smtClean="0"/>
              <a:t> </a:t>
            </a:r>
            <a:r>
              <a:rPr lang="en-US" sz="2800" dirty="0" err="1" smtClean="0"/>
              <a:t>garum</a:t>
            </a:r>
            <a:r>
              <a:rPr lang="en-US" sz="2800" dirty="0" smtClean="0"/>
              <a:t> </a:t>
            </a:r>
            <a:r>
              <a:rPr lang="en-US" sz="2800" dirty="0" err="1" smtClean="0"/>
              <a:t>ya</a:t>
            </a:r>
            <a:r>
              <a:rPr lang="en-US" sz="2800" dirty="0" smtClean="0"/>
              <a:t> u.</a:t>
            </a:r>
            <a:endParaRPr sz="2800" dirty="0">
              <a:latin typeface="Arial"/>
              <a:ea typeface="Arial"/>
              <a:cs typeface="Arial"/>
              <a:sym typeface="Arial"/>
            </a:endParaRPr>
          </a:p>
        </p:txBody>
      </p:sp>
      <p:sp>
        <p:nvSpPr>
          <p:cNvPr id="554" name="Google Shape;554;p42"/>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5" name="Google Shape;555;p42"/>
          <p:cNvSpPr txBox="1"/>
          <p:nvPr/>
        </p:nvSpPr>
        <p:spPr>
          <a:xfrm>
            <a:off x="171338" y="1653988"/>
            <a:ext cx="6402750" cy="4191154"/>
          </a:xfrm>
          <a:prstGeom prst="rect">
            <a:avLst/>
          </a:prstGeom>
          <a:solidFill>
            <a:schemeClr val="lt1"/>
          </a:solidFill>
          <a:ln>
            <a:noFill/>
          </a:ln>
        </p:spPr>
        <p:txBody>
          <a:bodyPr spcFirstLastPara="1" wrap="square" lIns="91425" tIns="45700" rIns="91425" bIns="45700" anchor="t" anchorCtr="0">
            <a:noAutofit/>
          </a:bodyPr>
          <a:lstStyle/>
          <a:p>
            <a:pPr marL="0" marR="0" lvl="0" indent="-152400" algn="l" rtl="0">
              <a:lnSpc>
                <a:spcPct val="15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 </a:t>
            </a:r>
            <a:r>
              <a:rPr lang="en-US" sz="2400" dirty="0" err="1"/>
              <a:t>M</a:t>
            </a:r>
            <a:r>
              <a:rPr lang="en-US" sz="2400" b="0" i="0" u="none" strike="noStrike" cap="none" dirty="0" err="1" smtClean="0">
                <a:solidFill>
                  <a:srgbClr val="000000"/>
                </a:solidFill>
                <a:latin typeface="Arial"/>
                <a:ea typeface="Arial"/>
                <a:cs typeface="Arial"/>
                <a:sym typeface="Arial"/>
              </a:rPr>
              <a:t>alu</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masha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hka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nga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shara</a:t>
            </a:r>
            <a:r>
              <a:rPr lang="en-US" sz="2400" b="0" i="0" u="none" strike="noStrike" cap="none" dirty="0" smtClean="0">
                <a:solidFill>
                  <a:srgbClr val="000000"/>
                </a:solidFill>
                <a:latin typeface="Arial"/>
                <a:ea typeface="Arial"/>
                <a:cs typeface="Arial"/>
                <a:sym typeface="Arial"/>
              </a:rPr>
              <a:t> </a:t>
            </a:r>
            <a:r>
              <a:rPr lang="en-US" sz="2400" dirty="0" err="1" smtClean="0"/>
              <a:t>hte</a:t>
            </a:r>
            <a:r>
              <a:rPr lang="en-US" sz="2400" dirty="0" smtClean="0"/>
              <a:t> </a:t>
            </a:r>
            <a:r>
              <a:rPr lang="en-US" sz="2400" dirty="0" err="1" smtClean="0"/>
              <a:t>grupyin</a:t>
            </a:r>
            <a:r>
              <a:rPr lang="en-US" sz="2400" dirty="0" smtClean="0"/>
              <a:t> san </a:t>
            </a:r>
            <a:r>
              <a:rPr lang="en-US" sz="2400" dirty="0" err="1" smtClean="0"/>
              <a:t>seng</a:t>
            </a:r>
            <a:r>
              <a:rPr lang="en-US" sz="2400" dirty="0" smtClean="0"/>
              <a:t> lam</a:t>
            </a:r>
          </a:p>
          <a:p>
            <a:pPr marL="0" marR="0" lvl="0" indent="-152400" algn="l" rtl="0">
              <a:lnSpc>
                <a:spcPct val="150000"/>
              </a:lnSpc>
              <a:spcBef>
                <a:spcPts val="0"/>
              </a:spcBef>
              <a:spcAft>
                <a:spcPts val="0"/>
              </a:spcAft>
              <a:buClr>
                <a:srgbClr val="000000"/>
              </a:buClr>
              <a:buSzPts val="2400"/>
              <a:buFont typeface="Arial"/>
              <a:buChar char="•"/>
            </a:pPr>
            <a:r>
              <a:rPr lang="en-US" sz="2400" b="0" i="0" u="none" strike="noStrike" cap="none" dirty="0" err="1" smtClean="0">
                <a:solidFill>
                  <a:srgbClr val="000000"/>
                </a:solidFill>
                <a:latin typeface="Arial"/>
                <a:ea typeface="Arial"/>
                <a:cs typeface="Arial"/>
                <a:sym typeface="Arial"/>
              </a:rPr>
              <a:t>Hkam</a:t>
            </a:r>
            <a:r>
              <a:rPr lang="en-US" sz="2400" dirty="0" err="1" smtClean="0"/>
              <a:t>ja</a:t>
            </a:r>
            <a:r>
              <a:rPr lang="en-US" sz="2400" dirty="0" smtClean="0"/>
              <a:t> lam </a:t>
            </a:r>
            <a:r>
              <a:rPr lang="en-US" sz="2400" dirty="0" err="1" smtClean="0"/>
              <a:t>hpe</a:t>
            </a:r>
            <a:r>
              <a:rPr lang="en-US" sz="2400" dirty="0" smtClean="0"/>
              <a:t> </a:t>
            </a:r>
            <a:r>
              <a:rPr lang="en-US" sz="2400" dirty="0" err="1" smtClean="0"/>
              <a:t>lanu</a:t>
            </a:r>
            <a:r>
              <a:rPr lang="en-US" sz="2400" dirty="0" smtClean="0"/>
              <a:t> </a:t>
            </a:r>
            <a:r>
              <a:rPr lang="en-US" sz="2400" dirty="0" err="1" smtClean="0"/>
              <a:t>lahku</a:t>
            </a:r>
            <a:r>
              <a:rPr lang="en-US" sz="2400" dirty="0" smtClean="0"/>
              <a:t> </a:t>
            </a:r>
            <a:r>
              <a:rPr lang="en-US" sz="2400" dirty="0" err="1" smtClean="0"/>
              <a:t>ai</a:t>
            </a:r>
            <a:r>
              <a:rPr lang="en-US" sz="2400" dirty="0" smtClean="0"/>
              <a:t> lam, </a:t>
            </a:r>
            <a:r>
              <a:rPr lang="en-US" sz="2400" dirty="0" err="1" smtClean="0"/>
              <a:t>bu</a:t>
            </a:r>
            <a:r>
              <a:rPr lang="en-US" sz="2400" dirty="0" smtClean="0"/>
              <a:t> </a:t>
            </a:r>
            <a:r>
              <a:rPr lang="en-US" sz="2400" dirty="0" err="1" smtClean="0"/>
              <a:t>hpun</a:t>
            </a:r>
            <a:r>
              <a:rPr lang="en-US" sz="2400" dirty="0" smtClean="0"/>
              <a:t> </a:t>
            </a:r>
            <a:r>
              <a:rPr lang="en-US" sz="2400" dirty="0" err="1" smtClean="0"/>
              <a:t>palawng</a:t>
            </a:r>
            <a:r>
              <a:rPr lang="en-US" sz="2400" dirty="0" smtClean="0"/>
              <a:t>, ma kasha </a:t>
            </a:r>
            <a:r>
              <a:rPr lang="en-US" sz="2400" dirty="0" err="1" smtClean="0"/>
              <a:t>ni</a:t>
            </a:r>
            <a:r>
              <a:rPr lang="en-US" sz="2400" dirty="0" smtClean="0"/>
              <a:t> a </a:t>
            </a:r>
            <a:r>
              <a:rPr lang="en-US" sz="2400" dirty="0" err="1" smtClean="0"/>
              <a:t>matu</a:t>
            </a:r>
            <a:r>
              <a:rPr lang="en-US" sz="2400" dirty="0" smtClean="0"/>
              <a:t> jaw </a:t>
            </a:r>
            <a:r>
              <a:rPr lang="en-US" sz="2400" dirty="0" err="1" smtClean="0"/>
              <a:t>sha</a:t>
            </a:r>
            <a:r>
              <a:rPr lang="en-US" sz="2400" dirty="0" smtClean="0"/>
              <a:t> </a:t>
            </a:r>
            <a:r>
              <a:rPr lang="en-US" sz="2400" dirty="0" err="1" smtClean="0"/>
              <a:t>na</a:t>
            </a:r>
            <a:r>
              <a:rPr lang="en-US" sz="2400" dirty="0" smtClean="0"/>
              <a:t> </a:t>
            </a:r>
            <a:r>
              <a:rPr lang="en-US" sz="2400" dirty="0" err="1" smtClean="0"/>
              <a:t>kawk</a:t>
            </a:r>
            <a:r>
              <a:rPr lang="en-US" sz="2400" dirty="0" smtClean="0"/>
              <a:t> </a:t>
            </a:r>
            <a:r>
              <a:rPr lang="en-US" sz="2400" dirty="0" err="1" smtClean="0"/>
              <a:t>hte</a:t>
            </a:r>
            <a:r>
              <a:rPr lang="en-US" sz="2400" dirty="0" smtClean="0"/>
              <a:t> </a:t>
            </a:r>
            <a:r>
              <a:rPr lang="en-US" sz="2400" dirty="0" err="1" smtClean="0"/>
              <a:t>chyu</a:t>
            </a:r>
            <a:r>
              <a:rPr lang="en-US" sz="2400" dirty="0" smtClean="0"/>
              <a:t> </a:t>
            </a:r>
            <a:r>
              <a:rPr lang="en-US" sz="2400" dirty="0" err="1" smtClean="0"/>
              <a:t>palin</a:t>
            </a:r>
            <a:endParaRPr lang="en-US" sz="2400" dirty="0"/>
          </a:p>
          <a:p>
            <a:pPr marL="0" marR="0" lvl="0" indent="-152400" algn="l" rtl="0">
              <a:lnSpc>
                <a:spcPct val="150000"/>
              </a:lnSpc>
              <a:spcBef>
                <a:spcPts val="0"/>
              </a:spcBef>
              <a:spcAft>
                <a:spcPts val="0"/>
              </a:spcAft>
              <a:buClr>
                <a:srgbClr val="000000"/>
              </a:buClr>
              <a:buSzPts val="2400"/>
              <a:buFont typeface="Arial"/>
              <a:buChar char="•"/>
            </a:pPr>
            <a:r>
              <a:rPr lang="en-US" sz="2400" b="0" i="0" u="none" strike="noStrike" cap="none" dirty="0" err="1" smtClean="0">
                <a:solidFill>
                  <a:srgbClr val="000000"/>
                </a:solidFill>
                <a:latin typeface="Arial"/>
                <a:ea typeface="Arial"/>
                <a:cs typeface="Arial"/>
                <a:sym typeface="Arial"/>
              </a:rPr>
              <a:t>Manghkang</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ni</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hpe</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hparan</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lu</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matu</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garum</a:t>
            </a:r>
            <a:r>
              <a:rPr lang="en-US" sz="2400" b="0" i="0" u="none" strike="noStrike" cap="none" dirty="0" smtClean="0">
                <a:solidFill>
                  <a:srgbClr val="000000"/>
                </a:solidFill>
                <a:latin typeface="Arial"/>
                <a:ea typeface="Arial"/>
                <a:cs typeface="Arial"/>
                <a:sym typeface="Arial"/>
              </a:rPr>
              <a:t> </a:t>
            </a:r>
            <a:r>
              <a:rPr lang="en-US" sz="2400" dirty="0" err="1" smtClean="0"/>
              <a:t>ya</a:t>
            </a:r>
            <a:r>
              <a:rPr lang="en-US" sz="2400" dirty="0" smtClean="0"/>
              <a:t> </a:t>
            </a:r>
            <a:r>
              <a:rPr lang="en-US" sz="2400" dirty="0" err="1" smtClean="0"/>
              <a:t>ai</a:t>
            </a:r>
            <a:r>
              <a:rPr lang="en-US" sz="2400" dirty="0" smtClean="0"/>
              <a:t> lam</a:t>
            </a:r>
            <a:endParaRPr sz="1400" b="0" i="0" u="none" strike="noStrike" cap="none" dirty="0">
              <a:solidFill>
                <a:srgbClr val="000000"/>
              </a:solidFill>
              <a:latin typeface="Arial"/>
              <a:ea typeface="Arial"/>
              <a:cs typeface="Arial"/>
              <a:sym typeface="Arial"/>
            </a:endParaRPr>
          </a:p>
          <a:p>
            <a:pPr marL="0" marR="0" lvl="0" indent="-152400" algn="l" rtl="0">
              <a:lnSpc>
                <a:spcPct val="150000"/>
              </a:lnSpc>
              <a:spcBef>
                <a:spcPts val="0"/>
              </a:spcBef>
              <a:spcAft>
                <a:spcPts val="0"/>
              </a:spcAft>
              <a:buClr>
                <a:srgbClr val="000000"/>
              </a:buClr>
              <a:buSzPts val="2400"/>
              <a:buFont typeface="Arial"/>
              <a:buChar char="•"/>
            </a:pPr>
            <a:r>
              <a:rPr lang="en-US" sz="2400" b="0" i="0" u="none" strike="noStrike" cap="none" dirty="0" err="1" smtClean="0">
                <a:solidFill>
                  <a:srgbClr val="000000"/>
                </a:solidFill>
                <a:latin typeface="Arial"/>
                <a:ea typeface="Arial"/>
                <a:cs typeface="Arial"/>
                <a:sym typeface="Arial"/>
              </a:rPr>
              <a:t>Ahkyak</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ahkya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mabyin</a:t>
            </a:r>
            <a:r>
              <a:rPr lang="en-US" sz="2400" b="0" i="0" u="none" strike="noStrike" cap="none" dirty="0" smtClean="0">
                <a:solidFill>
                  <a:srgbClr val="000000"/>
                </a:solidFill>
                <a:latin typeface="Arial"/>
                <a:ea typeface="Arial"/>
                <a:cs typeface="Arial"/>
                <a:sym typeface="Arial"/>
              </a:rPr>
              <a:t> a lam </a:t>
            </a:r>
            <a:r>
              <a:rPr lang="en-US" sz="2400" b="0" i="0" u="none" strike="noStrike" cap="none" dirty="0" err="1" smtClean="0">
                <a:solidFill>
                  <a:srgbClr val="000000"/>
                </a:solidFill>
                <a:latin typeface="Arial"/>
                <a:ea typeface="Arial"/>
                <a:cs typeface="Arial"/>
                <a:sym typeface="Arial"/>
              </a:rPr>
              <a:t>hpe</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shiga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lamang</a:t>
            </a:r>
            <a:r>
              <a:rPr lang="en-US" sz="2400" b="0" i="0" u="none" strike="noStrike" cap="none" dirty="0" smtClean="0">
                <a:solidFill>
                  <a:srgbClr val="000000"/>
                </a:solidFill>
                <a:latin typeface="Arial"/>
                <a:ea typeface="Arial"/>
                <a:cs typeface="Arial"/>
                <a:sym typeface="Arial"/>
              </a:rPr>
              <a:t> jaw </a:t>
            </a:r>
            <a:r>
              <a:rPr lang="en-US" sz="2400" b="0" i="0" u="none" strike="noStrike" cap="none" dirty="0" err="1" smtClean="0">
                <a:solidFill>
                  <a:srgbClr val="000000"/>
                </a:solidFill>
                <a:latin typeface="Arial"/>
                <a:ea typeface="Arial"/>
                <a:cs typeface="Arial"/>
                <a:sym typeface="Arial"/>
              </a:rPr>
              <a:t>ya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ai</a:t>
            </a:r>
            <a:r>
              <a:rPr lang="en-US" sz="2400" b="0" i="0" u="none" strike="noStrike" cap="none" dirty="0" smtClean="0">
                <a:solidFill>
                  <a:srgbClr val="000000"/>
                </a:solidFill>
                <a:latin typeface="Arial"/>
                <a:ea typeface="Arial"/>
                <a:cs typeface="Arial"/>
                <a:sym typeface="Arial"/>
              </a:rPr>
              <a:t> lam</a:t>
            </a:r>
            <a:endParaRPr sz="2400" b="0" i="0" u="none" strike="noStrike" cap="none" dirty="0">
              <a:solidFill>
                <a:srgbClr val="000000"/>
              </a:solidFill>
              <a:latin typeface="Arial"/>
              <a:ea typeface="Arial"/>
              <a:cs typeface="Arial"/>
              <a:sym typeface="Arial"/>
            </a:endParaRPr>
          </a:p>
          <a:p>
            <a:pPr marL="0" marR="0" lvl="0" indent="152400" algn="l" rtl="0">
              <a:lnSpc>
                <a:spcPct val="150000"/>
              </a:lnSpc>
              <a:spcBef>
                <a:spcPts val="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p:txBody>
      </p:sp>
      <p:pic>
        <p:nvPicPr>
          <p:cNvPr id="556" name="Google Shape;556;p42" descr="A person holding a baby&#10;&#10;Description automatically generated"/>
          <p:cNvPicPr preferRelativeResize="0"/>
          <p:nvPr/>
        </p:nvPicPr>
        <p:blipFill rotWithShape="1">
          <a:blip r:embed="rId3">
            <a:alphaModFix/>
          </a:blip>
          <a:srcRect l="16573" r="16725"/>
          <a:stretch/>
        </p:blipFill>
        <p:spPr>
          <a:xfrm>
            <a:off x="6479958" y="1290919"/>
            <a:ext cx="5712041" cy="5612581"/>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500"/>
                                        <p:tgtEl>
                                          <p:spTgt spid="5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5">
                                            <p:txEl>
                                              <p:pRg st="0" end="0"/>
                                            </p:txEl>
                                          </p:spTgt>
                                        </p:tgtEl>
                                        <p:attrNameLst>
                                          <p:attrName>style.visibility</p:attrName>
                                        </p:attrNameLst>
                                      </p:cBhvr>
                                      <p:to>
                                        <p:strVal val="visible"/>
                                      </p:to>
                                    </p:set>
                                    <p:animEffect transition="in" filter="fade">
                                      <p:cBhvr>
                                        <p:cTn id="12" dur="500"/>
                                        <p:tgtEl>
                                          <p:spTgt spid="5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5">
                                            <p:txEl>
                                              <p:pRg st="1" end="1"/>
                                            </p:txEl>
                                          </p:spTgt>
                                        </p:tgtEl>
                                        <p:attrNameLst>
                                          <p:attrName>style.visibility</p:attrName>
                                        </p:attrNameLst>
                                      </p:cBhvr>
                                      <p:to>
                                        <p:strVal val="visible"/>
                                      </p:to>
                                    </p:set>
                                    <p:animEffect transition="in" filter="fade">
                                      <p:cBhvr>
                                        <p:cTn id="17" dur="500"/>
                                        <p:tgtEl>
                                          <p:spTgt spid="55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5">
                                            <p:txEl>
                                              <p:pRg st="2" end="2"/>
                                            </p:txEl>
                                          </p:spTgt>
                                        </p:tgtEl>
                                        <p:attrNameLst>
                                          <p:attrName>style.visibility</p:attrName>
                                        </p:attrNameLst>
                                      </p:cBhvr>
                                      <p:to>
                                        <p:strVal val="visible"/>
                                      </p:to>
                                    </p:set>
                                    <p:animEffect transition="in" filter="fade">
                                      <p:cBhvr>
                                        <p:cTn id="22" dur="500"/>
                                        <p:tgtEl>
                                          <p:spTgt spid="55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5">
                                            <p:txEl>
                                              <p:pRg st="3" end="3"/>
                                            </p:txEl>
                                          </p:spTgt>
                                        </p:tgtEl>
                                        <p:attrNameLst>
                                          <p:attrName>style.visibility</p:attrName>
                                        </p:attrNameLst>
                                      </p:cBhvr>
                                      <p:to>
                                        <p:strVal val="visible"/>
                                      </p:to>
                                    </p:set>
                                    <p:animEffect transition="in" filter="fade">
                                      <p:cBhvr>
                                        <p:cTn id="27" dur="500"/>
                                        <p:tgtEl>
                                          <p:spTgt spid="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1"/>
        <p:cNvGrpSpPr/>
        <p:nvPr/>
      </p:nvGrpSpPr>
      <p:grpSpPr>
        <a:xfrm>
          <a:off x="0" y="0"/>
          <a:ext cx="0" cy="0"/>
          <a:chOff x="0" y="0"/>
          <a:chExt cx="0" cy="0"/>
        </a:xfrm>
      </p:grpSpPr>
      <p:sp>
        <p:nvSpPr>
          <p:cNvPr id="562" name="Google Shape;562;p4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3" name="Google Shape;563;p43"/>
          <p:cNvSpPr txBox="1">
            <a:spLocks noGrp="1"/>
          </p:cNvSpPr>
          <p:nvPr>
            <p:ph type="title"/>
          </p:nvPr>
        </p:nvSpPr>
        <p:spPr>
          <a:xfrm>
            <a:off x="280986" y="2798536"/>
            <a:ext cx="5813490" cy="164891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SzPct val="71428"/>
              <a:buNone/>
            </a:pPr>
            <a:r>
              <a:rPr lang="en-US" sz="2800" dirty="0" smtClean="0">
                <a:solidFill>
                  <a:srgbClr val="000000"/>
                </a:solidFill>
                <a:latin typeface="Arial"/>
                <a:ea typeface="Arial"/>
                <a:cs typeface="Arial"/>
                <a:sym typeface="Arial"/>
              </a:rPr>
              <a:t>Ma kasha </a:t>
            </a:r>
            <a:r>
              <a:rPr lang="en-US" sz="2800" dirty="0" err="1" smtClean="0">
                <a:solidFill>
                  <a:srgbClr val="000000"/>
                </a:solidFill>
                <a:latin typeface="Arial"/>
                <a:ea typeface="Arial"/>
                <a:cs typeface="Arial"/>
                <a:sym typeface="Arial"/>
              </a:rPr>
              <a:t>ni</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hpe</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tsaw</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ra</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hku</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hkau</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ai</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ni</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shinggyim</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garum</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shingtau</a:t>
            </a:r>
            <a:r>
              <a:rPr lang="en-US" sz="2800" dirty="0" smtClean="0">
                <a:solidFill>
                  <a:srgbClr val="000000"/>
                </a:solidFill>
                <a:latin typeface="Arial"/>
                <a:ea typeface="Arial"/>
                <a:cs typeface="Arial"/>
                <a:sym typeface="Arial"/>
              </a:rPr>
              <a:t> lam </a:t>
            </a:r>
            <a:r>
              <a:rPr lang="en-US" sz="2800" dirty="0" err="1" smtClean="0">
                <a:solidFill>
                  <a:srgbClr val="000000"/>
                </a:solidFill>
                <a:latin typeface="Arial"/>
                <a:ea typeface="Arial"/>
                <a:cs typeface="Arial"/>
                <a:sym typeface="Arial"/>
              </a:rPr>
              <a:t>ni</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hte</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matut</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mahkai</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ya</a:t>
            </a:r>
            <a:r>
              <a:rPr lang="en-US" sz="2800" dirty="0" smtClean="0">
                <a:solidFill>
                  <a:srgbClr val="000000"/>
                </a:solidFill>
                <a:latin typeface="Arial"/>
                <a:ea typeface="Arial"/>
                <a:cs typeface="Arial"/>
                <a:sym typeface="Arial"/>
              </a:rPr>
              <a:t> </a:t>
            </a:r>
            <a:r>
              <a:rPr lang="en-US" sz="2800" dirty="0" err="1" smtClean="0">
                <a:solidFill>
                  <a:srgbClr val="000000"/>
                </a:solidFill>
                <a:latin typeface="Arial"/>
                <a:ea typeface="Arial"/>
                <a:cs typeface="Arial"/>
                <a:sym typeface="Arial"/>
              </a:rPr>
              <a:t>ai</a:t>
            </a:r>
            <a:r>
              <a:rPr lang="en-US" sz="2800" dirty="0" smtClean="0">
                <a:solidFill>
                  <a:srgbClr val="000000"/>
                </a:solidFill>
                <a:latin typeface="Arial"/>
                <a:ea typeface="Arial"/>
                <a:cs typeface="Arial"/>
                <a:sym typeface="Arial"/>
              </a:rPr>
              <a:t> lam</a:t>
            </a:r>
            <a:r>
              <a:rPr lang="en-US" sz="2800" dirty="0">
                <a:solidFill>
                  <a:srgbClr val="000000"/>
                </a:solidFill>
                <a:latin typeface="Arial"/>
                <a:ea typeface="Arial"/>
                <a:cs typeface="Arial"/>
                <a:sym typeface="Arial"/>
              </a:rPr>
              <a:t/>
            </a:r>
            <a:br>
              <a:rPr lang="en-US" sz="2800" dirty="0">
                <a:solidFill>
                  <a:srgbClr val="000000"/>
                </a:solidFill>
                <a:latin typeface="Arial"/>
                <a:ea typeface="Arial"/>
                <a:cs typeface="Arial"/>
                <a:sym typeface="Arial"/>
              </a:rPr>
            </a:br>
            <a:endParaRPr dirty="0">
              <a:latin typeface="Arial"/>
              <a:ea typeface="Arial"/>
              <a:cs typeface="Arial"/>
              <a:sym typeface="Arial"/>
            </a:endParaRPr>
          </a:p>
        </p:txBody>
      </p:sp>
      <p:sp>
        <p:nvSpPr>
          <p:cNvPr id="564" name="Google Shape;564;p43"/>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65" name="Google Shape;565;p43" descr="A picture containing person, indoor, posing, crowd&#10;&#10;Description automatically generated"/>
          <p:cNvPicPr preferRelativeResize="0"/>
          <p:nvPr/>
        </p:nvPicPr>
        <p:blipFill rotWithShape="1">
          <a:blip r:embed="rId3">
            <a:alphaModFix/>
          </a:blip>
          <a:srcRect l="20899" r="12146" b="-1"/>
          <a:stretch/>
        </p:blipFill>
        <p:spPr>
          <a:xfrm>
            <a:off x="5746284" y="1"/>
            <a:ext cx="6442668"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66" name="Google Shape;566;p43"/>
          <p:cNvSpPr txBo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0" marR="0" lvl="0" indent="177800" algn="l" rtl="0">
              <a:lnSpc>
                <a:spcPct val="9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177800" algn="l" rtl="0">
              <a:lnSpc>
                <a:spcPct val="90000"/>
              </a:lnSpc>
              <a:spcBef>
                <a:spcPts val="100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567" name="Google Shape;567;p43"/>
          <p:cNvSpPr txBox="1"/>
          <p:nvPr/>
        </p:nvSpPr>
        <p:spPr>
          <a:xfrm>
            <a:off x="280986" y="3429000"/>
            <a:ext cx="5465298" cy="2681068"/>
          </a:xfrm>
          <a:prstGeom prst="rect">
            <a:avLst/>
          </a:prstGeom>
          <a:solidFill>
            <a:schemeClr val="lt1"/>
          </a:solid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500"/>
                                        <p:tgtEl>
                                          <p:spTgt spid="563"/>
                                        </p:tgtEl>
                                      </p:cBhvr>
                                    </p:animEffect>
                                  </p:childTnLst>
                                </p:cTn>
                              </p:par>
                              <p:par>
                                <p:cTn id="8" presetID="10" presetClass="entr" presetSubtype="0" fill="hold" nodeType="withEffect">
                                  <p:stCondLst>
                                    <p:cond delay="0"/>
                                  </p:stCondLst>
                                  <p:childTnLst>
                                    <p:set>
                                      <p:cBhvr>
                                        <p:cTn id="9" dur="1" fill="hold">
                                          <p:stCondLst>
                                            <p:cond delay="0"/>
                                          </p:stCondLst>
                                        </p:cTn>
                                        <p:tgtEl>
                                          <p:spTgt spid="567"/>
                                        </p:tgtEl>
                                        <p:attrNameLst>
                                          <p:attrName>style.visibility</p:attrName>
                                        </p:attrNameLst>
                                      </p:cBhvr>
                                      <p:to>
                                        <p:strVal val="visible"/>
                                      </p:to>
                                    </p:set>
                                    <p:animEffect transition="in" filter="fade">
                                      <p:cBhvr>
                                        <p:cTn id="10" dur="5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6600"/>
              <a:buFont typeface="Arial"/>
              <a:buNone/>
            </a:pPr>
            <a:r>
              <a:rPr lang="en-US" sz="6600" b="1" dirty="0" smtClean="0">
                <a:solidFill>
                  <a:srgbClr val="002060"/>
                </a:solidFill>
                <a:latin typeface="Arial"/>
                <a:ea typeface="Arial"/>
                <a:cs typeface="Arial"/>
                <a:sym typeface="Arial"/>
              </a:rPr>
              <a:t>Module (6)</a:t>
            </a:r>
            <a:endParaRPr sz="6600" b="1" dirty="0">
              <a:solidFill>
                <a:srgbClr val="002060"/>
              </a:solidFill>
              <a:latin typeface="Arial"/>
              <a:ea typeface="Arial"/>
              <a:cs typeface="Arial"/>
              <a:sym typeface="Arial"/>
            </a:endParaRPr>
          </a:p>
        </p:txBody>
      </p:sp>
      <p:sp>
        <p:nvSpPr>
          <p:cNvPr id="286" name="Google Shape;286;p4"/>
          <p:cNvSpPr txBox="1">
            <a:spLocks noGrp="1"/>
          </p:cNvSpPr>
          <p:nvPr>
            <p:ph type="body" idx="1"/>
          </p:nvPr>
        </p:nvSpPr>
        <p:spPr>
          <a:xfrm>
            <a:off x="831849" y="3030660"/>
            <a:ext cx="9612663" cy="315301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595959"/>
              </a:buClr>
              <a:buSzPts val="2800"/>
              <a:buFont typeface="Arial"/>
              <a:buNone/>
            </a:pPr>
            <a:r>
              <a:rPr lang="en-US" sz="2800" b="1" i="0" u="none" strike="noStrike" cap="none" dirty="0" smtClean="0">
                <a:solidFill>
                  <a:srgbClr val="595959"/>
                </a:solidFill>
                <a:latin typeface="Arial"/>
                <a:ea typeface="Arial"/>
                <a:cs typeface="Arial"/>
                <a:sym typeface="Arial"/>
              </a:rPr>
              <a:t>6.1 </a:t>
            </a:r>
            <a:r>
              <a:rPr lang="en-US" sz="2800" b="1" i="0" u="none" strike="noStrike" cap="none" dirty="0" err="1" smtClean="0">
                <a:solidFill>
                  <a:srgbClr val="595959"/>
                </a:solidFill>
                <a:latin typeface="Arial"/>
                <a:ea typeface="Arial"/>
                <a:cs typeface="Arial"/>
                <a:sym typeface="Arial"/>
              </a:rPr>
              <a:t>Matut</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mahkai</a:t>
            </a:r>
            <a:r>
              <a:rPr lang="en-US" sz="2800" b="1" i="0" u="none" strike="noStrike" cap="none" dirty="0" smtClean="0">
                <a:solidFill>
                  <a:srgbClr val="595959"/>
                </a:solidFill>
                <a:latin typeface="Arial"/>
                <a:ea typeface="Arial"/>
                <a:cs typeface="Arial"/>
                <a:sym typeface="Arial"/>
              </a:rPr>
              <a:t> n-</a:t>
            </a:r>
            <a:r>
              <a:rPr lang="en-US" sz="2800" b="1" i="0" u="none" strike="noStrike" cap="none" dirty="0" err="1" smtClean="0">
                <a:solidFill>
                  <a:srgbClr val="595959"/>
                </a:solidFill>
                <a:latin typeface="Arial"/>
                <a:ea typeface="Arial"/>
                <a:cs typeface="Arial"/>
                <a:sym typeface="Arial"/>
              </a:rPr>
              <a:t>na</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ap</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ya</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ai</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garum</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shingtau</a:t>
            </a:r>
            <a:r>
              <a:rPr lang="en-US" sz="2800" b="1" i="0" u="none" strike="noStrike" cap="none" dirty="0" smtClean="0">
                <a:solidFill>
                  <a:srgbClr val="595959"/>
                </a:solidFill>
                <a:latin typeface="Arial"/>
                <a:ea typeface="Arial"/>
                <a:cs typeface="Arial"/>
                <a:sym typeface="Arial"/>
              </a:rPr>
              <a:t> lam</a:t>
            </a:r>
            <a:endParaRPr dirty="0">
              <a:solidFill>
                <a:srgbClr val="3F3F3F"/>
              </a:solidFill>
              <a:latin typeface="Arial"/>
              <a:ea typeface="Arial"/>
              <a:cs typeface="Arial"/>
              <a:sym typeface="Arial"/>
            </a:endParaRPr>
          </a:p>
        </p:txBody>
      </p:sp>
      <p:pic>
        <p:nvPicPr>
          <p:cNvPr id="287" name="Google Shape;287;p4"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288" name="Google Shape;288;p4"/>
          <p:cNvSpPr txBox="1"/>
          <p:nvPr/>
        </p:nvSpPr>
        <p:spPr>
          <a:xfrm>
            <a:off x="831849" y="-677009"/>
            <a:ext cx="7309827"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6600"/>
              <a:buFont typeface="Calibri"/>
              <a:buNone/>
            </a:pPr>
            <a:endParaRPr sz="6600" b="1" i="0" u="none" strike="noStrike" cap="none">
              <a:solidFill>
                <a:srgbClr val="00206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2"/>
        <p:cNvGrpSpPr/>
        <p:nvPr/>
      </p:nvGrpSpPr>
      <p:grpSpPr>
        <a:xfrm>
          <a:off x="0" y="0"/>
          <a:ext cx="0" cy="0"/>
          <a:chOff x="0" y="0"/>
          <a:chExt cx="0" cy="0"/>
        </a:xfrm>
      </p:grpSpPr>
      <p:sp>
        <p:nvSpPr>
          <p:cNvPr id="573" name="Google Shape;573;p4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smtClean="0">
                <a:solidFill>
                  <a:srgbClr val="FFFFFF"/>
                </a:solidFill>
                <a:latin typeface="Calibri"/>
                <a:ea typeface="Calibri"/>
                <a:cs typeface="Calibri"/>
                <a:sym typeface="Calibri"/>
              </a:rPr>
              <a:t>c</a:t>
            </a:r>
            <a:endParaRPr sz="1800" b="0" i="0" u="none" strike="noStrike" cap="none" dirty="0">
              <a:solidFill>
                <a:srgbClr val="FFFFFF"/>
              </a:solidFill>
              <a:latin typeface="Calibri"/>
              <a:ea typeface="Calibri"/>
              <a:cs typeface="Calibri"/>
              <a:sym typeface="Calibri"/>
            </a:endParaRPr>
          </a:p>
        </p:txBody>
      </p:sp>
      <p:sp>
        <p:nvSpPr>
          <p:cNvPr id="574" name="Google Shape;574;p44"/>
          <p:cNvSpPr txBox="1">
            <a:spLocks noGrp="1"/>
          </p:cNvSpPr>
          <p:nvPr>
            <p:ph type="title"/>
          </p:nvPr>
        </p:nvSpPr>
        <p:spPr>
          <a:xfrm>
            <a:off x="4657346" y="2706624"/>
            <a:ext cx="7534654" cy="21416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SzPct val="55555"/>
              <a:buNone/>
            </a:pPr>
            <a:r>
              <a:rPr lang="en-US" sz="3600" dirty="0" err="1" smtClean="0">
                <a:solidFill>
                  <a:srgbClr val="000000"/>
                </a:solidFill>
                <a:latin typeface="Arial"/>
                <a:ea typeface="Arial"/>
                <a:cs typeface="Arial"/>
                <a:sym typeface="Arial"/>
              </a:rPr>
              <a:t>Num,la</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madung</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dawsa</a:t>
            </a:r>
            <a:r>
              <a:rPr lang="en-US" sz="3600" dirty="0" smtClean="0">
                <a:solidFill>
                  <a:srgbClr val="000000"/>
                </a:solidFill>
                <a:latin typeface="Arial"/>
                <a:ea typeface="Arial"/>
                <a:cs typeface="Arial"/>
                <a:sym typeface="Arial"/>
              </a:rPr>
              <a:t> lam a </a:t>
            </a:r>
            <a:r>
              <a:rPr lang="en-US" sz="3600" dirty="0" err="1" smtClean="0">
                <a:solidFill>
                  <a:srgbClr val="000000"/>
                </a:solidFill>
                <a:latin typeface="Arial"/>
                <a:ea typeface="Arial"/>
                <a:cs typeface="Arial"/>
                <a:sym typeface="Arial"/>
              </a:rPr>
              <a:t>matu</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laksan</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garum</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lajang</a:t>
            </a:r>
            <a:r>
              <a:rPr lang="en-US" sz="3600" dirty="0" smtClean="0">
                <a:solidFill>
                  <a:srgbClr val="000000"/>
                </a:solidFill>
                <a:latin typeface="Arial"/>
                <a:ea typeface="Arial"/>
                <a:cs typeface="Arial"/>
                <a:sym typeface="Arial"/>
              </a:rPr>
              <a:t> lam </a:t>
            </a:r>
            <a:r>
              <a:rPr lang="en-US" sz="3600" dirty="0" err="1" smtClean="0">
                <a:solidFill>
                  <a:srgbClr val="000000"/>
                </a:solidFill>
                <a:latin typeface="Arial"/>
                <a:ea typeface="Arial"/>
                <a:cs typeface="Arial"/>
                <a:sym typeface="Arial"/>
              </a:rPr>
              <a:t>galaw</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ya</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nga</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ai</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ni</a:t>
            </a:r>
            <a:r>
              <a:rPr lang="en-US" sz="3600" dirty="0" smtClean="0">
                <a:solidFill>
                  <a:srgbClr val="000000"/>
                </a:solidFill>
                <a:latin typeface="Arial"/>
                <a:ea typeface="Arial"/>
                <a:cs typeface="Arial"/>
                <a:sym typeface="Arial"/>
              </a:rPr>
              <a:t>  de </a:t>
            </a:r>
            <a:r>
              <a:rPr lang="en-US" sz="3600" dirty="0" err="1" smtClean="0">
                <a:solidFill>
                  <a:srgbClr val="000000"/>
                </a:solidFill>
                <a:latin typeface="Arial"/>
                <a:ea typeface="Arial"/>
                <a:cs typeface="Arial"/>
                <a:sym typeface="Arial"/>
              </a:rPr>
              <a:t>matut</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mahkai</a:t>
            </a:r>
            <a:r>
              <a:rPr lang="en-US" sz="3600" dirty="0" smtClean="0">
                <a:solidFill>
                  <a:srgbClr val="000000"/>
                </a:solidFill>
                <a:latin typeface="Arial"/>
                <a:ea typeface="Arial"/>
                <a:cs typeface="Arial"/>
                <a:sym typeface="Arial"/>
              </a:rPr>
              <a:t> n-</a:t>
            </a:r>
            <a:r>
              <a:rPr lang="en-US" sz="3600" dirty="0" err="1" smtClean="0">
                <a:solidFill>
                  <a:srgbClr val="000000"/>
                </a:solidFill>
                <a:latin typeface="Arial"/>
                <a:ea typeface="Arial"/>
                <a:cs typeface="Arial"/>
                <a:sym typeface="Arial"/>
              </a:rPr>
              <a:t>na</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ap</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ya</a:t>
            </a:r>
            <a:r>
              <a:rPr lang="en-US" sz="3600" dirty="0" smtClean="0">
                <a:solidFill>
                  <a:srgbClr val="000000"/>
                </a:solidFill>
                <a:latin typeface="Arial"/>
                <a:ea typeface="Arial"/>
                <a:cs typeface="Arial"/>
                <a:sym typeface="Arial"/>
              </a:rPr>
              <a:t> </a:t>
            </a:r>
            <a:r>
              <a:rPr lang="en-US" sz="3600" dirty="0" err="1" smtClean="0">
                <a:solidFill>
                  <a:srgbClr val="000000"/>
                </a:solidFill>
                <a:latin typeface="Arial"/>
                <a:ea typeface="Arial"/>
                <a:cs typeface="Arial"/>
                <a:sym typeface="Arial"/>
              </a:rPr>
              <a:t>ai</a:t>
            </a:r>
            <a:r>
              <a:rPr lang="en-US" sz="3600" dirty="0" smtClean="0">
                <a:solidFill>
                  <a:srgbClr val="000000"/>
                </a:solidFill>
                <a:latin typeface="Arial"/>
                <a:ea typeface="Arial"/>
                <a:cs typeface="Arial"/>
                <a:sym typeface="Arial"/>
              </a:rPr>
              <a:t> lam</a:t>
            </a:r>
            <a:r>
              <a:rPr lang="en-US" sz="3600" dirty="0">
                <a:solidFill>
                  <a:srgbClr val="000000"/>
                </a:solidFill>
                <a:latin typeface="Arial"/>
                <a:ea typeface="Arial"/>
                <a:cs typeface="Arial"/>
                <a:sym typeface="Arial"/>
              </a:rPr>
              <a:t/>
            </a:r>
            <a:br>
              <a:rPr lang="en-US" sz="3600" dirty="0">
                <a:solidFill>
                  <a:srgbClr val="000000"/>
                </a:solidFill>
                <a:latin typeface="Arial"/>
                <a:ea typeface="Arial"/>
                <a:cs typeface="Arial"/>
                <a:sym typeface="Arial"/>
              </a:rPr>
            </a:br>
            <a:endParaRPr dirty="0">
              <a:latin typeface="Arial"/>
              <a:ea typeface="Arial"/>
              <a:cs typeface="Arial"/>
              <a:sym typeface="Arial"/>
            </a:endParaRPr>
          </a:p>
        </p:txBody>
      </p:sp>
      <p:pic>
        <p:nvPicPr>
          <p:cNvPr id="575" name="Google Shape;575;p44" descr="A picture containing shirt&#10;&#10;Description automatically generated"/>
          <p:cNvPicPr preferRelativeResize="0"/>
          <p:nvPr/>
        </p:nvPicPr>
        <p:blipFill rotWithShape="1">
          <a:blip r:embed="rId3">
            <a:alphaModFix/>
          </a:blip>
          <a:srcRect t="3309" r="2" b="9812"/>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576" name="Google Shape;576;p44"/>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500"/>
                                        <p:tgtEl>
                                          <p:spTgt spid="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5"/>
          <p:cNvSpPr txBox="1">
            <a:spLocks noGrp="1"/>
          </p:cNvSpPr>
          <p:nvPr>
            <p:ph type="title"/>
          </p:nvPr>
        </p:nvSpPr>
        <p:spPr>
          <a:xfrm>
            <a:off x="321469" y="13491"/>
            <a:ext cx="1135221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2800" dirty="0" err="1" smtClean="0">
                <a:latin typeface="Arial"/>
                <a:ea typeface="Arial"/>
                <a:cs typeface="Arial"/>
                <a:sym typeface="Arial"/>
              </a:rPr>
              <a:t>Matut</a:t>
            </a:r>
            <a:r>
              <a:rPr lang="en-US" sz="2800" dirty="0" smtClean="0">
                <a:latin typeface="Arial"/>
                <a:ea typeface="Arial"/>
                <a:cs typeface="Arial"/>
                <a:sym typeface="Arial"/>
              </a:rPr>
              <a:t> </a:t>
            </a:r>
            <a:r>
              <a:rPr lang="en-US" sz="2800" dirty="0" err="1" smtClean="0">
                <a:latin typeface="Arial"/>
                <a:ea typeface="Arial"/>
                <a:cs typeface="Arial"/>
                <a:sym typeface="Arial"/>
              </a:rPr>
              <a:t>na</a:t>
            </a:r>
            <a:r>
              <a:rPr lang="en-US" sz="2800" dirty="0" smtClean="0">
                <a:latin typeface="Arial"/>
                <a:ea typeface="Arial"/>
                <a:cs typeface="Arial"/>
                <a:sym typeface="Arial"/>
              </a:rPr>
              <a:t> </a:t>
            </a:r>
            <a:r>
              <a:rPr lang="en-US" sz="2800" dirty="0" err="1" smtClean="0">
                <a:latin typeface="Arial"/>
                <a:ea typeface="Arial"/>
                <a:cs typeface="Arial"/>
                <a:sym typeface="Arial"/>
              </a:rPr>
              <a:t>sak</a:t>
            </a:r>
            <a:r>
              <a:rPr lang="en-US" sz="2800" dirty="0" smtClean="0">
                <a:latin typeface="Arial"/>
                <a:ea typeface="Arial"/>
                <a:cs typeface="Arial"/>
                <a:sym typeface="Arial"/>
              </a:rPr>
              <a:t> </a:t>
            </a:r>
            <a:r>
              <a:rPr lang="en-US" sz="2800" dirty="0" err="1" smtClean="0">
                <a:latin typeface="Arial"/>
                <a:ea typeface="Arial"/>
                <a:cs typeface="Arial"/>
                <a:sym typeface="Arial"/>
              </a:rPr>
              <a:t>hkrung</a:t>
            </a:r>
            <a:r>
              <a:rPr lang="en-US" sz="2800" dirty="0" smtClean="0">
                <a:latin typeface="Arial"/>
                <a:ea typeface="Arial"/>
                <a:cs typeface="Arial"/>
                <a:sym typeface="Arial"/>
              </a:rPr>
              <a:t> </a:t>
            </a:r>
            <a:r>
              <a:rPr lang="en-US" sz="2800" dirty="0" err="1" smtClean="0">
                <a:latin typeface="Arial"/>
                <a:ea typeface="Arial"/>
                <a:cs typeface="Arial"/>
                <a:sym typeface="Arial"/>
              </a:rPr>
              <a:t>nga</a:t>
            </a:r>
            <a:r>
              <a:rPr lang="en-US" sz="2800" dirty="0" smtClean="0">
                <a:latin typeface="Arial"/>
                <a:ea typeface="Arial"/>
                <a:cs typeface="Arial"/>
                <a:sym typeface="Arial"/>
              </a:rPr>
              <a:t> ai </a:t>
            </a:r>
            <a:r>
              <a:rPr lang="en-US" sz="2800" dirty="0" err="1" smtClean="0">
                <a:latin typeface="Arial"/>
                <a:ea typeface="Arial"/>
                <a:cs typeface="Arial"/>
                <a:sym typeface="Arial"/>
              </a:rPr>
              <a:t>wa</a:t>
            </a:r>
            <a:r>
              <a:rPr lang="en-US" sz="2800" dirty="0" smtClean="0">
                <a:latin typeface="Arial"/>
                <a:ea typeface="Arial"/>
                <a:cs typeface="Arial"/>
                <a:sym typeface="Arial"/>
              </a:rPr>
              <a:t> a </a:t>
            </a:r>
            <a:r>
              <a:rPr lang="en-US" sz="2800" dirty="0" err="1" smtClean="0">
                <a:latin typeface="Arial"/>
                <a:ea typeface="Arial"/>
                <a:cs typeface="Arial"/>
                <a:sym typeface="Arial"/>
              </a:rPr>
              <a:t>ningmu</a:t>
            </a:r>
            <a:r>
              <a:rPr lang="en-US" sz="2800" dirty="0" smtClean="0">
                <a:latin typeface="Arial"/>
                <a:ea typeface="Arial"/>
                <a:cs typeface="Arial"/>
                <a:sym typeface="Arial"/>
              </a:rPr>
              <a:t>-</a:t>
            </a:r>
            <a:br>
              <a:rPr lang="en-US" sz="2800" dirty="0" smtClean="0">
                <a:latin typeface="Arial"/>
                <a:ea typeface="Arial"/>
                <a:cs typeface="Arial"/>
                <a:sym typeface="Arial"/>
              </a:rPr>
            </a:br>
            <a:r>
              <a:rPr lang="en-US" sz="2800" dirty="0" err="1" smtClean="0">
                <a:latin typeface="Arial"/>
                <a:ea typeface="Arial"/>
                <a:cs typeface="Arial"/>
                <a:sym typeface="Arial"/>
              </a:rPr>
              <a:t>Garum</a:t>
            </a:r>
            <a:r>
              <a:rPr lang="en-US" sz="2800" dirty="0" smtClean="0">
                <a:latin typeface="Arial"/>
                <a:ea typeface="Arial"/>
                <a:cs typeface="Arial"/>
                <a:sym typeface="Arial"/>
              </a:rPr>
              <a:t> </a:t>
            </a:r>
            <a:r>
              <a:rPr lang="en-US" sz="2800" dirty="0" err="1" smtClean="0">
                <a:latin typeface="Arial"/>
                <a:ea typeface="Arial"/>
                <a:cs typeface="Arial"/>
                <a:sym typeface="Arial"/>
              </a:rPr>
              <a:t>shigntau</a:t>
            </a:r>
            <a:r>
              <a:rPr lang="en-US" sz="2800" dirty="0" smtClean="0">
                <a:latin typeface="Arial"/>
                <a:ea typeface="Arial"/>
                <a:cs typeface="Arial"/>
                <a:sym typeface="Arial"/>
              </a:rPr>
              <a:t> lam la ai </a:t>
            </a:r>
            <a:r>
              <a:rPr lang="en-US" sz="2800" dirty="0" err="1" smtClean="0">
                <a:latin typeface="Arial"/>
                <a:ea typeface="Arial"/>
                <a:cs typeface="Arial"/>
                <a:sym typeface="Arial"/>
              </a:rPr>
              <a:t>akyu</a:t>
            </a:r>
            <a:r>
              <a:rPr lang="en-US" sz="2800" dirty="0" smtClean="0">
                <a:latin typeface="Arial"/>
                <a:ea typeface="Arial"/>
                <a:cs typeface="Arial"/>
                <a:sym typeface="Arial"/>
              </a:rPr>
              <a:t> </a:t>
            </a:r>
            <a:r>
              <a:rPr lang="en-US" sz="2800" dirty="0" err="1" smtClean="0">
                <a:latin typeface="Arial"/>
                <a:ea typeface="Arial"/>
                <a:cs typeface="Arial"/>
                <a:sym typeface="Arial"/>
              </a:rPr>
              <a:t>hte</a:t>
            </a:r>
            <a:r>
              <a:rPr lang="en-US" sz="2800" dirty="0" smtClean="0">
                <a:latin typeface="Arial"/>
                <a:ea typeface="Arial"/>
                <a:cs typeface="Arial"/>
                <a:sym typeface="Arial"/>
              </a:rPr>
              <a:t> </a:t>
            </a:r>
            <a:r>
              <a:rPr lang="en-US" sz="2800" dirty="0" err="1" smtClean="0">
                <a:latin typeface="Arial"/>
                <a:ea typeface="Arial"/>
                <a:cs typeface="Arial"/>
                <a:sym typeface="Arial"/>
              </a:rPr>
              <a:t>manghkang</a:t>
            </a:r>
            <a:r>
              <a:rPr lang="en-US" sz="2800" dirty="0" smtClean="0">
                <a:latin typeface="Arial"/>
                <a:ea typeface="Arial"/>
                <a:cs typeface="Arial"/>
                <a:sym typeface="Arial"/>
              </a:rPr>
              <a:t> </a:t>
            </a:r>
            <a:r>
              <a:rPr lang="en-US" sz="2800" dirty="0" err="1" smtClean="0">
                <a:latin typeface="Arial"/>
                <a:ea typeface="Arial"/>
                <a:cs typeface="Arial"/>
                <a:sym typeface="Arial"/>
              </a:rPr>
              <a:t>ni</a:t>
            </a:r>
            <a:endParaRPr sz="2800" dirty="0">
              <a:latin typeface="Arial"/>
              <a:ea typeface="Arial"/>
              <a:cs typeface="Arial"/>
              <a:sym typeface="Arial"/>
            </a:endParaRPr>
          </a:p>
        </p:txBody>
      </p:sp>
      <p:sp>
        <p:nvSpPr>
          <p:cNvPr id="585" name="Google Shape;585;p45"/>
          <p:cNvSpPr txBox="1">
            <a:spLocks noGrp="1"/>
          </p:cNvSpPr>
          <p:nvPr>
            <p:ph type="body" idx="1"/>
          </p:nvPr>
        </p:nvSpPr>
        <p:spPr>
          <a:xfrm>
            <a:off x="321469" y="1264443"/>
            <a:ext cx="5157787" cy="527050"/>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0"/>
              </a:spcBef>
              <a:spcAft>
                <a:spcPts val="0"/>
              </a:spcAft>
              <a:buClr>
                <a:schemeClr val="dk1"/>
              </a:buClr>
              <a:buSzPts val="2400"/>
              <a:buNone/>
            </a:pP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la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mang</a:t>
            </a:r>
            <a:r>
              <a:rPr lang="en-US" dirty="0" smtClean="0">
                <a:latin typeface="Arial"/>
                <a:ea typeface="Arial"/>
                <a:cs typeface="Arial"/>
                <a:sym typeface="Arial"/>
              </a:rPr>
              <a:t> </a:t>
            </a:r>
            <a:r>
              <a:rPr lang="en-US" dirty="0" err="1" smtClean="0">
                <a:latin typeface="Arial"/>
                <a:ea typeface="Arial"/>
                <a:cs typeface="Arial"/>
                <a:sym typeface="Arial"/>
              </a:rPr>
              <a:t>hkang</a:t>
            </a:r>
            <a:r>
              <a:rPr lang="en-US" dirty="0" smtClean="0">
                <a:latin typeface="Arial"/>
                <a:ea typeface="Arial"/>
                <a:cs typeface="Arial"/>
                <a:sym typeface="Arial"/>
              </a:rPr>
              <a:t> </a:t>
            </a:r>
            <a:r>
              <a:rPr lang="en-US" dirty="0" err="1" smtClean="0">
                <a:latin typeface="Arial"/>
                <a:ea typeface="Arial"/>
                <a:cs typeface="Arial"/>
                <a:sym typeface="Arial"/>
              </a:rPr>
              <a:t>ni</a:t>
            </a:r>
            <a:endParaRPr dirty="0">
              <a:latin typeface="Arial"/>
              <a:ea typeface="Arial"/>
              <a:cs typeface="Arial"/>
              <a:sym typeface="Arial"/>
            </a:endParaRPr>
          </a:p>
        </p:txBody>
      </p:sp>
      <p:sp>
        <p:nvSpPr>
          <p:cNvPr id="586" name="Google Shape;586;p45"/>
          <p:cNvSpPr txBox="1">
            <a:spLocks noGrp="1"/>
          </p:cNvSpPr>
          <p:nvPr>
            <p:ph type="body" idx="2"/>
          </p:nvPr>
        </p:nvSpPr>
        <p:spPr>
          <a:xfrm>
            <a:off x="0" y="1975038"/>
            <a:ext cx="11910616" cy="4386262"/>
          </a:xfrm>
          <a:prstGeom prst="rect">
            <a:avLst/>
          </a:prstGeom>
          <a:noFill/>
          <a:ln>
            <a:noFill/>
          </a:ln>
        </p:spPr>
        <p:txBody>
          <a:bodyPr spcFirstLastPara="1" wrap="square" lIns="91425" tIns="45700" rIns="91425" bIns="45700" anchor="t" anchorCtr="0">
            <a:noAutofit/>
          </a:bodyPr>
          <a:lstStyle/>
          <a:p>
            <a:pPr marL="285750" lvl="0" indent="-285750" algn="l" rtl="0">
              <a:lnSpc>
                <a:spcPct val="150000"/>
              </a:lnSpc>
              <a:spcBef>
                <a:spcPts val="0"/>
              </a:spcBef>
              <a:spcAft>
                <a:spcPts val="0"/>
              </a:spcAft>
              <a:buClr>
                <a:srgbClr val="000000"/>
              </a:buClr>
              <a:buSzPts val="2400"/>
              <a:buChar char="•"/>
            </a:pPr>
            <a:r>
              <a:rPr lang="en-US" sz="2000" dirty="0" err="1" smtClean="0">
                <a:solidFill>
                  <a:srgbClr val="000000"/>
                </a:solidFill>
                <a:latin typeface="Arial"/>
                <a:ea typeface="Arial"/>
                <a:cs typeface="Arial"/>
                <a:sym typeface="Arial"/>
              </a:rPr>
              <a:t>Matut</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sak</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hkrung</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nga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a </a:t>
            </a:r>
            <a:r>
              <a:rPr lang="en-US" sz="2000" dirty="0" err="1" smtClean="0">
                <a:solidFill>
                  <a:srgbClr val="000000"/>
                </a:solidFill>
                <a:latin typeface="Arial"/>
                <a:ea typeface="Arial"/>
                <a:cs typeface="Arial"/>
                <a:sym typeface="Arial"/>
              </a:rPr>
              <a:t>manaw</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manang</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dinghku</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hte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shawa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masha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chye</a:t>
            </a:r>
            <a:r>
              <a:rPr lang="en-US" sz="2000" dirty="0" smtClean="0">
                <a:solidFill>
                  <a:srgbClr val="000000"/>
                </a:solidFill>
                <a:latin typeface="Arial"/>
                <a:ea typeface="Arial"/>
                <a:cs typeface="Arial"/>
                <a:sym typeface="Arial"/>
              </a:rPr>
              <a:t> n-</a:t>
            </a:r>
            <a:r>
              <a:rPr lang="en-US" sz="2000" dirty="0" err="1" smtClean="0">
                <a:solidFill>
                  <a:srgbClr val="000000"/>
                </a:solidFill>
                <a:latin typeface="Arial"/>
                <a:ea typeface="Arial"/>
                <a:cs typeface="Arial"/>
                <a:sym typeface="Arial"/>
              </a:rPr>
              <a:t>na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jawm</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ahpyak</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lam, </a:t>
            </a:r>
            <a:r>
              <a:rPr lang="en-US" sz="2000" dirty="0" err="1" smtClean="0">
                <a:solidFill>
                  <a:srgbClr val="000000"/>
                </a:solidFill>
                <a:latin typeface="Arial"/>
                <a:ea typeface="Arial"/>
                <a:cs typeface="Arial"/>
                <a:sym typeface="Arial"/>
              </a:rPr>
              <a:t>dum</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nta</a:t>
            </a:r>
            <a:r>
              <a:rPr lang="en-US" sz="2000" dirty="0" smtClean="0">
                <a:solidFill>
                  <a:srgbClr val="000000"/>
                </a:solidFill>
                <a:latin typeface="Arial"/>
                <a:ea typeface="Arial"/>
                <a:cs typeface="Arial"/>
                <a:sym typeface="Arial"/>
              </a:rPr>
              <a:t>/ mare </a:t>
            </a:r>
            <a:r>
              <a:rPr lang="en-US" sz="2000" dirty="0" err="1" smtClean="0">
                <a:solidFill>
                  <a:srgbClr val="000000"/>
                </a:solidFill>
                <a:latin typeface="Arial"/>
                <a:ea typeface="Arial"/>
                <a:cs typeface="Arial"/>
                <a:sym typeface="Arial"/>
              </a:rPr>
              <a:t>kaw</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gawt</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lam, </a:t>
            </a:r>
            <a:r>
              <a:rPr lang="en-US" sz="2000" dirty="0" err="1" smtClean="0">
                <a:solidFill>
                  <a:srgbClr val="000000"/>
                </a:solidFill>
                <a:latin typeface="Arial"/>
                <a:ea typeface="Arial"/>
                <a:cs typeface="Arial"/>
                <a:sym typeface="Arial"/>
              </a:rPr>
              <a:t>dawsa</a:t>
            </a:r>
            <a:r>
              <a:rPr lang="en-US" sz="2000" dirty="0" smtClean="0">
                <a:solidFill>
                  <a:srgbClr val="000000"/>
                </a:solidFill>
                <a:latin typeface="Arial"/>
                <a:ea typeface="Arial"/>
                <a:cs typeface="Arial"/>
                <a:sym typeface="Arial"/>
              </a:rPr>
              <a:t> lam </a:t>
            </a:r>
            <a:r>
              <a:rPr lang="en-US" sz="2000" dirty="0" err="1" smtClean="0">
                <a:solidFill>
                  <a:srgbClr val="000000"/>
                </a:solidFill>
                <a:latin typeface="Arial"/>
                <a:ea typeface="Arial"/>
                <a:cs typeface="Arial"/>
                <a:sym typeface="Arial"/>
              </a:rPr>
              <a:t>ni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bai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hkrum</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hkra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lam </a:t>
            </a:r>
            <a:r>
              <a:rPr lang="en-US" sz="2000" dirty="0" err="1" smtClean="0">
                <a:solidFill>
                  <a:srgbClr val="000000"/>
                </a:solidFill>
                <a:latin typeface="Arial"/>
                <a:ea typeface="Arial"/>
                <a:cs typeface="Arial"/>
                <a:sym typeface="Arial"/>
              </a:rPr>
              <a:t>byin</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chye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lam.</a:t>
            </a:r>
          </a:p>
          <a:p>
            <a:pPr marL="285750" lvl="0" indent="-285750" algn="l" rtl="0">
              <a:lnSpc>
                <a:spcPct val="150000"/>
              </a:lnSpc>
              <a:spcBef>
                <a:spcPts val="0"/>
              </a:spcBef>
              <a:spcAft>
                <a:spcPts val="0"/>
              </a:spcAft>
              <a:buClr>
                <a:srgbClr val="000000"/>
              </a:buClr>
              <a:buSzPts val="2400"/>
              <a:buChar char="•"/>
            </a:pPr>
            <a:r>
              <a:rPr lang="en-US" sz="2000" dirty="0" err="1" smtClean="0">
                <a:solidFill>
                  <a:srgbClr val="000000"/>
                </a:solidFill>
                <a:latin typeface="Arial"/>
                <a:ea typeface="Arial"/>
                <a:cs typeface="Arial"/>
                <a:sym typeface="Arial"/>
              </a:rPr>
              <a:t>Byin</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lai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sai</a:t>
            </a:r>
            <a:r>
              <a:rPr lang="en-US" sz="2000" dirty="0" smtClean="0">
                <a:solidFill>
                  <a:srgbClr val="000000"/>
                </a:solidFill>
                <a:latin typeface="Arial"/>
                <a:ea typeface="Arial"/>
                <a:cs typeface="Arial"/>
                <a:sym typeface="Arial"/>
              </a:rPr>
              <a:t> lam </a:t>
            </a:r>
            <a:r>
              <a:rPr lang="en-US" sz="2000" dirty="0" err="1" smtClean="0">
                <a:solidFill>
                  <a:srgbClr val="000000"/>
                </a:solidFill>
                <a:latin typeface="Arial"/>
                <a:ea typeface="Arial"/>
                <a:cs typeface="Arial"/>
                <a:sym typeface="Arial"/>
              </a:rPr>
              <a:t>hpe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kaga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masha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chye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ngu</a:t>
            </a:r>
            <a:r>
              <a:rPr lang="en-US" sz="2000" dirty="0" smtClean="0">
                <a:solidFill>
                  <a:srgbClr val="000000"/>
                </a:solidFill>
                <a:latin typeface="Arial"/>
                <a:ea typeface="Arial"/>
                <a:cs typeface="Arial"/>
                <a:sym typeface="Arial"/>
              </a:rPr>
              <a:t> n-</a:t>
            </a:r>
            <a:r>
              <a:rPr lang="en-US" sz="2000" dirty="0" err="1" smtClean="0">
                <a:solidFill>
                  <a:srgbClr val="000000"/>
                </a:solidFill>
                <a:latin typeface="Arial"/>
                <a:ea typeface="Arial"/>
                <a:cs typeface="Arial"/>
                <a:sym typeface="Arial"/>
              </a:rPr>
              <a:t>na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tara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tawt</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lai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gaw</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matut</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sak</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hkrung</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nga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hpe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dingbai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dingana</a:t>
            </a:r>
            <a:r>
              <a:rPr lang="en-US" sz="2000" dirty="0" smtClean="0">
                <a:solidFill>
                  <a:srgbClr val="000000"/>
                </a:solidFill>
                <a:latin typeface="Arial"/>
                <a:ea typeface="Arial"/>
                <a:cs typeface="Arial"/>
                <a:sym typeface="Arial"/>
              </a:rPr>
              <a:t> jaw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shr</a:t>
            </a:r>
            <a:r>
              <a:rPr lang="en-US" sz="2000" dirty="0" smtClean="0">
                <a:solidFill>
                  <a:srgbClr val="000000"/>
                </a:solidFill>
                <a:latin typeface="Arial"/>
                <a:ea typeface="Arial"/>
                <a:cs typeface="Arial"/>
                <a:sym typeface="Arial"/>
              </a:rPr>
              <a:t>) sat </a:t>
            </a:r>
            <a:r>
              <a:rPr lang="en-US" sz="2000" dirty="0" err="1" smtClean="0">
                <a:solidFill>
                  <a:srgbClr val="000000"/>
                </a:solidFill>
                <a:latin typeface="Arial"/>
                <a:ea typeface="Arial"/>
                <a:cs typeface="Arial"/>
                <a:sym typeface="Arial"/>
              </a:rPr>
              <a:t>nat</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lam </a:t>
            </a:r>
            <a:r>
              <a:rPr lang="en-US" sz="2000" dirty="0" err="1" smtClean="0">
                <a:solidFill>
                  <a:srgbClr val="000000"/>
                </a:solidFill>
                <a:latin typeface="Arial"/>
                <a:ea typeface="Arial"/>
                <a:cs typeface="Arial"/>
                <a:sym typeface="Arial"/>
              </a:rPr>
              <a:t>ni</a:t>
            </a:r>
            <a:r>
              <a:rPr lang="en-US" sz="2000" dirty="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hte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ginhtang</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chye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p>
          <a:p>
            <a:pPr marL="285750" lvl="0" indent="-285750" algn="l" rtl="0">
              <a:lnSpc>
                <a:spcPct val="150000"/>
              </a:lnSpc>
              <a:spcBef>
                <a:spcPts val="0"/>
              </a:spcBef>
              <a:spcAft>
                <a:spcPts val="0"/>
              </a:spcAft>
              <a:buClr>
                <a:srgbClr val="000000"/>
              </a:buClr>
              <a:buSzPts val="2400"/>
              <a:buChar char="•"/>
            </a:pPr>
            <a:r>
              <a:rPr lang="en-US" sz="2000" dirty="0" err="1" smtClean="0">
                <a:solidFill>
                  <a:srgbClr val="000000"/>
                </a:solidFill>
                <a:latin typeface="Arial"/>
                <a:ea typeface="Arial"/>
                <a:cs typeface="Arial"/>
                <a:sym typeface="Arial"/>
              </a:rPr>
              <a:t>Garum</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lajang</a:t>
            </a:r>
            <a:r>
              <a:rPr lang="en-US" sz="2000" dirty="0" smtClean="0">
                <a:solidFill>
                  <a:srgbClr val="000000"/>
                </a:solidFill>
                <a:latin typeface="Arial"/>
                <a:ea typeface="Arial"/>
                <a:cs typeface="Arial"/>
                <a:sym typeface="Arial"/>
              </a:rPr>
              <a:t> lam jaw </a:t>
            </a:r>
            <a:r>
              <a:rPr lang="en-US" sz="2000" dirty="0" err="1" smtClean="0">
                <a:solidFill>
                  <a:srgbClr val="000000"/>
                </a:solidFill>
                <a:latin typeface="Arial"/>
                <a:ea typeface="Arial"/>
                <a:cs typeface="Arial"/>
                <a:sym typeface="Arial"/>
              </a:rPr>
              <a:t>ya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hpe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tara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tawt</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lai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shr</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shawa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masha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kaw</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matut</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sak</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hkrung</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nga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hpe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garum</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ya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re </a:t>
            </a:r>
            <a:r>
              <a:rPr lang="en-US" sz="2000" dirty="0" err="1" smtClean="0">
                <a:solidFill>
                  <a:srgbClr val="000000"/>
                </a:solidFill>
                <a:latin typeface="Arial"/>
                <a:ea typeface="Arial"/>
                <a:cs typeface="Arial"/>
                <a:sym typeface="Arial"/>
              </a:rPr>
              <a:t>ngu</a:t>
            </a:r>
            <a:r>
              <a:rPr lang="en-US" sz="2000" dirty="0" smtClean="0">
                <a:solidFill>
                  <a:srgbClr val="000000"/>
                </a:solidFill>
                <a:latin typeface="Arial"/>
                <a:ea typeface="Arial"/>
                <a:cs typeface="Arial"/>
                <a:sym typeface="Arial"/>
              </a:rPr>
              <a:t> mu n-</a:t>
            </a:r>
            <a:r>
              <a:rPr lang="en-US" sz="2000" dirty="0" err="1" smtClean="0">
                <a:solidFill>
                  <a:srgbClr val="000000"/>
                </a:solidFill>
                <a:latin typeface="Arial"/>
                <a:ea typeface="Arial"/>
                <a:cs typeface="Arial"/>
                <a:sym typeface="Arial"/>
              </a:rPr>
              <a:t>na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shahkrit</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shama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lam </a:t>
            </a:r>
            <a:r>
              <a:rPr lang="en-US" sz="2000" dirty="0" err="1" smtClean="0">
                <a:solidFill>
                  <a:srgbClr val="000000"/>
                </a:solidFill>
                <a:latin typeface="Arial"/>
                <a:ea typeface="Arial"/>
                <a:cs typeface="Arial"/>
                <a:sym typeface="Arial"/>
              </a:rPr>
              <a:t>hte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dawsa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lam </a:t>
            </a:r>
            <a:r>
              <a:rPr lang="en-US" sz="2000" dirty="0" err="1" smtClean="0">
                <a:solidFill>
                  <a:srgbClr val="000000"/>
                </a:solidFill>
                <a:latin typeface="Arial"/>
                <a:ea typeface="Arial"/>
                <a:cs typeface="Arial"/>
                <a:sym typeface="Arial"/>
              </a:rPr>
              <a:t>galaw</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chye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p>
          <a:p>
            <a:pPr marL="285750" lvl="0" indent="-285750" algn="l" rtl="0">
              <a:lnSpc>
                <a:spcPct val="150000"/>
              </a:lnSpc>
              <a:spcBef>
                <a:spcPts val="0"/>
              </a:spcBef>
              <a:spcAft>
                <a:spcPts val="0"/>
              </a:spcAft>
              <a:buClr>
                <a:srgbClr val="000000"/>
              </a:buClr>
              <a:buSzPts val="2400"/>
              <a:buChar char="•"/>
            </a:pPr>
            <a:r>
              <a:rPr lang="en-US" sz="2000" dirty="0" err="1" smtClean="0">
                <a:solidFill>
                  <a:srgbClr val="000000"/>
                </a:solidFill>
                <a:latin typeface="Arial"/>
                <a:ea typeface="Arial"/>
                <a:cs typeface="Arial"/>
                <a:sym typeface="Arial"/>
              </a:rPr>
              <a:t>Garum</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lajang</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ya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gaw</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atsawm</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sha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sharin</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hka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ja</a:t>
            </a:r>
            <a:r>
              <a:rPr lang="en-US" sz="2000" dirty="0" smtClean="0">
                <a:solidFill>
                  <a:srgbClr val="000000"/>
                </a:solidFill>
                <a:latin typeface="Arial"/>
                <a:ea typeface="Arial"/>
                <a:cs typeface="Arial"/>
                <a:sym typeface="Arial"/>
              </a:rPr>
              <a:t> da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lam n-</a:t>
            </a:r>
            <a:r>
              <a:rPr lang="en-US" sz="2000" dirty="0" err="1" smtClean="0">
                <a:solidFill>
                  <a:srgbClr val="000000"/>
                </a:solidFill>
                <a:latin typeface="Arial"/>
                <a:ea typeface="Arial"/>
                <a:cs typeface="Arial"/>
                <a:sym typeface="Arial"/>
              </a:rPr>
              <a:t>nga</a:t>
            </a:r>
            <a:r>
              <a:rPr lang="en-US" sz="2000" dirty="0" smtClean="0">
                <a:solidFill>
                  <a:srgbClr val="000000"/>
                </a:solidFill>
                <a:latin typeface="Arial"/>
                <a:ea typeface="Arial"/>
                <a:cs typeface="Arial"/>
                <a:sym typeface="Arial"/>
              </a:rPr>
              <a:t> yang </a:t>
            </a:r>
            <a:r>
              <a:rPr lang="en-US" sz="2000" dirty="0" err="1" smtClean="0">
                <a:solidFill>
                  <a:srgbClr val="000000"/>
                </a:solidFill>
                <a:latin typeface="Arial"/>
                <a:ea typeface="Arial"/>
                <a:cs typeface="Arial"/>
                <a:sym typeface="Arial"/>
              </a:rPr>
              <a:t>chye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na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ya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lanu</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lahku</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ya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lam n-</a:t>
            </a:r>
            <a:r>
              <a:rPr lang="en-US" sz="2000" dirty="0" err="1" smtClean="0">
                <a:solidFill>
                  <a:srgbClr val="000000"/>
                </a:solidFill>
                <a:latin typeface="Arial"/>
                <a:ea typeface="Arial"/>
                <a:cs typeface="Arial"/>
                <a:sym typeface="Arial"/>
              </a:rPr>
              <a:t>nga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sha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ginhtang</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galaw</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wa</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 lam </a:t>
            </a:r>
            <a:r>
              <a:rPr lang="en-US" sz="2000" dirty="0" err="1" smtClean="0">
                <a:solidFill>
                  <a:srgbClr val="000000"/>
                </a:solidFill>
                <a:latin typeface="Arial"/>
                <a:ea typeface="Arial"/>
                <a:cs typeface="Arial"/>
                <a:sym typeface="Arial"/>
              </a:rPr>
              <a:t>ni</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byin</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chye</a:t>
            </a:r>
            <a:r>
              <a:rPr lang="en-US" sz="2000" dirty="0" smtClean="0">
                <a:solidFill>
                  <a:srgbClr val="000000"/>
                </a:solidFill>
                <a:latin typeface="Arial"/>
                <a:ea typeface="Arial"/>
                <a:cs typeface="Arial"/>
                <a:sym typeface="Arial"/>
              </a:rPr>
              <a:t> </a:t>
            </a:r>
            <a:r>
              <a:rPr lang="en-US" sz="2000" dirty="0" err="1" smtClean="0">
                <a:solidFill>
                  <a:srgbClr val="000000"/>
                </a:solidFill>
                <a:latin typeface="Arial"/>
                <a:ea typeface="Arial"/>
                <a:cs typeface="Arial"/>
                <a:sym typeface="Arial"/>
              </a:rPr>
              <a:t>ai</a:t>
            </a:r>
            <a:r>
              <a:rPr lang="en-US" sz="2000" dirty="0" smtClean="0">
                <a:solidFill>
                  <a:srgbClr val="000000"/>
                </a:solidFill>
                <a:latin typeface="Arial"/>
                <a:ea typeface="Arial"/>
                <a:cs typeface="Arial"/>
                <a:sym typeface="Arial"/>
              </a:rPr>
              <a:t>.</a:t>
            </a:r>
            <a:endParaRPr sz="2000" dirty="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6"/>
          <p:cNvSpPr txBox="1">
            <a:spLocks noGrp="1"/>
          </p:cNvSpPr>
          <p:nvPr>
            <p:ph type="body" idx="4"/>
          </p:nvPr>
        </p:nvSpPr>
        <p:spPr>
          <a:xfrm>
            <a:off x="514350" y="2505075"/>
            <a:ext cx="11450638" cy="368458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50000"/>
              </a:lnSpc>
              <a:spcBef>
                <a:spcPts val="0"/>
              </a:spcBef>
              <a:spcAft>
                <a:spcPts val="0"/>
              </a:spcAft>
              <a:buClr>
                <a:schemeClr val="dk1"/>
              </a:buClr>
              <a:buSzPts val="2400"/>
              <a:buChar char="•"/>
            </a:pPr>
            <a:r>
              <a:rPr lang="en-US" sz="2400" dirty="0" err="1" smtClean="0">
                <a:latin typeface="Arial"/>
                <a:ea typeface="Arial"/>
                <a:cs typeface="Arial"/>
                <a:sym typeface="Arial"/>
              </a:rPr>
              <a:t>Myit</a:t>
            </a:r>
            <a:r>
              <a:rPr lang="en-US" sz="2400" dirty="0" smtClean="0">
                <a:latin typeface="Arial"/>
                <a:ea typeface="Arial"/>
                <a:cs typeface="Arial"/>
                <a:sym typeface="Arial"/>
              </a:rPr>
              <a:t> </a:t>
            </a:r>
            <a:r>
              <a:rPr lang="en-US" sz="2400" dirty="0" err="1" smtClean="0">
                <a:latin typeface="Arial"/>
                <a:ea typeface="Arial"/>
                <a:cs typeface="Arial"/>
                <a:sym typeface="Arial"/>
              </a:rPr>
              <a:t>tsam</a:t>
            </a:r>
            <a:r>
              <a:rPr lang="en-US" sz="2400" dirty="0" smtClean="0">
                <a:latin typeface="Arial"/>
                <a:ea typeface="Arial"/>
                <a:cs typeface="Arial"/>
                <a:sym typeface="Arial"/>
              </a:rPr>
              <a:t> </a:t>
            </a:r>
            <a:r>
              <a:rPr lang="en-US" sz="2400" dirty="0" err="1" smtClean="0">
                <a:latin typeface="Arial"/>
                <a:ea typeface="Arial"/>
                <a:cs typeface="Arial"/>
                <a:sym typeface="Arial"/>
              </a:rPr>
              <a:t>pu</a:t>
            </a:r>
            <a:r>
              <a:rPr lang="en-US" sz="2400" dirty="0" smtClean="0">
                <a:latin typeface="Arial"/>
                <a:ea typeface="Arial"/>
                <a:cs typeface="Arial"/>
                <a:sym typeface="Arial"/>
              </a:rPr>
              <a:t> </a:t>
            </a:r>
            <a:r>
              <a:rPr lang="en-US" sz="2400" dirty="0" err="1" smtClean="0">
                <a:latin typeface="Arial"/>
                <a:ea typeface="Arial"/>
                <a:cs typeface="Arial"/>
                <a:sym typeface="Arial"/>
              </a:rPr>
              <a:t>ba</a:t>
            </a:r>
            <a:r>
              <a:rPr lang="en-US" sz="2400" dirty="0" smtClean="0">
                <a:latin typeface="Arial"/>
                <a:ea typeface="Arial"/>
                <a:cs typeface="Arial"/>
                <a:sym typeface="Arial"/>
              </a:rPr>
              <a:t> lam </a:t>
            </a:r>
            <a:r>
              <a:rPr lang="en-US" sz="2400" dirty="0" err="1" smtClean="0">
                <a:latin typeface="Arial"/>
                <a:ea typeface="Arial"/>
                <a:cs typeface="Arial"/>
                <a:sym typeface="Arial"/>
              </a:rPr>
              <a:t>hkam</a:t>
            </a:r>
            <a:r>
              <a:rPr lang="en-US" sz="2400" dirty="0" smtClean="0">
                <a:latin typeface="Arial"/>
                <a:ea typeface="Arial"/>
                <a:cs typeface="Arial"/>
                <a:sym typeface="Arial"/>
              </a:rPr>
              <a:t> </a:t>
            </a:r>
            <a:r>
              <a:rPr lang="en-US" sz="2400" dirty="0" err="1" smtClean="0">
                <a:latin typeface="Arial"/>
                <a:ea typeface="Arial"/>
                <a:cs typeface="Arial"/>
                <a:sym typeface="Arial"/>
              </a:rPr>
              <a:t>sha</a:t>
            </a:r>
            <a:r>
              <a:rPr lang="en-US" sz="2400" dirty="0" smtClean="0">
                <a:latin typeface="Arial"/>
                <a:ea typeface="Arial"/>
                <a:cs typeface="Arial"/>
                <a:sym typeface="Arial"/>
              </a:rPr>
              <a:t> </a:t>
            </a:r>
            <a:r>
              <a:rPr lang="en-US" sz="2400" dirty="0" err="1" smtClean="0">
                <a:latin typeface="Arial"/>
                <a:ea typeface="Arial"/>
                <a:cs typeface="Arial"/>
                <a:sym typeface="Arial"/>
              </a:rPr>
              <a:t>nga</a:t>
            </a:r>
            <a:r>
              <a:rPr lang="en-US" sz="2400" dirty="0" smtClean="0">
                <a:latin typeface="Arial"/>
                <a:ea typeface="Arial"/>
                <a:cs typeface="Arial"/>
                <a:sym typeface="Arial"/>
              </a:rPr>
              <a:t> </a:t>
            </a:r>
            <a:r>
              <a:rPr lang="en-US" sz="2400" dirty="0" err="1" smtClean="0">
                <a:latin typeface="Arial"/>
                <a:ea typeface="Arial"/>
                <a:cs typeface="Arial"/>
                <a:sym typeface="Arial"/>
              </a:rPr>
              <a:t>ai</a:t>
            </a:r>
            <a:r>
              <a:rPr lang="en-US" sz="2400" dirty="0" smtClean="0">
                <a:latin typeface="Arial"/>
                <a:ea typeface="Arial"/>
                <a:cs typeface="Arial"/>
                <a:sym typeface="Arial"/>
              </a:rPr>
              <a:t> </a:t>
            </a:r>
            <a:r>
              <a:rPr lang="en-US" sz="2400" dirty="0" err="1" smtClean="0">
                <a:latin typeface="Arial"/>
                <a:ea typeface="Arial"/>
                <a:cs typeface="Arial"/>
                <a:sym typeface="Arial"/>
              </a:rPr>
              <a:t>aten</a:t>
            </a:r>
            <a:r>
              <a:rPr lang="en-US" sz="2400" dirty="0" smtClean="0">
                <a:latin typeface="Arial"/>
                <a:ea typeface="Arial"/>
                <a:cs typeface="Arial"/>
                <a:sym typeface="Arial"/>
              </a:rPr>
              <a:t> </a:t>
            </a:r>
            <a:r>
              <a:rPr lang="en-US" sz="2400" dirty="0" err="1" smtClean="0">
                <a:latin typeface="Arial"/>
                <a:ea typeface="Arial"/>
                <a:cs typeface="Arial"/>
                <a:sym typeface="Arial"/>
              </a:rPr>
              <a:t>hta</a:t>
            </a:r>
            <a:r>
              <a:rPr lang="en-US" sz="2400" dirty="0" smtClean="0">
                <a:latin typeface="Arial"/>
                <a:ea typeface="Arial"/>
                <a:cs typeface="Arial"/>
                <a:sym typeface="Arial"/>
              </a:rPr>
              <a:t> </a:t>
            </a:r>
            <a:r>
              <a:rPr lang="en-US" sz="2400" dirty="0" err="1" smtClean="0">
                <a:latin typeface="Arial"/>
                <a:ea typeface="Arial"/>
                <a:cs typeface="Arial"/>
                <a:sym typeface="Arial"/>
              </a:rPr>
              <a:t>asak</a:t>
            </a:r>
            <a:r>
              <a:rPr lang="en-US" sz="2400" dirty="0" smtClean="0">
                <a:latin typeface="Arial"/>
                <a:ea typeface="Arial"/>
                <a:cs typeface="Arial"/>
                <a:sym typeface="Arial"/>
              </a:rPr>
              <a:t> </a:t>
            </a:r>
            <a:r>
              <a:rPr lang="en-US" sz="2400" dirty="0" err="1" smtClean="0">
                <a:latin typeface="Arial"/>
                <a:ea typeface="Arial"/>
                <a:cs typeface="Arial"/>
                <a:sym typeface="Arial"/>
              </a:rPr>
              <a:t>hkye</a:t>
            </a:r>
            <a:r>
              <a:rPr lang="en-US" sz="2400" dirty="0" smtClean="0">
                <a:latin typeface="Arial"/>
                <a:ea typeface="Arial"/>
                <a:cs typeface="Arial"/>
                <a:sym typeface="Arial"/>
              </a:rPr>
              <a:t> la </a:t>
            </a:r>
            <a:r>
              <a:rPr lang="en-US" sz="2400" dirty="0" err="1" smtClean="0">
                <a:latin typeface="Arial"/>
                <a:ea typeface="Arial"/>
                <a:cs typeface="Arial"/>
                <a:sym typeface="Arial"/>
              </a:rPr>
              <a:t>lu</a:t>
            </a:r>
            <a:r>
              <a:rPr lang="en-US" sz="2400" dirty="0" smtClean="0">
                <a:latin typeface="Arial"/>
                <a:ea typeface="Arial"/>
                <a:cs typeface="Arial"/>
                <a:sym typeface="Arial"/>
              </a:rPr>
              <a:t> </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err="1" smtClean="0">
                <a:latin typeface="Arial"/>
                <a:ea typeface="Arial"/>
                <a:cs typeface="Arial"/>
                <a:sym typeface="Arial"/>
              </a:rPr>
              <a:t>garum</a:t>
            </a:r>
            <a:r>
              <a:rPr lang="en-US" sz="2400" dirty="0" smtClean="0">
                <a:latin typeface="Arial"/>
                <a:ea typeface="Arial"/>
                <a:cs typeface="Arial"/>
                <a:sym typeface="Arial"/>
              </a:rPr>
              <a:t> </a:t>
            </a:r>
            <a:r>
              <a:rPr lang="en-US" sz="2400" dirty="0" err="1" smtClean="0">
                <a:latin typeface="Arial"/>
                <a:ea typeface="Arial"/>
                <a:cs typeface="Arial"/>
                <a:sym typeface="Arial"/>
              </a:rPr>
              <a:t>shingtau</a:t>
            </a:r>
            <a:r>
              <a:rPr lang="en-US" sz="2400" dirty="0" smtClean="0">
                <a:latin typeface="Arial"/>
                <a:ea typeface="Arial"/>
                <a:cs typeface="Arial"/>
                <a:sym typeface="Arial"/>
              </a:rPr>
              <a:t> lam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lu</a:t>
            </a:r>
            <a:r>
              <a:rPr lang="en-US" sz="2400" dirty="0" smtClean="0">
                <a:latin typeface="Arial"/>
                <a:ea typeface="Arial"/>
                <a:cs typeface="Arial"/>
                <a:sym typeface="Arial"/>
              </a:rPr>
              <a:t> la </a:t>
            </a:r>
            <a:r>
              <a:rPr lang="en-US" sz="2400" dirty="0" err="1" smtClean="0">
                <a:latin typeface="Arial"/>
                <a:ea typeface="Arial"/>
                <a:cs typeface="Arial"/>
                <a:sym typeface="Arial"/>
              </a:rPr>
              <a:t>ai</a:t>
            </a:r>
            <a:r>
              <a:rPr lang="en-US" sz="2400" dirty="0" smtClean="0">
                <a:latin typeface="Arial"/>
                <a:ea typeface="Arial"/>
                <a:cs typeface="Arial"/>
                <a:sym typeface="Arial"/>
              </a:rPr>
              <a:t> lam </a:t>
            </a:r>
          </a:p>
          <a:p>
            <a:pPr marL="228600" lvl="0" indent="-228600" algn="l" rtl="0">
              <a:lnSpc>
                <a:spcPct val="150000"/>
              </a:lnSpc>
              <a:spcBef>
                <a:spcPts val="0"/>
              </a:spcBef>
              <a:spcAft>
                <a:spcPts val="0"/>
              </a:spcAft>
              <a:buClr>
                <a:schemeClr val="dk1"/>
              </a:buClr>
              <a:buSzPts val="2400"/>
              <a:buChar char="•"/>
            </a:pPr>
            <a:r>
              <a:rPr lang="en-US" sz="2400" dirty="0" smtClean="0">
                <a:latin typeface="Arial"/>
                <a:ea typeface="Arial"/>
                <a:cs typeface="Arial"/>
                <a:sym typeface="Arial"/>
              </a:rPr>
              <a:t>Shim </a:t>
            </a:r>
            <a:r>
              <a:rPr lang="en-US" sz="2400" dirty="0" err="1" smtClean="0">
                <a:latin typeface="Arial"/>
                <a:ea typeface="Arial"/>
                <a:cs typeface="Arial"/>
                <a:sym typeface="Arial"/>
              </a:rPr>
              <a:t>lum</a:t>
            </a:r>
            <a:r>
              <a:rPr lang="en-US" sz="2400" dirty="0" smtClean="0">
                <a:latin typeface="Arial"/>
                <a:ea typeface="Arial"/>
                <a:cs typeface="Arial"/>
                <a:sym typeface="Arial"/>
              </a:rPr>
              <a:t> ai </a:t>
            </a:r>
            <a:r>
              <a:rPr lang="en-US" sz="2400" dirty="0" err="1" smtClean="0">
                <a:latin typeface="Arial"/>
                <a:ea typeface="Arial"/>
                <a:cs typeface="Arial"/>
                <a:sym typeface="Arial"/>
              </a:rPr>
              <a:t>ning-ip</a:t>
            </a:r>
            <a:r>
              <a:rPr lang="en-US" sz="2400" dirty="0" smtClean="0">
                <a:latin typeface="Arial"/>
                <a:ea typeface="Arial"/>
                <a:cs typeface="Arial"/>
                <a:sym typeface="Arial"/>
              </a:rPr>
              <a:t> n-</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err="1" smtClean="0">
                <a:latin typeface="Arial"/>
                <a:ea typeface="Arial"/>
                <a:cs typeface="Arial"/>
                <a:sym typeface="Arial"/>
              </a:rPr>
              <a:t>kyem</a:t>
            </a:r>
            <a:r>
              <a:rPr lang="en-US" sz="2400" dirty="0" smtClean="0">
                <a:latin typeface="Arial"/>
                <a:ea typeface="Arial"/>
                <a:cs typeface="Arial"/>
                <a:sym typeface="Arial"/>
              </a:rPr>
              <a:t> mazing </a:t>
            </a:r>
            <a:r>
              <a:rPr lang="en-US" sz="2400" dirty="0" err="1" smtClean="0">
                <a:latin typeface="Arial"/>
                <a:ea typeface="Arial"/>
                <a:cs typeface="Arial"/>
                <a:sym typeface="Arial"/>
              </a:rPr>
              <a:t>ya</a:t>
            </a:r>
            <a:r>
              <a:rPr lang="en-US" sz="2400" dirty="0" smtClean="0">
                <a:latin typeface="Arial"/>
                <a:ea typeface="Arial"/>
                <a:cs typeface="Arial"/>
                <a:sym typeface="Arial"/>
              </a:rPr>
              <a:t> ai </a:t>
            </a:r>
            <a:r>
              <a:rPr lang="en-US" sz="2400" dirty="0" err="1" smtClean="0">
                <a:latin typeface="Arial"/>
                <a:ea typeface="Arial"/>
                <a:cs typeface="Arial"/>
                <a:sym typeface="Arial"/>
              </a:rPr>
              <a:t>hpaji</a:t>
            </a:r>
            <a:r>
              <a:rPr lang="en-US" sz="2400" dirty="0" smtClean="0">
                <a:latin typeface="Arial"/>
                <a:ea typeface="Arial"/>
                <a:cs typeface="Arial"/>
                <a:sym typeface="Arial"/>
              </a:rPr>
              <a:t> </a:t>
            </a:r>
            <a:r>
              <a:rPr lang="en-US" sz="2400" dirty="0" err="1" smtClean="0">
                <a:latin typeface="Arial"/>
                <a:ea typeface="Arial"/>
                <a:cs typeface="Arial"/>
                <a:sym typeface="Arial"/>
              </a:rPr>
              <a:t>ninghkrin</a:t>
            </a:r>
            <a:r>
              <a:rPr lang="en-US" sz="2400" dirty="0" smtClean="0">
                <a:latin typeface="Arial"/>
                <a:ea typeface="Arial"/>
                <a:cs typeface="Arial"/>
                <a:sym typeface="Arial"/>
              </a:rPr>
              <a:t> </a:t>
            </a:r>
            <a:r>
              <a:rPr lang="en-US" sz="2400" dirty="0" err="1" smtClean="0">
                <a:latin typeface="Arial"/>
                <a:ea typeface="Arial"/>
                <a:cs typeface="Arial"/>
                <a:sym typeface="Arial"/>
              </a:rPr>
              <a:t>ni</a:t>
            </a:r>
            <a:r>
              <a:rPr lang="en-US" sz="2400" dirty="0" smtClean="0">
                <a:latin typeface="Arial"/>
                <a:ea typeface="Arial"/>
                <a:cs typeface="Arial"/>
                <a:sym typeface="Arial"/>
              </a:rPr>
              <a:t> a </a:t>
            </a:r>
            <a:r>
              <a:rPr lang="en-US" sz="2400" dirty="0" err="1" smtClean="0">
                <a:latin typeface="Arial"/>
                <a:ea typeface="Arial"/>
                <a:cs typeface="Arial"/>
                <a:sym typeface="Arial"/>
              </a:rPr>
              <a:t>tsi</a:t>
            </a:r>
            <a:r>
              <a:rPr lang="en-US" sz="2400" dirty="0" smtClean="0">
                <a:latin typeface="Arial"/>
                <a:ea typeface="Arial"/>
                <a:cs typeface="Arial"/>
                <a:sym typeface="Arial"/>
              </a:rPr>
              <a:t> </a:t>
            </a:r>
            <a:r>
              <a:rPr lang="en-US" sz="2400" dirty="0" err="1" smtClean="0">
                <a:latin typeface="Arial"/>
                <a:ea typeface="Arial"/>
                <a:cs typeface="Arial"/>
                <a:sym typeface="Arial"/>
              </a:rPr>
              <a:t>lajang</a:t>
            </a:r>
            <a:r>
              <a:rPr lang="en-US" sz="2400" dirty="0" smtClean="0">
                <a:latin typeface="Arial"/>
                <a:ea typeface="Arial"/>
                <a:cs typeface="Arial"/>
                <a:sym typeface="Arial"/>
              </a:rPr>
              <a:t> lam </a:t>
            </a:r>
            <a:r>
              <a:rPr lang="en-US" sz="2400" dirty="0" err="1" smtClean="0">
                <a:latin typeface="Arial"/>
                <a:ea typeface="Arial"/>
                <a:cs typeface="Arial"/>
                <a:sym typeface="Arial"/>
              </a:rPr>
              <a:t>hpe</a:t>
            </a:r>
            <a:r>
              <a:rPr lang="en-US" sz="2400" dirty="0" smtClean="0">
                <a:latin typeface="Arial"/>
                <a:ea typeface="Arial"/>
                <a:cs typeface="Arial"/>
                <a:sym typeface="Arial"/>
              </a:rPr>
              <a:t> </a:t>
            </a:r>
            <a:r>
              <a:rPr lang="en-US" sz="2400" dirty="0" err="1" smtClean="0">
                <a:latin typeface="Arial"/>
                <a:ea typeface="Arial"/>
                <a:cs typeface="Arial"/>
                <a:sym typeface="Arial"/>
              </a:rPr>
              <a:t>lu</a:t>
            </a:r>
            <a:r>
              <a:rPr lang="en-US" sz="2400" dirty="0" smtClean="0">
                <a:latin typeface="Arial"/>
                <a:ea typeface="Arial"/>
                <a:cs typeface="Arial"/>
                <a:sym typeface="Arial"/>
              </a:rPr>
              <a:t> la n-</a:t>
            </a:r>
            <a:r>
              <a:rPr lang="en-US" sz="2400" dirty="0" err="1" smtClean="0">
                <a:latin typeface="Arial"/>
                <a:ea typeface="Arial"/>
                <a:cs typeface="Arial"/>
                <a:sym typeface="Arial"/>
              </a:rPr>
              <a:t>na</a:t>
            </a:r>
            <a:r>
              <a:rPr lang="en-US" sz="2400" dirty="0" smtClean="0">
                <a:latin typeface="Arial"/>
                <a:ea typeface="Arial"/>
                <a:cs typeface="Arial"/>
                <a:sym typeface="Arial"/>
              </a:rPr>
              <a:t> HIV </a:t>
            </a:r>
            <a:r>
              <a:rPr lang="en-US" sz="2400" dirty="0" err="1" smtClean="0">
                <a:latin typeface="Arial"/>
                <a:ea typeface="Arial"/>
                <a:cs typeface="Arial"/>
                <a:sym typeface="Arial"/>
              </a:rPr>
              <a:t>hte</a:t>
            </a:r>
            <a:r>
              <a:rPr lang="en-US" sz="2400" dirty="0" smtClean="0">
                <a:latin typeface="Arial"/>
                <a:ea typeface="Arial"/>
                <a:cs typeface="Arial"/>
                <a:sym typeface="Arial"/>
              </a:rPr>
              <a:t> </a:t>
            </a:r>
            <a:r>
              <a:rPr lang="en-US" sz="2400" dirty="0" err="1" smtClean="0">
                <a:latin typeface="Arial"/>
                <a:ea typeface="Arial"/>
                <a:cs typeface="Arial"/>
                <a:sym typeface="Arial"/>
              </a:rPr>
              <a:t>nra</a:t>
            </a:r>
            <a:r>
              <a:rPr lang="en-US" sz="2400" dirty="0" smtClean="0">
                <a:latin typeface="Arial"/>
                <a:ea typeface="Arial"/>
                <a:cs typeface="Arial"/>
                <a:sym typeface="Arial"/>
              </a:rPr>
              <a:t> </a:t>
            </a:r>
            <a:r>
              <a:rPr lang="en-US" sz="2400" dirty="0" err="1" smtClean="0">
                <a:latin typeface="Arial"/>
                <a:ea typeface="Arial"/>
                <a:cs typeface="Arial"/>
                <a:sym typeface="Arial"/>
              </a:rPr>
              <a:t>sharawng</a:t>
            </a:r>
            <a:r>
              <a:rPr lang="en-US" sz="2400" dirty="0" smtClean="0">
                <a:latin typeface="Arial"/>
                <a:ea typeface="Arial"/>
                <a:cs typeface="Arial"/>
                <a:sym typeface="Arial"/>
              </a:rPr>
              <a:t> ma </a:t>
            </a:r>
            <a:r>
              <a:rPr lang="en-US" sz="2400" dirty="0" err="1" smtClean="0">
                <a:latin typeface="Arial"/>
                <a:ea typeface="Arial"/>
                <a:cs typeface="Arial"/>
                <a:sym typeface="Arial"/>
              </a:rPr>
              <a:t>hkum</a:t>
            </a:r>
            <a:r>
              <a:rPr lang="en-US" sz="2400" dirty="0" smtClean="0">
                <a:latin typeface="Arial"/>
                <a:ea typeface="Arial"/>
                <a:cs typeface="Arial"/>
                <a:sym typeface="Arial"/>
              </a:rPr>
              <a:t>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hpe</a:t>
            </a:r>
            <a:r>
              <a:rPr lang="en-US" sz="2400" dirty="0" smtClean="0">
                <a:latin typeface="Arial"/>
                <a:ea typeface="Arial"/>
                <a:cs typeface="Arial"/>
                <a:sym typeface="Arial"/>
              </a:rPr>
              <a:t> </a:t>
            </a:r>
            <a:r>
              <a:rPr lang="en-US" sz="2400" dirty="0" err="1" smtClean="0">
                <a:latin typeface="Arial"/>
                <a:ea typeface="Arial"/>
                <a:cs typeface="Arial"/>
                <a:sym typeface="Arial"/>
              </a:rPr>
              <a:t>makawp</a:t>
            </a:r>
            <a:r>
              <a:rPr lang="en-US" sz="2400" dirty="0" smtClean="0">
                <a:latin typeface="Arial"/>
                <a:ea typeface="Arial"/>
                <a:cs typeface="Arial"/>
                <a:sym typeface="Arial"/>
              </a:rPr>
              <a:t> </a:t>
            </a:r>
            <a:r>
              <a:rPr lang="en-US" sz="2400" dirty="0" err="1" smtClean="0">
                <a:latin typeface="Arial"/>
                <a:ea typeface="Arial"/>
                <a:cs typeface="Arial"/>
                <a:sym typeface="Arial"/>
              </a:rPr>
              <a:t>maga</a:t>
            </a:r>
            <a:r>
              <a:rPr lang="en-US" sz="2400" dirty="0" smtClean="0">
                <a:latin typeface="Arial"/>
                <a:ea typeface="Arial"/>
                <a:cs typeface="Arial"/>
                <a:sym typeface="Arial"/>
              </a:rPr>
              <a:t> </a:t>
            </a:r>
            <a:r>
              <a:rPr lang="en-US" sz="2400" dirty="0" err="1" smtClean="0">
                <a:latin typeface="Arial"/>
                <a:ea typeface="Arial"/>
                <a:cs typeface="Arial"/>
                <a:sym typeface="Arial"/>
              </a:rPr>
              <a:t>lu</a:t>
            </a:r>
            <a:r>
              <a:rPr lang="en-US" sz="2400" dirty="0" smtClean="0">
                <a:latin typeface="Arial"/>
                <a:ea typeface="Arial"/>
                <a:cs typeface="Arial"/>
                <a:sym typeface="Arial"/>
              </a:rPr>
              <a:t> ai lam</a:t>
            </a:r>
            <a:endParaRPr dirty="0">
              <a:latin typeface="Arial"/>
              <a:ea typeface="Arial"/>
              <a:cs typeface="Arial"/>
              <a:sym typeface="Arial"/>
            </a:endParaRPr>
          </a:p>
          <a:p>
            <a:pPr marL="228600" lvl="0" indent="-228600" algn="l" rtl="0">
              <a:lnSpc>
                <a:spcPct val="150000"/>
              </a:lnSpc>
              <a:spcBef>
                <a:spcPts val="1000"/>
              </a:spcBef>
              <a:spcAft>
                <a:spcPts val="0"/>
              </a:spcAft>
              <a:buClr>
                <a:schemeClr val="dk1"/>
              </a:buClr>
              <a:buSzPts val="2400"/>
              <a:buChar char="•"/>
            </a:pPr>
            <a:r>
              <a:rPr lang="en-US" sz="2400" dirty="0" smtClean="0">
                <a:latin typeface="Arial"/>
                <a:ea typeface="Arial"/>
                <a:cs typeface="Arial"/>
                <a:sym typeface="Arial"/>
              </a:rPr>
              <a:t>Shim </a:t>
            </a:r>
            <a:r>
              <a:rPr lang="en-US" sz="2400" dirty="0" err="1" smtClean="0">
                <a:latin typeface="Arial"/>
                <a:ea typeface="Arial"/>
                <a:cs typeface="Arial"/>
                <a:sym typeface="Arial"/>
              </a:rPr>
              <a:t>lum</a:t>
            </a:r>
            <a:r>
              <a:rPr lang="en-US" sz="2400" dirty="0" smtClean="0">
                <a:latin typeface="Arial"/>
                <a:ea typeface="Arial"/>
                <a:cs typeface="Arial"/>
                <a:sym typeface="Arial"/>
              </a:rPr>
              <a:t> lam, </a:t>
            </a:r>
            <a:r>
              <a:rPr lang="en-US" sz="2400" dirty="0" err="1" smtClean="0">
                <a:latin typeface="Arial"/>
                <a:ea typeface="Arial"/>
                <a:cs typeface="Arial"/>
                <a:sym typeface="Arial"/>
              </a:rPr>
              <a:t>myit</a:t>
            </a:r>
            <a:r>
              <a:rPr lang="en-US" sz="2400" dirty="0" smtClean="0">
                <a:latin typeface="Arial"/>
                <a:ea typeface="Arial"/>
                <a:cs typeface="Arial"/>
                <a:sym typeface="Arial"/>
              </a:rPr>
              <a:t> </a:t>
            </a:r>
            <a:r>
              <a:rPr lang="en-US" sz="2400" dirty="0" err="1" smtClean="0">
                <a:latin typeface="Arial"/>
                <a:ea typeface="Arial"/>
                <a:cs typeface="Arial"/>
                <a:sym typeface="Arial"/>
              </a:rPr>
              <a:t>hte</a:t>
            </a:r>
            <a:r>
              <a:rPr lang="en-US" sz="2400" dirty="0" smtClean="0">
                <a:latin typeface="Arial"/>
                <a:ea typeface="Arial"/>
                <a:cs typeface="Arial"/>
                <a:sym typeface="Arial"/>
              </a:rPr>
              <a:t> </a:t>
            </a:r>
            <a:r>
              <a:rPr lang="en-US" sz="2400" dirty="0" err="1" smtClean="0">
                <a:latin typeface="Arial"/>
                <a:ea typeface="Arial"/>
                <a:cs typeface="Arial"/>
                <a:sym typeface="Arial"/>
              </a:rPr>
              <a:t>seng</a:t>
            </a:r>
            <a:r>
              <a:rPr lang="en-US" sz="2400" dirty="0" smtClean="0">
                <a:latin typeface="Arial"/>
                <a:ea typeface="Arial"/>
                <a:cs typeface="Arial"/>
                <a:sym typeface="Arial"/>
              </a:rPr>
              <a:t> n-</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err="1" smtClean="0">
                <a:latin typeface="Arial"/>
                <a:ea typeface="Arial"/>
                <a:cs typeface="Arial"/>
                <a:sym typeface="Arial"/>
              </a:rPr>
              <a:t>garum</a:t>
            </a:r>
            <a:r>
              <a:rPr lang="en-US" sz="2400" dirty="0" smtClean="0">
                <a:latin typeface="Arial"/>
                <a:ea typeface="Arial"/>
                <a:cs typeface="Arial"/>
                <a:sym typeface="Arial"/>
              </a:rPr>
              <a:t> </a:t>
            </a:r>
            <a:r>
              <a:rPr lang="en-US" sz="2400" dirty="0" err="1" smtClean="0">
                <a:latin typeface="Arial"/>
                <a:ea typeface="Arial"/>
                <a:cs typeface="Arial"/>
                <a:sym typeface="Arial"/>
              </a:rPr>
              <a:t>shingtau</a:t>
            </a:r>
            <a:r>
              <a:rPr lang="en-US" sz="2400" dirty="0" smtClean="0">
                <a:latin typeface="Arial"/>
                <a:ea typeface="Arial"/>
                <a:cs typeface="Arial"/>
                <a:sym typeface="Arial"/>
              </a:rPr>
              <a:t> lam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sha</a:t>
            </a:r>
            <a:r>
              <a:rPr lang="en-US" sz="2400" dirty="0" smtClean="0">
                <a:latin typeface="Arial"/>
                <a:ea typeface="Arial"/>
                <a:cs typeface="Arial"/>
                <a:sym typeface="Arial"/>
              </a:rPr>
              <a:t> n-</a:t>
            </a:r>
            <a:r>
              <a:rPr lang="en-US" sz="2400" dirty="0" err="1" smtClean="0">
                <a:latin typeface="Arial"/>
                <a:ea typeface="Arial"/>
                <a:cs typeface="Arial"/>
                <a:sym typeface="Arial"/>
              </a:rPr>
              <a:t>ga</a:t>
            </a:r>
            <a:r>
              <a:rPr lang="en-US" sz="2400" dirty="0" smtClean="0">
                <a:latin typeface="Arial"/>
                <a:ea typeface="Arial"/>
                <a:cs typeface="Arial"/>
                <a:sym typeface="Arial"/>
              </a:rPr>
              <a:t> sari </a:t>
            </a:r>
            <a:r>
              <a:rPr lang="en-US" sz="2400" dirty="0" err="1" smtClean="0">
                <a:latin typeface="Arial"/>
                <a:ea typeface="Arial"/>
                <a:cs typeface="Arial"/>
                <a:sym typeface="Arial"/>
              </a:rPr>
              <a:t>sadang</a:t>
            </a:r>
            <a:r>
              <a:rPr lang="en-US" sz="2400" dirty="0" smtClean="0">
                <a:latin typeface="Arial"/>
                <a:ea typeface="Arial"/>
                <a:cs typeface="Arial"/>
                <a:sym typeface="Arial"/>
              </a:rPr>
              <a:t> </a:t>
            </a:r>
            <a:r>
              <a:rPr lang="en-US" sz="2400" dirty="0" err="1" smtClean="0">
                <a:latin typeface="Arial"/>
                <a:ea typeface="Arial"/>
                <a:cs typeface="Arial"/>
                <a:sym typeface="Arial"/>
              </a:rPr>
              <a:t>hte</a:t>
            </a:r>
            <a:r>
              <a:rPr lang="en-US" sz="2400" dirty="0" smtClean="0">
                <a:latin typeface="Arial"/>
                <a:ea typeface="Arial"/>
                <a:cs typeface="Arial"/>
                <a:sym typeface="Arial"/>
              </a:rPr>
              <a:t> </a:t>
            </a:r>
            <a:r>
              <a:rPr lang="en-US" sz="2400" dirty="0" err="1" smtClean="0">
                <a:latin typeface="Arial"/>
                <a:ea typeface="Arial"/>
                <a:cs typeface="Arial"/>
                <a:sym typeface="Arial"/>
              </a:rPr>
              <a:t>manu</a:t>
            </a:r>
            <a:r>
              <a:rPr lang="en-US" sz="2400" dirty="0" smtClean="0">
                <a:latin typeface="Arial"/>
                <a:ea typeface="Arial"/>
                <a:cs typeface="Arial"/>
                <a:sym typeface="Arial"/>
              </a:rPr>
              <a:t> ai lam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hpe</a:t>
            </a:r>
            <a:r>
              <a:rPr lang="en-US" sz="2400" dirty="0">
                <a:latin typeface="Arial"/>
                <a:ea typeface="Arial"/>
                <a:cs typeface="Arial"/>
                <a:sym typeface="Arial"/>
              </a:rPr>
              <a:t> </a:t>
            </a:r>
            <a:r>
              <a:rPr lang="en-US" sz="2400" dirty="0" err="1" smtClean="0">
                <a:latin typeface="Arial"/>
                <a:ea typeface="Arial"/>
                <a:cs typeface="Arial"/>
                <a:sym typeface="Arial"/>
              </a:rPr>
              <a:t>grau</a:t>
            </a:r>
            <a:r>
              <a:rPr lang="en-US" sz="2400" dirty="0" smtClean="0">
                <a:latin typeface="Arial"/>
                <a:ea typeface="Arial"/>
                <a:cs typeface="Arial"/>
                <a:sym typeface="Arial"/>
              </a:rPr>
              <a:t> n-</a:t>
            </a:r>
            <a:r>
              <a:rPr lang="en-US" sz="2400" dirty="0" err="1" smtClean="0">
                <a:latin typeface="Arial"/>
                <a:ea typeface="Arial"/>
                <a:cs typeface="Arial"/>
                <a:sym typeface="Arial"/>
              </a:rPr>
              <a:t>na</a:t>
            </a:r>
            <a:r>
              <a:rPr lang="en-US" sz="2400" dirty="0" smtClean="0">
                <a:latin typeface="Arial"/>
                <a:ea typeface="Arial"/>
                <a:cs typeface="Arial"/>
                <a:sym typeface="Arial"/>
              </a:rPr>
              <a:t> jaw </a:t>
            </a:r>
            <a:r>
              <a:rPr lang="en-US" sz="2400" dirty="0" err="1" smtClean="0">
                <a:latin typeface="Arial"/>
                <a:ea typeface="Arial"/>
                <a:cs typeface="Arial"/>
                <a:sym typeface="Arial"/>
              </a:rPr>
              <a:t>ya</a:t>
            </a:r>
            <a:r>
              <a:rPr lang="en-US" sz="2400" dirty="0" smtClean="0">
                <a:latin typeface="Arial"/>
                <a:ea typeface="Arial"/>
                <a:cs typeface="Arial"/>
                <a:sym typeface="Arial"/>
              </a:rPr>
              <a:t> ai </a:t>
            </a:r>
            <a:r>
              <a:rPr lang="en-US" sz="2400" dirty="0" err="1" smtClean="0">
                <a:latin typeface="Arial"/>
                <a:ea typeface="Arial"/>
                <a:cs typeface="Arial"/>
                <a:sym typeface="Arial"/>
              </a:rPr>
              <a:t>kaga</a:t>
            </a:r>
            <a:r>
              <a:rPr lang="en-US" sz="2400" dirty="0" smtClean="0">
                <a:latin typeface="Arial"/>
                <a:ea typeface="Arial"/>
                <a:cs typeface="Arial"/>
                <a:sym typeface="Arial"/>
              </a:rPr>
              <a:t> </a:t>
            </a:r>
            <a:r>
              <a:rPr lang="en-US" sz="2400" dirty="0" err="1" smtClean="0">
                <a:latin typeface="Arial"/>
                <a:ea typeface="Arial"/>
                <a:cs typeface="Arial"/>
                <a:sym typeface="Arial"/>
              </a:rPr>
              <a:t>garum</a:t>
            </a:r>
            <a:r>
              <a:rPr lang="en-US" sz="2400" dirty="0" smtClean="0">
                <a:latin typeface="Arial"/>
                <a:ea typeface="Arial"/>
                <a:cs typeface="Arial"/>
                <a:sym typeface="Arial"/>
              </a:rPr>
              <a:t> </a:t>
            </a:r>
            <a:r>
              <a:rPr lang="en-US" sz="2400" dirty="0" err="1" smtClean="0">
                <a:latin typeface="Arial"/>
                <a:ea typeface="Arial"/>
                <a:cs typeface="Arial"/>
                <a:sym typeface="Arial"/>
              </a:rPr>
              <a:t>lajang</a:t>
            </a:r>
            <a:r>
              <a:rPr lang="en-US" sz="2400" dirty="0" smtClean="0">
                <a:latin typeface="Arial"/>
                <a:ea typeface="Arial"/>
                <a:cs typeface="Arial"/>
                <a:sym typeface="Arial"/>
              </a:rPr>
              <a:t> lam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lu</a:t>
            </a:r>
            <a:r>
              <a:rPr lang="en-US" sz="2400" dirty="0" smtClean="0">
                <a:latin typeface="Arial"/>
                <a:ea typeface="Arial"/>
                <a:cs typeface="Arial"/>
                <a:sym typeface="Arial"/>
              </a:rPr>
              <a:t> la </a:t>
            </a:r>
            <a:r>
              <a:rPr lang="en-US" sz="2400" dirty="0" err="1" smtClean="0">
                <a:latin typeface="Arial"/>
                <a:ea typeface="Arial"/>
                <a:cs typeface="Arial"/>
                <a:sym typeface="Arial"/>
              </a:rPr>
              <a:t>mai</a:t>
            </a:r>
            <a:r>
              <a:rPr lang="en-US" sz="2400" dirty="0" smtClean="0">
                <a:latin typeface="Arial"/>
                <a:ea typeface="Arial"/>
                <a:cs typeface="Arial"/>
                <a:sym typeface="Arial"/>
              </a:rPr>
              <a:t> ai lam</a:t>
            </a:r>
            <a:endParaRPr lang="en-US" sz="2400" dirty="0">
              <a:latin typeface="Arial"/>
              <a:ea typeface="Arial"/>
              <a:cs typeface="Arial"/>
              <a:sym typeface="Arial"/>
            </a:endParaRPr>
          </a:p>
          <a:p>
            <a:pPr marL="228600" lvl="0" indent="-228600" algn="l" rtl="0">
              <a:lnSpc>
                <a:spcPct val="150000"/>
              </a:lnSpc>
              <a:spcBef>
                <a:spcPts val="1000"/>
              </a:spcBef>
              <a:spcAft>
                <a:spcPts val="0"/>
              </a:spcAft>
              <a:buClr>
                <a:schemeClr val="dk1"/>
              </a:buClr>
              <a:buSzPts val="2400"/>
              <a:buChar char="•"/>
            </a:pPr>
            <a:r>
              <a:rPr lang="en-US" sz="2400" dirty="0" err="1" smtClean="0">
                <a:latin typeface="Arial"/>
                <a:ea typeface="Arial"/>
                <a:cs typeface="Arial"/>
                <a:sym typeface="Arial"/>
              </a:rPr>
              <a:t>Kahtap</a:t>
            </a:r>
            <a:r>
              <a:rPr lang="en-US" sz="2400" dirty="0" smtClean="0">
                <a:latin typeface="Arial"/>
                <a:ea typeface="Arial"/>
                <a:cs typeface="Arial"/>
                <a:sym typeface="Arial"/>
              </a:rPr>
              <a:t> n-</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err="1" smtClean="0">
                <a:latin typeface="Arial"/>
                <a:ea typeface="Arial"/>
                <a:cs typeface="Arial"/>
                <a:sym typeface="Arial"/>
              </a:rPr>
              <a:t>byin</a:t>
            </a:r>
            <a:r>
              <a:rPr lang="en-US" sz="2400" dirty="0" smtClean="0">
                <a:latin typeface="Arial"/>
                <a:ea typeface="Arial"/>
                <a:cs typeface="Arial"/>
                <a:sym typeface="Arial"/>
              </a:rPr>
              <a:t> </a:t>
            </a:r>
            <a:r>
              <a:rPr lang="en-US" sz="2400" dirty="0" err="1" smtClean="0">
                <a:latin typeface="Arial"/>
                <a:ea typeface="Arial"/>
                <a:cs typeface="Arial"/>
                <a:sym typeface="Arial"/>
              </a:rPr>
              <a:t>wa</a:t>
            </a:r>
            <a:r>
              <a:rPr lang="en-US" sz="2400" dirty="0" smtClean="0">
                <a:latin typeface="Arial"/>
                <a:ea typeface="Arial"/>
                <a:cs typeface="Arial"/>
                <a:sym typeface="Arial"/>
              </a:rPr>
              <a:t> </a:t>
            </a:r>
            <a:r>
              <a:rPr lang="en-US" sz="2400" dirty="0" err="1" smtClean="0">
                <a:latin typeface="Arial"/>
                <a:ea typeface="Arial"/>
                <a:cs typeface="Arial"/>
                <a:sym typeface="Arial"/>
              </a:rPr>
              <a:t>chye</a:t>
            </a:r>
            <a:r>
              <a:rPr lang="en-US" sz="2400" dirty="0" smtClean="0">
                <a:latin typeface="Arial"/>
                <a:ea typeface="Arial"/>
                <a:cs typeface="Arial"/>
                <a:sym typeface="Arial"/>
              </a:rPr>
              <a:t> ai </a:t>
            </a:r>
            <a:r>
              <a:rPr lang="en-US" sz="2400" dirty="0" err="1" smtClean="0">
                <a:latin typeface="Arial"/>
                <a:ea typeface="Arial"/>
                <a:cs typeface="Arial"/>
                <a:sym typeface="Arial"/>
              </a:rPr>
              <a:t>dawsa</a:t>
            </a:r>
            <a:r>
              <a:rPr lang="en-US" sz="2400" dirty="0" smtClean="0">
                <a:latin typeface="Arial"/>
                <a:ea typeface="Arial"/>
                <a:cs typeface="Arial"/>
                <a:sym typeface="Arial"/>
              </a:rPr>
              <a:t> lam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hpe</a:t>
            </a:r>
            <a:r>
              <a:rPr lang="en-US" sz="2400" dirty="0" smtClean="0">
                <a:latin typeface="Arial"/>
                <a:ea typeface="Arial"/>
                <a:cs typeface="Arial"/>
                <a:sym typeface="Arial"/>
              </a:rPr>
              <a:t>  </a:t>
            </a:r>
            <a:r>
              <a:rPr lang="en-US" sz="2400" dirty="0" err="1" smtClean="0">
                <a:latin typeface="Arial"/>
                <a:ea typeface="Arial"/>
                <a:cs typeface="Arial"/>
                <a:sym typeface="Arial"/>
              </a:rPr>
              <a:t>makawp</a:t>
            </a:r>
            <a:r>
              <a:rPr lang="en-US" sz="2400" dirty="0" smtClean="0">
                <a:latin typeface="Arial"/>
                <a:ea typeface="Arial"/>
                <a:cs typeface="Arial"/>
                <a:sym typeface="Arial"/>
              </a:rPr>
              <a:t> </a:t>
            </a:r>
            <a:r>
              <a:rPr lang="en-US" sz="2400" dirty="0" err="1" smtClean="0">
                <a:latin typeface="Arial"/>
                <a:ea typeface="Arial"/>
                <a:cs typeface="Arial"/>
                <a:sym typeface="Arial"/>
              </a:rPr>
              <a:t>shadang</a:t>
            </a:r>
            <a:r>
              <a:rPr lang="en-US" sz="2400" dirty="0" smtClean="0">
                <a:latin typeface="Arial"/>
                <a:ea typeface="Arial"/>
                <a:cs typeface="Arial"/>
                <a:sym typeface="Arial"/>
              </a:rPr>
              <a:t> </a:t>
            </a:r>
            <a:r>
              <a:rPr lang="en-US" sz="2400" dirty="0" err="1" smtClean="0">
                <a:latin typeface="Arial"/>
                <a:ea typeface="Arial"/>
                <a:cs typeface="Arial"/>
                <a:sym typeface="Arial"/>
              </a:rPr>
              <a:t>ya</a:t>
            </a:r>
            <a:r>
              <a:rPr lang="en-US" sz="2400" dirty="0" smtClean="0">
                <a:latin typeface="Arial"/>
                <a:ea typeface="Arial"/>
                <a:cs typeface="Arial"/>
                <a:sym typeface="Arial"/>
              </a:rPr>
              <a:t> </a:t>
            </a:r>
            <a:r>
              <a:rPr lang="en-US" sz="2400" dirty="0" err="1" smtClean="0">
                <a:latin typeface="Arial"/>
                <a:ea typeface="Arial"/>
                <a:cs typeface="Arial"/>
                <a:sym typeface="Arial"/>
              </a:rPr>
              <a:t>lu</a:t>
            </a:r>
            <a:r>
              <a:rPr lang="en-US" sz="2400" dirty="0" smtClean="0">
                <a:latin typeface="Arial"/>
                <a:ea typeface="Arial"/>
                <a:cs typeface="Arial"/>
                <a:sym typeface="Arial"/>
              </a:rPr>
              <a:t> ai </a:t>
            </a:r>
            <a:r>
              <a:rPr lang="en-US" sz="2400" dirty="0" err="1" smtClean="0">
                <a:latin typeface="Arial"/>
                <a:ea typeface="Arial"/>
                <a:cs typeface="Arial"/>
                <a:sym typeface="Arial"/>
              </a:rPr>
              <a:t>garum</a:t>
            </a:r>
            <a:r>
              <a:rPr lang="en-US" sz="2400" dirty="0" smtClean="0">
                <a:latin typeface="Arial"/>
                <a:ea typeface="Arial"/>
                <a:cs typeface="Arial"/>
                <a:sym typeface="Arial"/>
              </a:rPr>
              <a:t> </a:t>
            </a:r>
            <a:r>
              <a:rPr lang="en-US" sz="2400" dirty="0" err="1" smtClean="0">
                <a:latin typeface="Arial"/>
                <a:ea typeface="Arial"/>
                <a:cs typeface="Arial"/>
                <a:sym typeface="Arial"/>
              </a:rPr>
              <a:t>shingtau</a:t>
            </a:r>
            <a:r>
              <a:rPr lang="en-US" sz="2400" dirty="0" smtClean="0">
                <a:latin typeface="Arial"/>
                <a:ea typeface="Arial"/>
                <a:cs typeface="Arial"/>
                <a:sym typeface="Arial"/>
              </a:rPr>
              <a:t> lam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lu</a:t>
            </a:r>
            <a:r>
              <a:rPr lang="en-US" sz="2400" dirty="0" smtClean="0">
                <a:latin typeface="Arial"/>
                <a:ea typeface="Arial"/>
                <a:cs typeface="Arial"/>
                <a:sym typeface="Arial"/>
              </a:rPr>
              <a:t> </a:t>
            </a:r>
            <a:r>
              <a:rPr lang="en-US" sz="2400" dirty="0" err="1" smtClean="0">
                <a:latin typeface="Arial"/>
                <a:ea typeface="Arial"/>
                <a:cs typeface="Arial"/>
                <a:sym typeface="Arial"/>
              </a:rPr>
              <a:t>mai</a:t>
            </a:r>
            <a:r>
              <a:rPr lang="en-US" sz="2400" dirty="0" smtClean="0">
                <a:latin typeface="Arial"/>
                <a:ea typeface="Arial"/>
                <a:cs typeface="Arial"/>
                <a:sym typeface="Arial"/>
              </a:rPr>
              <a:t> ai lam</a:t>
            </a:r>
            <a:endParaRPr sz="2400" dirty="0">
              <a:latin typeface="Arial"/>
              <a:ea typeface="Arial"/>
              <a:cs typeface="Arial"/>
              <a:sym typeface="Arial"/>
            </a:endParaRPr>
          </a:p>
          <a:p>
            <a:pPr marL="228600" lvl="0" indent="-76200" algn="l" rtl="0">
              <a:lnSpc>
                <a:spcPct val="150000"/>
              </a:lnSpc>
              <a:spcBef>
                <a:spcPts val="1000"/>
              </a:spcBef>
              <a:spcAft>
                <a:spcPts val="0"/>
              </a:spcAft>
              <a:buClr>
                <a:schemeClr val="dk1"/>
              </a:buClr>
              <a:buSzPts val="2400"/>
              <a:buNone/>
            </a:pPr>
            <a:endParaRPr sz="2400" dirty="0">
              <a:latin typeface="Arial"/>
              <a:ea typeface="Arial"/>
              <a:cs typeface="Arial"/>
              <a:sym typeface="Arial"/>
            </a:endParaRPr>
          </a:p>
        </p:txBody>
      </p:sp>
      <p:sp>
        <p:nvSpPr>
          <p:cNvPr id="593" name="Google Shape;593;p46"/>
          <p:cNvSpPr txBox="1">
            <a:spLocks noGrp="1"/>
          </p:cNvSpPr>
          <p:nvPr>
            <p:ph type="body" idx="1"/>
          </p:nvPr>
        </p:nvSpPr>
        <p:spPr>
          <a:xfrm>
            <a:off x="295835" y="1569850"/>
            <a:ext cx="6982642" cy="527100"/>
          </a:xfrm>
          <a:prstGeom prst="rect">
            <a:avLst/>
          </a:prstGeom>
          <a:noFill/>
          <a:ln>
            <a:noFill/>
          </a:ln>
        </p:spPr>
        <p:txBody>
          <a:bodyPr spcFirstLastPara="1" wrap="square" lIns="91425" tIns="45700" rIns="91425" bIns="45700" anchor="b" anchorCtr="0">
            <a:normAutofit/>
          </a:bodyPr>
          <a:lstStyle/>
          <a:p>
            <a:pPr marL="0" lvl="0" indent="0">
              <a:spcBef>
                <a:spcPts val="0"/>
              </a:spcBef>
            </a:pPr>
            <a:r>
              <a:rPr lang="en-US" dirty="0" err="1">
                <a:latin typeface="Arial"/>
                <a:ea typeface="Arial"/>
                <a:cs typeface="Arial"/>
                <a:sym typeface="Arial"/>
              </a:rPr>
              <a:t>Garum</a:t>
            </a:r>
            <a:r>
              <a:rPr lang="en-US" dirty="0">
                <a:latin typeface="Arial"/>
                <a:ea typeface="Arial"/>
                <a:cs typeface="Arial"/>
                <a:sym typeface="Arial"/>
              </a:rPr>
              <a:t> </a:t>
            </a:r>
            <a:r>
              <a:rPr lang="en-US" dirty="0" err="1">
                <a:latin typeface="Arial"/>
                <a:ea typeface="Arial"/>
                <a:cs typeface="Arial"/>
                <a:sym typeface="Arial"/>
              </a:rPr>
              <a:t>shigntau</a:t>
            </a:r>
            <a:r>
              <a:rPr lang="en-US" dirty="0">
                <a:latin typeface="Arial"/>
                <a:ea typeface="Arial"/>
                <a:cs typeface="Arial"/>
                <a:sym typeface="Arial"/>
              </a:rPr>
              <a:t> lam la </a:t>
            </a:r>
            <a:r>
              <a:rPr lang="en-US" dirty="0" err="1">
                <a:latin typeface="Arial"/>
                <a:ea typeface="Arial"/>
                <a:cs typeface="Arial"/>
                <a:sym typeface="Arial"/>
              </a:rPr>
              <a:t>ai</a:t>
            </a:r>
            <a:r>
              <a:rPr lang="en-US" dirty="0">
                <a:latin typeface="Arial"/>
                <a:ea typeface="Arial"/>
                <a:cs typeface="Arial"/>
                <a:sym typeface="Arial"/>
              </a:rPr>
              <a:t> </a:t>
            </a:r>
            <a:r>
              <a:rPr lang="en-US" dirty="0" err="1">
                <a:latin typeface="Arial"/>
                <a:ea typeface="Arial"/>
                <a:cs typeface="Arial"/>
                <a:sym typeface="Arial"/>
              </a:rPr>
              <a:t>akyu</a:t>
            </a:r>
            <a:r>
              <a:rPr lang="en-US" dirty="0">
                <a:latin typeface="Arial"/>
                <a:ea typeface="Arial"/>
                <a:cs typeface="Arial"/>
                <a:sym typeface="Arial"/>
              </a:rPr>
              <a:t> </a:t>
            </a:r>
            <a:r>
              <a:rPr lang="en-US" dirty="0" err="1" smtClean="0">
                <a:latin typeface="Arial"/>
                <a:ea typeface="Arial"/>
                <a:cs typeface="Arial"/>
                <a:sym typeface="Arial"/>
              </a:rPr>
              <a:t>ni</a:t>
            </a:r>
            <a:endParaRPr dirty="0">
              <a:latin typeface="Arial"/>
              <a:ea typeface="Arial"/>
              <a:cs typeface="Arial"/>
              <a:sym typeface="Arial"/>
            </a:endParaRPr>
          </a:p>
        </p:txBody>
      </p:sp>
      <p:sp>
        <p:nvSpPr>
          <p:cNvPr id="594" name="Google Shape;594;p46"/>
          <p:cNvSpPr txBox="1">
            <a:spLocks noGrp="1"/>
          </p:cNvSpPr>
          <p:nvPr>
            <p:ph type="title"/>
          </p:nvPr>
        </p:nvSpPr>
        <p:spPr>
          <a:xfrm>
            <a:off x="321469" y="13491"/>
            <a:ext cx="11352212" cy="1325563"/>
          </a:xfrm>
          <a:prstGeom prst="rect">
            <a:avLst/>
          </a:prstGeom>
          <a:noFill/>
          <a:ln>
            <a:noFill/>
          </a:ln>
        </p:spPr>
        <p:txBody>
          <a:bodyPr spcFirstLastPara="1" wrap="square" lIns="91425" tIns="45700" rIns="91425" bIns="45700" anchor="ctr" anchorCtr="0">
            <a:noAutofit/>
          </a:bodyPr>
          <a:lstStyle/>
          <a:p>
            <a:pPr lvl="0">
              <a:lnSpc>
                <a:spcPct val="150000"/>
              </a:lnSpc>
              <a:buSzPts val="2800"/>
            </a:pPr>
            <a:r>
              <a:rPr lang="en-US" sz="2800" dirty="0" err="1">
                <a:latin typeface="Arial"/>
                <a:ea typeface="Arial"/>
                <a:cs typeface="Arial"/>
                <a:sym typeface="Arial"/>
              </a:rPr>
              <a:t>Matut</a:t>
            </a:r>
            <a:r>
              <a:rPr lang="en-US" sz="2800" dirty="0">
                <a:latin typeface="Arial"/>
                <a:ea typeface="Arial"/>
                <a:cs typeface="Arial"/>
                <a:sym typeface="Arial"/>
              </a:rPr>
              <a:t> </a:t>
            </a:r>
            <a:r>
              <a:rPr lang="en-US" sz="2800" dirty="0" err="1">
                <a:latin typeface="Arial"/>
                <a:ea typeface="Arial"/>
                <a:cs typeface="Arial"/>
                <a:sym typeface="Arial"/>
              </a:rPr>
              <a:t>na</a:t>
            </a:r>
            <a:r>
              <a:rPr lang="en-US" sz="2800" dirty="0">
                <a:latin typeface="Arial"/>
                <a:ea typeface="Arial"/>
                <a:cs typeface="Arial"/>
                <a:sym typeface="Arial"/>
              </a:rPr>
              <a:t> </a:t>
            </a:r>
            <a:r>
              <a:rPr lang="en-US" sz="2800" dirty="0" err="1">
                <a:latin typeface="Arial"/>
                <a:ea typeface="Arial"/>
                <a:cs typeface="Arial"/>
                <a:sym typeface="Arial"/>
              </a:rPr>
              <a:t>sak</a:t>
            </a:r>
            <a:r>
              <a:rPr lang="en-US" sz="2800" dirty="0">
                <a:latin typeface="Arial"/>
                <a:ea typeface="Arial"/>
                <a:cs typeface="Arial"/>
                <a:sym typeface="Arial"/>
              </a:rPr>
              <a:t> </a:t>
            </a:r>
            <a:r>
              <a:rPr lang="en-US" sz="2800" dirty="0" err="1" smtClean="0">
                <a:latin typeface="Arial"/>
                <a:ea typeface="Arial"/>
                <a:cs typeface="Arial"/>
                <a:sym typeface="Arial"/>
              </a:rPr>
              <a:t>hkrung</a:t>
            </a:r>
            <a:r>
              <a:rPr lang="en-US" sz="2800" dirty="0" smtClean="0">
                <a:latin typeface="Arial"/>
                <a:ea typeface="Arial"/>
                <a:cs typeface="Arial"/>
                <a:sym typeface="Arial"/>
              </a:rPr>
              <a:t> </a:t>
            </a:r>
            <a:r>
              <a:rPr lang="en-US" sz="2800" dirty="0" err="1">
                <a:latin typeface="Arial"/>
                <a:ea typeface="Arial"/>
                <a:cs typeface="Arial"/>
                <a:sym typeface="Arial"/>
              </a:rPr>
              <a:t>nga</a:t>
            </a:r>
            <a:r>
              <a:rPr lang="en-US" sz="2800" dirty="0">
                <a:latin typeface="Arial"/>
                <a:ea typeface="Arial"/>
                <a:cs typeface="Arial"/>
                <a:sym typeface="Arial"/>
              </a:rPr>
              <a:t> ai </a:t>
            </a:r>
            <a:r>
              <a:rPr lang="en-US" sz="2800" dirty="0" err="1">
                <a:latin typeface="Arial"/>
                <a:ea typeface="Arial"/>
                <a:cs typeface="Arial"/>
                <a:sym typeface="Arial"/>
              </a:rPr>
              <a:t>wa</a:t>
            </a:r>
            <a:r>
              <a:rPr lang="en-US" sz="2800" dirty="0">
                <a:latin typeface="Arial"/>
                <a:ea typeface="Arial"/>
                <a:cs typeface="Arial"/>
                <a:sym typeface="Arial"/>
              </a:rPr>
              <a:t> a </a:t>
            </a:r>
            <a:r>
              <a:rPr lang="en-US" sz="2800" dirty="0" err="1">
                <a:latin typeface="Arial"/>
                <a:ea typeface="Arial"/>
                <a:cs typeface="Arial"/>
                <a:sym typeface="Arial"/>
              </a:rPr>
              <a:t>ningmu</a:t>
            </a:r>
            <a:r>
              <a:rPr lang="en-US" sz="2800" dirty="0">
                <a:latin typeface="Arial"/>
                <a:ea typeface="Arial"/>
                <a:cs typeface="Arial"/>
                <a:sym typeface="Arial"/>
              </a:rPr>
              <a:t>-</a:t>
            </a:r>
            <a:br>
              <a:rPr lang="en-US" sz="2800" dirty="0">
                <a:latin typeface="Arial"/>
                <a:ea typeface="Arial"/>
                <a:cs typeface="Arial"/>
                <a:sym typeface="Arial"/>
              </a:rPr>
            </a:br>
            <a:r>
              <a:rPr lang="en-US" sz="2800" dirty="0" err="1">
                <a:latin typeface="Arial"/>
                <a:ea typeface="Arial"/>
                <a:cs typeface="Arial"/>
                <a:sym typeface="Arial"/>
              </a:rPr>
              <a:t>Garum</a:t>
            </a:r>
            <a:r>
              <a:rPr lang="en-US" sz="2800" dirty="0">
                <a:latin typeface="Arial"/>
                <a:ea typeface="Arial"/>
                <a:cs typeface="Arial"/>
                <a:sym typeface="Arial"/>
              </a:rPr>
              <a:t> </a:t>
            </a:r>
            <a:r>
              <a:rPr lang="en-US" sz="2800" dirty="0" err="1">
                <a:latin typeface="Arial"/>
                <a:ea typeface="Arial"/>
                <a:cs typeface="Arial"/>
                <a:sym typeface="Arial"/>
              </a:rPr>
              <a:t>shigntau</a:t>
            </a:r>
            <a:r>
              <a:rPr lang="en-US" sz="2800" dirty="0">
                <a:latin typeface="Arial"/>
                <a:ea typeface="Arial"/>
                <a:cs typeface="Arial"/>
                <a:sym typeface="Arial"/>
              </a:rPr>
              <a:t> lam la ai </a:t>
            </a:r>
            <a:r>
              <a:rPr lang="en-US" sz="2800" dirty="0" err="1">
                <a:latin typeface="Arial"/>
                <a:ea typeface="Arial"/>
                <a:cs typeface="Arial"/>
                <a:sym typeface="Arial"/>
              </a:rPr>
              <a:t>akyu</a:t>
            </a:r>
            <a:r>
              <a:rPr lang="en-US" sz="2800" dirty="0">
                <a:latin typeface="Arial"/>
                <a:ea typeface="Arial"/>
                <a:cs typeface="Arial"/>
                <a:sym typeface="Arial"/>
              </a:rPr>
              <a:t> </a:t>
            </a:r>
            <a:r>
              <a:rPr lang="en-US" sz="2800" dirty="0" err="1">
                <a:latin typeface="Arial"/>
                <a:ea typeface="Arial"/>
                <a:cs typeface="Arial"/>
                <a:sym typeface="Arial"/>
              </a:rPr>
              <a:t>hte</a:t>
            </a:r>
            <a:r>
              <a:rPr lang="en-US" sz="2800" dirty="0">
                <a:latin typeface="Arial"/>
                <a:ea typeface="Arial"/>
                <a:cs typeface="Arial"/>
                <a:sym typeface="Arial"/>
              </a:rPr>
              <a:t> </a:t>
            </a:r>
            <a:r>
              <a:rPr lang="en-US" sz="2800" dirty="0" err="1" smtClean="0">
                <a:latin typeface="Arial"/>
                <a:ea typeface="Arial"/>
                <a:cs typeface="Arial"/>
                <a:sym typeface="Arial"/>
              </a:rPr>
              <a:t>manghkang</a:t>
            </a:r>
            <a:r>
              <a:rPr lang="en-US" sz="2800" dirty="0" smtClean="0">
                <a:latin typeface="Arial"/>
                <a:ea typeface="Arial"/>
                <a:cs typeface="Arial"/>
                <a:sym typeface="Arial"/>
              </a:rPr>
              <a:t> </a:t>
            </a:r>
            <a:r>
              <a:rPr lang="en-US" sz="2800" dirty="0" err="1">
                <a:latin typeface="Arial"/>
                <a:ea typeface="Arial"/>
                <a:cs typeface="Arial"/>
                <a:sym typeface="Arial"/>
              </a:rPr>
              <a:t>ni</a:t>
            </a:r>
            <a:endParaRPr sz="2800" dirty="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9"/>
        <p:cNvGrpSpPr/>
        <p:nvPr/>
      </p:nvGrpSpPr>
      <p:grpSpPr>
        <a:xfrm>
          <a:off x="0" y="0"/>
          <a:ext cx="0" cy="0"/>
          <a:chOff x="0" y="0"/>
          <a:chExt cx="0" cy="0"/>
        </a:xfrm>
      </p:grpSpPr>
      <p:sp>
        <p:nvSpPr>
          <p:cNvPr id="600" name="Google Shape;600;p4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1" name="Google Shape;601;p4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2" name="Google Shape;602;p47"/>
          <p:cNvSpPr txBox="1">
            <a:spLocks noGrp="1"/>
          </p:cNvSpPr>
          <p:nvPr>
            <p:ph type="title"/>
          </p:nvPr>
        </p:nvSpPr>
        <p:spPr>
          <a:xfrm>
            <a:off x="241357" y="520526"/>
            <a:ext cx="3200400" cy="5794549"/>
          </a:xfrm>
          <a:prstGeom prst="rect">
            <a:avLst/>
          </a:prstGeom>
          <a:noFill/>
          <a:ln>
            <a:noFill/>
          </a:ln>
        </p:spPr>
        <p:txBody>
          <a:bodyPr spcFirstLastPara="1" wrap="square" lIns="91425" tIns="45700" rIns="91425" bIns="45700" anchor="ctr" anchorCtr="0">
            <a:normAutofit/>
          </a:bodyPr>
          <a:lstStyle/>
          <a:p>
            <a:pPr marL="0" lvl="0" indent="0" algn="l" rtl="0">
              <a:lnSpc>
                <a:spcPct val="150000"/>
              </a:lnSpc>
              <a:spcBef>
                <a:spcPts val="0"/>
              </a:spcBef>
              <a:spcAft>
                <a:spcPts val="0"/>
              </a:spcAft>
              <a:buClr>
                <a:srgbClr val="FFFFFF"/>
              </a:buClr>
              <a:buSzPts val="3600"/>
              <a:buFont typeface="Arial"/>
              <a:buNone/>
            </a:pPr>
            <a:r>
              <a:rPr lang="en-US" sz="3600" dirty="0">
                <a:solidFill>
                  <a:srgbClr val="FFFFFF"/>
                </a:solidFill>
                <a:latin typeface="Arial"/>
                <a:ea typeface="Arial"/>
                <a:cs typeface="Arial"/>
                <a:sym typeface="Arial"/>
              </a:rPr>
              <a:t>GBV </a:t>
            </a:r>
            <a:r>
              <a:rPr lang="en-US" sz="3600" dirty="0" err="1" smtClean="0">
                <a:solidFill>
                  <a:srgbClr val="FFFFFF"/>
                </a:solidFill>
                <a:latin typeface="Arial"/>
                <a:ea typeface="Arial"/>
                <a:cs typeface="Arial"/>
                <a:sym typeface="Arial"/>
              </a:rPr>
              <a:t>kaw</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na</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matut</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na</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sak</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hkrum</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nga</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ai</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ni</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hpe</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garum</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shingtau</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ya</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ai</a:t>
            </a:r>
            <a:r>
              <a:rPr lang="en-US" sz="3600" dirty="0" smtClean="0">
                <a:solidFill>
                  <a:srgbClr val="FFFFFF"/>
                </a:solidFill>
                <a:latin typeface="Arial"/>
                <a:ea typeface="Arial"/>
                <a:cs typeface="Arial"/>
                <a:sym typeface="Arial"/>
              </a:rPr>
              <a:t> </a:t>
            </a:r>
            <a:r>
              <a:rPr lang="en-US" sz="3600" dirty="0" err="1" smtClean="0">
                <a:solidFill>
                  <a:srgbClr val="FFFFFF"/>
                </a:solidFill>
                <a:latin typeface="Arial"/>
                <a:ea typeface="Arial"/>
                <a:cs typeface="Arial"/>
                <a:sym typeface="Arial"/>
              </a:rPr>
              <a:t>shaloi</a:t>
            </a:r>
            <a:endParaRPr sz="3600" dirty="0">
              <a:solidFill>
                <a:srgbClr val="FFFFFF"/>
              </a:solidFill>
              <a:latin typeface="Arial"/>
              <a:ea typeface="Arial"/>
              <a:cs typeface="Arial"/>
              <a:sym typeface="Arial"/>
            </a:endParaRPr>
          </a:p>
        </p:txBody>
      </p:sp>
      <p:sp>
        <p:nvSpPr>
          <p:cNvPr id="603" name="Google Shape;603;p4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4" name="Google Shape;604;p47"/>
          <p:cNvSpPr txBox="1">
            <a:spLocks noGrp="1"/>
          </p:cNvSpPr>
          <p:nvPr>
            <p:ph type="body" idx="1"/>
          </p:nvPr>
        </p:nvSpPr>
        <p:spPr>
          <a:xfrm>
            <a:off x="4405581" y="155275"/>
            <a:ext cx="7786419" cy="6383637"/>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2000"/>
              <a:buNone/>
            </a:pPr>
            <a:r>
              <a:rPr lang="en-US" sz="2000" b="1" dirty="0" err="1" smtClean="0">
                <a:latin typeface="Arial"/>
                <a:ea typeface="Arial"/>
                <a:cs typeface="Arial"/>
                <a:sym typeface="Arial"/>
              </a:rPr>
              <a:t>Tauhkrau</a:t>
            </a:r>
            <a:r>
              <a:rPr lang="en-US" sz="2000" b="1" dirty="0" smtClean="0">
                <a:latin typeface="Arial"/>
                <a:ea typeface="Arial"/>
                <a:cs typeface="Arial"/>
                <a:sym typeface="Arial"/>
              </a:rPr>
              <a:t> </a:t>
            </a:r>
            <a:r>
              <a:rPr lang="en-US" sz="2000" b="1" dirty="0" err="1" smtClean="0">
                <a:latin typeface="Arial"/>
                <a:ea typeface="Arial"/>
                <a:cs typeface="Arial"/>
                <a:sym typeface="Arial"/>
              </a:rPr>
              <a:t>lajang</a:t>
            </a:r>
            <a:r>
              <a:rPr lang="en-US" sz="2000" b="1" dirty="0" smtClean="0">
                <a:latin typeface="Arial"/>
                <a:ea typeface="Arial"/>
                <a:cs typeface="Arial"/>
                <a:sym typeface="Arial"/>
              </a:rPr>
              <a:t> ai lam- </a:t>
            </a:r>
            <a:r>
              <a:rPr lang="en-US" sz="2000" dirty="0" err="1">
                <a:latin typeface="Arial"/>
                <a:ea typeface="Arial"/>
                <a:cs typeface="Arial"/>
                <a:sym typeface="Arial"/>
              </a:rPr>
              <a:t>T</a:t>
            </a:r>
            <a:r>
              <a:rPr lang="en-US" sz="2000" dirty="0" err="1" smtClean="0">
                <a:latin typeface="Arial"/>
                <a:ea typeface="Arial"/>
                <a:cs typeface="Arial"/>
                <a:sym typeface="Arial"/>
              </a:rPr>
              <a:t>inang</a:t>
            </a:r>
            <a:r>
              <a:rPr lang="en-US" sz="2000" dirty="0" smtClean="0">
                <a:latin typeface="Arial"/>
                <a:ea typeface="Arial"/>
                <a:cs typeface="Arial"/>
                <a:sym typeface="Arial"/>
              </a:rPr>
              <a:t> a </a:t>
            </a:r>
            <a:r>
              <a:rPr lang="en-US" sz="2000" dirty="0" err="1" smtClean="0">
                <a:latin typeface="Arial"/>
                <a:ea typeface="Arial"/>
                <a:cs typeface="Arial"/>
                <a:sym typeface="Arial"/>
              </a:rPr>
              <a:t>ginra</a:t>
            </a:r>
            <a:r>
              <a:rPr lang="en-US" sz="2000" dirty="0" smtClean="0">
                <a:latin typeface="Arial"/>
                <a:ea typeface="Arial"/>
                <a:cs typeface="Arial"/>
                <a:sym typeface="Arial"/>
              </a:rPr>
              <a:t> </a:t>
            </a:r>
            <a:r>
              <a:rPr lang="en-US" sz="2000" dirty="0" err="1" smtClean="0">
                <a:latin typeface="Arial"/>
                <a:ea typeface="Arial"/>
                <a:cs typeface="Arial"/>
                <a:sym typeface="Arial"/>
              </a:rPr>
              <a:t>hta</a:t>
            </a:r>
            <a:r>
              <a:rPr lang="en-US" sz="2000" dirty="0" smtClean="0">
                <a:latin typeface="Arial"/>
                <a:ea typeface="Arial"/>
                <a:cs typeface="Arial"/>
                <a:sym typeface="Arial"/>
              </a:rPr>
              <a:t> </a:t>
            </a:r>
            <a:r>
              <a:rPr lang="en-US" sz="2000" dirty="0" err="1" smtClean="0">
                <a:latin typeface="Arial"/>
                <a:ea typeface="Arial"/>
                <a:cs typeface="Arial"/>
                <a:sym typeface="Arial"/>
              </a:rPr>
              <a:t>lu</a:t>
            </a:r>
            <a:r>
              <a:rPr lang="en-US" sz="2000" dirty="0" smtClean="0">
                <a:latin typeface="Arial"/>
                <a:ea typeface="Arial"/>
                <a:cs typeface="Arial"/>
                <a:sym typeface="Arial"/>
              </a:rPr>
              <a:t> la </a:t>
            </a:r>
            <a:r>
              <a:rPr lang="en-US" sz="2000" dirty="0" err="1" smtClean="0">
                <a:latin typeface="Arial"/>
                <a:ea typeface="Arial"/>
                <a:cs typeface="Arial"/>
                <a:sym typeface="Arial"/>
              </a:rPr>
              <a:t>mai</a:t>
            </a:r>
            <a:r>
              <a:rPr lang="en-US" sz="2000" dirty="0" smtClean="0">
                <a:latin typeface="Arial"/>
                <a:ea typeface="Arial"/>
                <a:cs typeface="Arial"/>
                <a:sym typeface="Arial"/>
              </a:rPr>
              <a:t> </a:t>
            </a:r>
            <a:r>
              <a:rPr lang="en-US" sz="2000" dirty="0" err="1" smtClean="0">
                <a:latin typeface="Arial"/>
                <a:ea typeface="Arial"/>
                <a:cs typeface="Arial"/>
                <a:sym typeface="Arial"/>
              </a:rPr>
              <a:t>na</a:t>
            </a:r>
            <a:r>
              <a:rPr lang="en-US" sz="2000" dirty="0" smtClean="0">
                <a:latin typeface="Arial"/>
                <a:ea typeface="Arial"/>
                <a:cs typeface="Arial"/>
                <a:sym typeface="Arial"/>
              </a:rPr>
              <a:t> </a:t>
            </a:r>
            <a:r>
              <a:rPr lang="en-US" sz="2000" dirty="0" err="1" smtClean="0">
                <a:latin typeface="Arial"/>
                <a:ea typeface="Arial"/>
                <a:cs typeface="Arial"/>
                <a:sym typeface="Arial"/>
              </a:rPr>
              <a:t>garum</a:t>
            </a:r>
            <a:r>
              <a:rPr lang="en-US" sz="2000" dirty="0" smtClean="0">
                <a:latin typeface="Arial"/>
                <a:ea typeface="Arial"/>
                <a:cs typeface="Arial"/>
                <a:sym typeface="Arial"/>
              </a:rPr>
              <a:t> </a:t>
            </a:r>
            <a:r>
              <a:rPr lang="en-US" sz="2000" dirty="0" err="1" smtClean="0">
                <a:latin typeface="Arial"/>
                <a:ea typeface="Arial"/>
                <a:cs typeface="Arial"/>
                <a:sym typeface="Arial"/>
              </a:rPr>
              <a:t>lajang</a:t>
            </a:r>
            <a:r>
              <a:rPr lang="en-US" sz="2000" dirty="0" smtClean="0">
                <a:latin typeface="Arial"/>
                <a:ea typeface="Arial"/>
                <a:cs typeface="Arial"/>
                <a:sym typeface="Arial"/>
              </a:rPr>
              <a:t> lam </a:t>
            </a:r>
            <a:r>
              <a:rPr lang="en-US" sz="2000" dirty="0" err="1" smtClean="0">
                <a:latin typeface="Arial"/>
                <a:ea typeface="Arial"/>
                <a:cs typeface="Arial"/>
                <a:sym typeface="Arial"/>
              </a:rPr>
              <a:t>ni</a:t>
            </a:r>
            <a:r>
              <a:rPr lang="en-US" sz="2000" dirty="0" smtClean="0">
                <a:latin typeface="Arial"/>
                <a:ea typeface="Arial"/>
                <a:cs typeface="Arial"/>
                <a:sym typeface="Arial"/>
              </a:rPr>
              <a:t> </a:t>
            </a:r>
            <a:r>
              <a:rPr lang="en-US" sz="2000" dirty="0" err="1" smtClean="0">
                <a:latin typeface="Arial"/>
                <a:ea typeface="Arial"/>
                <a:cs typeface="Arial"/>
                <a:sym typeface="Arial"/>
              </a:rPr>
              <a:t>hpe</a:t>
            </a:r>
            <a:r>
              <a:rPr lang="en-US" sz="2000" dirty="0" smtClean="0">
                <a:latin typeface="Arial"/>
                <a:ea typeface="Arial"/>
                <a:cs typeface="Arial"/>
                <a:sym typeface="Arial"/>
              </a:rPr>
              <a:t> </a:t>
            </a:r>
            <a:r>
              <a:rPr lang="en-US" sz="2000" dirty="0" err="1" smtClean="0">
                <a:latin typeface="Arial"/>
                <a:ea typeface="Arial"/>
                <a:cs typeface="Arial"/>
                <a:sym typeface="Arial"/>
              </a:rPr>
              <a:t>chye</a:t>
            </a:r>
            <a:r>
              <a:rPr lang="en-US" sz="2000" dirty="0" smtClean="0">
                <a:latin typeface="Arial"/>
                <a:ea typeface="Arial"/>
                <a:cs typeface="Arial"/>
                <a:sym typeface="Arial"/>
              </a:rPr>
              <a:t> </a:t>
            </a:r>
            <a:r>
              <a:rPr lang="en-US" sz="2000" dirty="0" err="1" smtClean="0">
                <a:latin typeface="Arial"/>
                <a:ea typeface="Arial"/>
                <a:cs typeface="Arial"/>
                <a:sym typeface="Arial"/>
              </a:rPr>
              <a:t>hkra</a:t>
            </a:r>
            <a:r>
              <a:rPr lang="en-US" sz="2000" dirty="0" smtClean="0">
                <a:latin typeface="Arial"/>
                <a:ea typeface="Arial"/>
                <a:cs typeface="Arial"/>
                <a:sym typeface="Arial"/>
              </a:rPr>
              <a:t> </a:t>
            </a:r>
            <a:r>
              <a:rPr lang="en-US" sz="2000" dirty="0" err="1" smtClean="0">
                <a:latin typeface="Arial"/>
                <a:ea typeface="Arial"/>
                <a:cs typeface="Arial"/>
                <a:sym typeface="Arial"/>
              </a:rPr>
              <a:t>galaw</a:t>
            </a:r>
            <a:r>
              <a:rPr lang="en-US" sz="2000" dirty="0" smtClean="0">
                <a:latin typeface="Arial"/>
                <a:ea typeface="Arial"/>
                <a:cs typeface="Arial"/>
                <a:sym typeface="Arial"/>
              </a:rPr>
              <a:t> u.</a:t>
            </a:r>
            <a:endParaRPr lang="en-US" sz="2000" dirty="0">
              <a:latin typeface="Arial"/>
              <a:ea typeface="Arial"/>
              <a:cs typeface="Arial"/>
              <a:sym typeface="Arial"/>
            </a:endParaRPr>
          </a:p>
          <a:p>
            <a:pPr marL="0" lvl="0" indent="0" algn="l" rtl="0">
              <a:lnSpc>
                <a:spcPct val="150000"/>
              </a:lnSpc>
              <a:spcBef>
                <a:spcPts val="0"/>
              </a:spcBef>
              <a:spcAft>
                <a:spcPts val="0"/>
              </a:spcAft>
              <a:buClr>
                <a:schemeClr val="dk1"/>
              </a:buClr>
              <a:buSzPts val="2000"/>
              <a:buNone/>
            </a:pPr>
            <a:r>
              <a:rPr lang="en-US" sz="2000" b="1" dirty="0" smtClean="0">
                <a:latin typeface="Arial"/>
                <a:ea typeface="Arial"/>
                <a:cs typeface="Arial"/>
                <a:sym typeface="Arial"/>
              </a:rPr>
              <a:t>Yu </a:t>
            </a:r>
            <a:r>
              <a:rPr lang="en-US" sz="2000" b="1" dirty="0" err="1" smtClean="0">
                <a:latin typeface="Arial"/>
                <a:ea typeface="Arial"/>
                <a:cs typeface="Arial"/>
                <a:sym typeface="Arial"/>
              </a:rPr>
              <a:t>na</a:t>
            </a:r>
            <a:r>
              <a:rPr lang="en-US" sz="2000" b="1" dirty="0" smtClean="0">
                <a:latin typeface="Arial"/>
                <a:ea typeface="Arial"/>
                <a:cs typeface="Arial"/>
                <a:sym typeface="Arial"/>
              </a:rPr>
              <a:t> </a:t>
            </a:r>
            <a:r>
              <a:rPr lang="en-US" sz="2000" b="1" dirty="0" err="1" smtClean="0">
                <a:latin typeface="Arial"/>
                <a:ea typeface="Arial"/>
                <a:cs typeface="Arial"/>
                <a:sym typeface="Arial"/>
              </a:rPr>
              <a:t>galaw</a:t>
            </a:r>
            <a:r>
              <a:rPr lang="en-US" sz="2000" b="1" dirty="0" smtClean="0">
                <a:latin typeface="Arial"/>
                <a:ea typeface="Arial"/>
                <a:cs typeface="Arial"/>
                <a:sym typeface="Arial"/>
              </a:rPr>
              <a:t> ai lam- </a:t>
            </a:r>
            <a:r>
              <a:rPr lang="en-US" sz="2000" dirty="0" smtClean="0">
                <a:latin typeface="Arial"/>
                <a:ea typeface="Arial"/>
                <a:cs typeface="Arial"/>
                <a:sym typeface="Arial"/>
              </a:rPr>
              <a:t>Masha </a:t>
            </a:r>
            <a:r>
              <a:rPr lang="en-US" sz="2000" dirty="0" err="1" smtClean="0">
                <a:latin typeface="Arial"/>
                <a:ea typeface="Arial"/>
                <a:cs typeface="Arial"/>
                <a:sym typeface="Arial"/>
              </a:rPr>
              <a:t>langai</a:t>
            </a:r>
            <a:r>
              <a:rPr lang="en-US" sz="2000" dirty="0" smtClean="0">
                <a:latin typeface="Arial"/>
                <a:ea typeface="Arial"/>
                <a:cs typeface="Arial"/>
                <a:sym typeface="Arial"/>
              </a:rPr>
              <a:t> </a:t>
            </a:r>
            <a:r>
              <a:rPr lang="en-US" sz="2000" dirty="0" err="1" smtClean="0">
                <a:latin typeface="Arial"/>
                <a:ea typeface="Arial"/>
                <a:cs typeface="Arial"/>
                <a:sym typeface="Arial"/>
              </a:rPr>
              <a:t>ngai</a:t>
            </a:r>
            <a:r>
              <a:rPr lang="en-US" sz="2000" dirty="0" smtClean="0">
                <a:latin typeface="Arial"/>
                <a:ea typeface="Arial"/>
                <a:cs typeface="Arial"/>
                <a:sym typeface="Arial"/>
              </a:rPr>
              <a:t> </a:t>
            </a:r>
            <a:r>
              <a:rPr lang="en-US" sz="2000" dirty="0" err="1" smtClean="0">
                <a:latin typeface="Arial"/>
                <a:ea typeface="Arial"/>
                <a:cs typeface="Arial"/>
                <a:sym typeface="Arial"/>
              </a:rPr>
              <a:t>gaw</a:t>
            </a:r>
            <a:r>
              <a:rPr lang="en-US" sz="2000" dirty="0" smtClean="0">
                <a:latin typeface="Arial"/>
                <a:ea typeface="Arial"/>
                <a:cs typeface="Arial"/>
                <a:sym typeface="Arial"/>
              </a:rPr>
              <a:t> </a:t>
            </a:r>
            <a:r>
              <a:rPr lang="en-US" sz="2000" dirty="0" err="1" smtClean="0">
                <a:latin typeface="Arial"/>
                <a:ea typeface="Arial"/>
                <a:cs typeface="Arial"/>
                <a:sym typeface="Arial"/>
              </a:rPr>
              <a:t>shi</a:t>
            </a:r>
            <a:r>
              <a:rPr lang="en-US" sz="2000" dirty="0" smtClean="0">
                <a:latin typeface="Arial"/>
                <a:ea typeface="Arial"/>
                <a:cs typeface="Arial"/>
                <a:sym typeface="Arial"/>
              </a:rPr>
              <a:t> a </a:t>
            </a:r>
            <a:r>
              <a:rPr lang="en-US" sz="2000" dirty="0" err="1" smtClean="0">
                <a:latin typeface="Arial"/>
                <a:ea typeface="Arial"/>
                <a:cs typeface="Arial"/>
                <a:sym typeface="Arial"/>
              </a:rPr>
              <a:t>num</a:t>
            </a:r>
            <a:r>
              <a:rPr lang="en-US" sz="2000" dirty="0" smtClean="0">
                <a:latin typeface="Arial"/>
                <a:ea typeface="Arial"/>
                <a:cs typeface="Arial"/>
                <a:sym typeface="Arial"/>
              </a:rPr>
              <a:t>, la </a:t>
            </a:r>
            <a:r>
              <a:rPr lang="en-US" sz="2000" dirty="0" err="1" smtClean="0">
                <a:latin typeface="Arial"/>
                <a:ea typeface="Arial"/>
                <a:cs typeface="Arial"/>
                <a:sym typeface="Arial"/>
              </a:rPr>
              <a:t>madung</a:t>
            </a:r>
            <a:r>
              <a:rPr lang="en-US" sz="2000" dirty="0" smtClean="0">
                <a:latin typeface="Arial"/>
                <a:ea typeface="Arial"/>
                <a:cs typeface="Arial"/>
                <a:sym typeface="Arial"/>
              </a:rPr>
              <a:t>  </a:t>
            </a:r>
            <a:r>
              <a:rPr lang="en-US" sz="2000" dirty="0" err="1" smtClean="0">
                <a:latin typeface="Arial"/>
                <a:ea typeface="Arial"/>
                <a:cs typeface="Arial"/>
                <a:sym typeface="Arial"/>
              </a:rPr>
              <a:t>dawsa</a:t>
            </a:r>
            <a:r>
              <a:rPr lang="en-US" sz="2000" dirty="0" smtClean="0">
                <a:latin typeface="Arial"/>
                <a:ea typeface="Arial"/>
                <a:cs typeface="Arial"/>
                <a:sym typeface="Arial"/>
              </a:rPr>
              <a:t> lam </a:t>
            </a:r>
            <a:r>
              <a:rPr lang="en-US" sz="2000" dirty="0" err="1" smtClean="0">
                <a:latin typeface="Arial"/>
                <a:ea typeface="Arial"/>
                <a:cs typeface="Arial"/>
                <a:sym typeface="Arial"/>
              </a:rPr>
              <a:t>mahkrum</a:t>
            </a:r>
            <a:r>
              <a:rPr lang="en-US" sz="2000" dirty="0" smtClean="0">
                <a:latin typeface="Arial"/>
                <a:ea typeface="Arial"/>
                <a:cs typeface="Arial"/>
                <a:sym typeface="Arial"/>
              </a:rPr>
              <a:t> </a:t>
            </a:r>
            <a:r>
              <a:rPr lang="en-US" sz="2000" dirty="0" err="1" smtClean="0">
                <a:latin typeface="Arial"/>
                <a:ea typeface="Arial"/>
                <a:cs typeface="Arial"/>
                <a:sym typeface="Arial"/>
              </a:rPr>
              <a:t>madup</a:t>
            </a:r>
            <a:r>
              <a:rPr lang="en-US" sz="2000" dirty="0" smtClean="0">
                <a:latin typeface="Arial"/>
                <a:ea typeface="Arial"/>
                <a:cs typeface="Arial"/>
                <a:sym typeface="Arial"/>
              </a:rPr>
              <a:t> </a:t>
            </a:r>
            <a:r>
              <a:rPr lang="en-US" sz="2000" dirty="0" err="1" smtClean="0">
                <a:latin typeface="Arial"/>
                <a:ea typeface="Arial"/>
                <a:cs typeface="Arial"/>
                <a:sym typeface="Arial"/>
              </a:rPr>
              <a:t>ni</a:t>
            </a:r>
            <a:r>
              <a:rPr lang="en-US" sz="2000" dirty="0" smtClean="0">
                <a:latin typeface="Arial"/>
                <a:ea typeface="Arial"/>
                <a:cs typeface="Arial"/>
                <a:sym typeface="Arial"/>
              </a:rPr>
              <a:t> </a:t>
            </a:r>
            <a:r>
              <a:rPr lang="en-US" sz="2000" dirty="0" err="1" smtClean="0">
                <a:latin typeface="Arial"/>
                <a:ea typeface="Arial"/>
                <a:cs typeface="Arial"/>
                <a:sym typeface="Arial"/>
              </a:rPr>
              <a:t>tinang</a:t>
            </a:r>
            <a:r>
              <a:rPr lang="en-US" sz="2000" dirty="0" smtClean="0">
                <a:latin typeface="Arial"/>
                <a:ea typeface="Arial"/>
                <a:cs typeface="Arial"/>
                <a:sym typeface="Arial"/>
              </a:rPr>
              <a:t> </a:t>
            </a:r>
            <a:r>
              <a:rPr lang="en-US" sz="2000" dirty="0" err="1" smtClean="0">
                <a:latin typeface="Arial"/>
                <a:ea typeface="Arial"/>
                <a:cs typeface="Arial"/>
                <a:sym typeface="Arial"/>
              </a:rPr>
              <a:t>hpe</a:t>
            </a:r>
            <a:r>
              <a:rPr lang="en-US" sz="2000" dirty="0" smtClean="0">
                <a:latin typeface="Arial"/>
                <a:ea typeface="Arial"/>
                <a:cs typeface="Arial"/>
                <a:sym typeface="Arial"/>
              </a:rPr>
              <a:t> </a:t>
            </a:r>
            <a:r>
              <a:rPr lang="en-US" sz="2000" dirty="0" err="1" smtClean="0">
                <a:latin typeface="Arial"/>
                <a:ea typeface="Arial"/>
                <a:cs typeface="Arial"/>
                <a:sym typeface="Arial"/>
              </a:rPr>
              <a:t>tsun</a:t>
            </a:r>
            <a:r>
              <a:rPr lang="en-US" sz="2000" dirty="0" smtClean="0">
                <a:latin typeface="Arial"/>
                <a:ea typeface="Arial"/>
                <a:cs typeface="Arial"/>
                <a:sym typeface="Arial"/>
              </a:rPr>
              <a:t> </a:t>
            </a:r>
            <a:r>
              <a:rPr lang="en-US" sz="2000" dirty="0" err="1" smtClean="0">
                <a:latin typeface="Arial"/>
                <a:ea typeface="Arial"/>
                <a:cs typeface="Arial"/>
                <a:sym typeface="Arial"/>
              </a:rPr>
              <a:t>shapraw</a:t>
            </a:r>
            <a:r>
              <a:rPr lang="en-US" sz="2000" dirty="0" smtClean="0">
                <a:latin typeface="Arial"/>
                <a:ea typeface="Arial"/>
                <a:cs typeface="Arial"/>
                <a:sym typeface="Arial"/>
              </a:rPr>
              <a:t> </a:t>
            </a:r>
            <a:r>
              <a:rPr lang="en-US" sz="2000" dirty="0" err="1" smtClean="0">
                <a:latin typeface="Arial"/>
                <a:ea typeface="Arial"/>
                <a:cs typeface="Arial"/>
                <a:sym typeface="Arial"/>
              </a:rPr>
              <a:t>wa</a:t>
            </a:r>
            <a:r>
              <a:rPr lang="en-US" sz="2000" dirty="0" smtClean="0">
                <a:latin typeface="Arial"/>
                <a:ea typeface="Arial"/>
                <a:cs typeface="Arial"/>
                <a:sym typeface="Arial"/>
              </a:rPr>
              <a:t> yang..</a:t>
            </a:r>
          </a:p>
          <a:p>
            <a:pPr marL="342900" lvl="0" algn="l" rtl="0">
              <a:lnSpc>
                <a:spcPct val="150000"/>
              </a:lnSpc>
              <a:spcBef>
                <a:spcPts val="0"/>
              </a:spcBef>
              <a:spcAft>
                <a:spcPts val="0"/>
              </a:spcAft>
              <a:buClr>
                <a:schemeClr val="dk1"/>
              </a:buClr>
              <a:buSzPts val="2000"/>
              <a:buFont typeface="Arial" pitchFamily="34" charset="0"/>
              <a:buChar char="•"/>
            </a:pPr>
            <a:r>
              <a:rPr lang="en-US" sz="2000" dirty="0" err="1" smtClean="0">
                <a:latin typeface="Arial"/>
                <a:ea typeface="Arial"/>
                <a:cs typeface="Arial"/>
                <a:sym typeface="Arial"/>
              </a:rPr>
              <a:t>Tinang</a:t>
            </a:r>
            <a:r>
              <a:rPr lang="en-US" sz="2000" dirty="0" smtClean="0">
                <a:latin typeface="Arial"/>
                <a:ea typeface="Arial"/>
                <a:cs typeface="Arial"/>
                <a:sym typeface="Arial"/>
              </a:rPr>
              <a:t> </a:t>
            </a:r>
            <a:r>
              <a:rPr lang="en-US" sz="2000" dirty="0" err="1" smtClean="0">
                <a:latin typeface="Arial"/>
                <a:ea typeface="Arial"/>
                <a:cs typeface="Arial"/>
                <a:sym typeface="Arial"/>
              </a:rPr>
              <a:t>hkum</a:t>
            </a:r>
            <a:r>
              <a:rPr lang="en-US" sz="2000" dirty="0" smtClean="0">
                <a:latin typeface="Arial"/>
                <a:ea typeface="Arial"/>
                <a:cs typeface="Arial"/>
                <a:sym typeface="Arial"/>
              </a:rPr>
              <a:t> </a:t>
            </a:r>
            <a:r>
              <a:rPr lang="en-US" sz="2000" dirty="0" err="1" smtClean="0">
                <a:latin typeface="Arial"/>
                <a:ea typeface="Arial"/>
                <a:cs typeface="Arial"/>
                <a:sym typeface="Arial"/>
              </a:rPr>
              <a:t>tinang</a:t>
            </a:r>
            <a:r>
              <a:rPr lang="en-US" sz="2000" dirty="0" smtClean="0">
                <a:latin typeface="Arial"/>
                <a:ea typeface="Arial"/>
                <a:cs typeface="Arial"/>
                <a:sym typeface="Arial"/>
              </a:rPr>
              <a:t> </a:t>
            </a:r>
            <a:r>
              <a:rPr lang="en-US" sz="2000" dirty="0" err="1" smtClean="0">
                <a:latin typeface="Arial"/>
                <a:ea typeface="Arial"/>
                <a:cs typeface="Arial"/>
                <a:sym typeface="Arial"/>
              </a:rPr>
              <a:t>shachyen</a:t>
            </a:r>
            <a:r>
              <a:rPr lang="en-US" sz="2000" dirty="0" smtClean="0">
                <a:latin typeface="Arial"/>
                <a:ea typeface="Arial"/>
                <a:cs typeface="Arial"/>
                <a:sym typeface="Arial"/>
              </a:rPr>
              <a:t> u.</a:t>
            </a:r>
            <a:endParaRPr sz="2000" dirty="0">
              <a:latin typeface="Arial"/>
              <a:ea typeface="Arial"/>
              <a:cs typeface="Arial"/>
              <a:sym typeface="Arial"/>
            </a:endParaRPr>
          </a:p>
          <a:p>
            <a:pPr marL="228600" lvl="0" indent="-228600" algn="l" rtl="0">
              <a:lnSpc>
                <a:spcPct val="150000"/>
              </a:lnSpc>
              <a:spcBef>
                <a:spcPts val="1000"/>
              </a:spcBef>
              <a:spcAft>
                <a:spcPts val="0"/>
              </a:spcAft>
              <a:buClr>
                <a:schemeClr val="dk1"/>
              </a:buClr>
              <a:buSzPts val="2000"/>
              <a:buChar char="•"/>
            </a:pPr>
            <a:r>
              <a:rPr lang="en-US" sz="2000" dirty="0" err="1" smtClean="0">
                <a:latin typeface="Arial"/>
                <a:ea typeface="Arial"/>
                <a:cs typeface="Arial"/>
                <a:sym typeface="Arial"/>
              </a:rPr>
              <a:t>Hkyak</a:t>
            </a:r>
            <a:r>
              <a:rPr lang="en-US" sz="2000" dirty="0" smtClean="0">
                <a:latin typeface="Arial"/>
                <a:ea typeface="Arial"/>
                <a:cs typeface="Arial"/>
                <a:sym typeface="Arial"/>
              </a:rPr>
              <a:t> </a:t>
            </a:r>
            <a:r>
              <a:rPr lang="en-US" sz="2000" dirty="0" err="1" smtClean="0">
                <a:latin typeface="Arial"/>
                <a:ea typeface="Arial"/>
                <a:cs typeface="Arial"/>
                <a:sym typeface="Arial"/>
              </a:rPr>
              <a:t>hkyak</a:t>
            </a:r>
            <a:r>
              <a:rPr lang="en-US" sz="2000" dirty="0" smtClean="0">
                <a:latin typeface="Arial"/>
                <a:ea typeface="Arial"/>
                <a:cs typeface="Arial"/>
                <a:sym typeface="Arial"/>
              </a:rPr>
              <a:t> </a:t>
            </a:r>
            <a:r>
              <a:rPr lang="en-US" sz="2000" dirty="0" err="1" smtClean="0">
                <a:latin typeface="Arial"/>
                <a:ea typeface="Arial"/>
                <a:cs typeface="Arial"/>
                <a:sym typeface="Arial"/>
              </a:rPr>
              <a:t>ra</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a:t>
            </a:r>
            <a:r>
              <a:rPr lang="en-US" sz="2000" dirty="0" err="1" smtClean="0">
                <a:latin typeface="Arial"/>
                <a:ea typeface="Arial"/>
                <a:cs typeface="Arial"/>
                <a:sym typeface="Arial"/>
              </a:rPr>
              <a:t>madung</a:t>
            </a:r>
            <a:r>
              <a:rPr lang="en-US" sz="2000" dirty="0" smtClean="0">
                <a:latin typeface="Arial"/>
                <a:ea typeface="Arial"/>
                <a:cs typeface="Arial"/>
                <a:sym typeface="Arial"/>
              </a:rPr>
              <a:t> </a:t>
            </a:r>
            <a:r>
              <a:rPr lang="en-US" sz="2000" dirty="0" err="1" smtClean="0">
                <a:latin typeface="Arial"/>
                <a:ea typeface="Arial"/>
                <a:cs typeface="Arial"/>
                <a:sym typeface="Arial"/>
              </a:rPr>
              <a:t>ra</a:t>
            </a:r>
            <a:r>
              <a:rPr lang="en-US" sz="2000" dirty="0" smtClean="0">
                <a:latin typeface="Arial"/>
                <a:ea typeface="Arial"/>
                <a:cs typeface="Arial"/>
                <a:sym typeface="Arial"/>
              </a:rPr>
              <a:t> </a:t>
            </a:r>
            <a:r>
              <a:rPr lang="en-US" sz="2000" dirty="0" err="1" smtClean="0">
                <a:latin typeface="Arial"/>
                <a:ea typeface="Arial"/>
                <a:cs typeface="Arial"/>
                <a:sym typeface="Arial"/>
              </a:rPr>
              <a:t>ahkyak</a:t>
            </a:r>
            <a:r>
              <a:rPr lang="en-US" sz="2000" dirty="0" smtClean="0">
                <a:latin typeface="Arial"/>
                <a:ea typeface="Arial"/>
                <a:cs typeface="Arial"/>
                <a:sym typeface="Arial"/>
              </a:rPr>
              <a:t> lam </a:t>
            </a:r>
            <a:r>
              <a:rPr lang="en-US" sz="2000" dirty="0" err="1" smtClean="0">
                <a:latin typeface="Arial"/>
                <a:ea typeface="Arial"/>
                <a:cs typeface="Arial"/>
                <a:sym typeface="Arial"/>
              </a:rPr>
              <a:t>ni</a:t>
            </a:r>
            <a:r>
              <a:rPr lang="en-US" sz="2000" dirty="0" smtClean="0">
                <a:latin typeface="Arial"/>
                <a:ea typeface="Arial"/>
                <a:cs typeface="Arial"/>
                <a:sym typeface="Arial"/>
              </a:rPr>
              <a:t> </a:t>
            </a:r>
            <a:r>
              <a:rPr lang="en-US" sz="2000" dirty="0" err="1" smtClean="0">
                <a:latin typeface="Arial"/>
                <a:ea typeface="Arial"/>
                <a:cs typeface="Arial"/>
                <a:sym typeface="Arial"/>
              </a:rPr>
              <a:t>hpe</a:t>
            </a:r>
            <a:r>
              <a:rPr lang="en-US" sz="2000" dirty="0" smtClean="0">
                <a:latin typeface="Arial"/>
                <a:ea typeface="Arial"/>
                <a:cs typeface="Arial"/>
                <a:sym typeface="Arial"/>
              </a:rPr>
              <a:t> </a:t>
            </a:r>
            <a:r>
              <a:rPr lang="en-US" sz="2000" dirty="0" err="1" smtClean="0">
                <a:latin typeface="Arial"/>
                <a:ea typeface="Arial"/>
                <a:cs typeface="Arial"/>
                <a:sym typeface="Arial"/>
              </a:rPr>
              <a:t>madung</a:t>
            </a:r>
            <a:r>
              <a:rPr lang="en-US" sz="2000" dirty="0" smtClean="0">
                <a:latin typeface="Arial"/>
                <a:ea typeface="Arial"/>
                <a:cs typeface="Arial"/>
                <a:sym typeface="Arial"/>
              </a:rPr>
              <a:t> </a:t>
            </a:r>
            <a:r>
              <a:rPr lang="en-US" sz="2000" dirty="0" err="1" smtClean="0">
                <a:latin typeface="Arial"/>
                <a:ea typeface="Arial"/>
                <a:cs typeface="Arial"/>
                <a:sym typeface="Arial"/>
              </a:rPr>
              <a:t>dat</a:t>
            </a:r>
            <a:r>
              <a:rPr lang="en-US" sz="2000" dirty="0" smtClean="0">
                <a:latin typeface="Arial"/>
                <a:ea typeface="Arial"/>
                <a:cs typeface="Arial"/>
                <a:sym typeface="Arial"/>
              </a:rPr>
              <a:t> n-</a:t>
            </a:r>
            <a:r>
              <a:rPr lang="en-US" sz="2000" dirty="0" err="1" smtClean="0">
                <a:latin typeface="Arial"/>
                <a:ea typeface="Arial"/>
                <a:cs typeface="Arial"/>
                <a:sym typeface="Arial"/>
              </a:rPr>
              <a:t>na</a:t>
            </a:r>
            <a:r>
              <a:rPr lang="en-US" sz="2000" dirty="0" smtClean="0">
                <a:latin typeface="Arial"/>
                <a:ea typeface="Arial"/>
                <a:cs typeface="Arial"/>
                <a:sym typeface="Arial"/>
              </a:rPr>
              <a:t> </a:t>
            </a:r>
            <a:r>
              <a:rPr lang="en-US" sz="2000" dirty="0" err="1" smtClean="0">
                <a:latin typeface="Arial"/>
                <a:ea typeface="Arial"/>
                <a:cs typeface="Arial"/>
                <a:sym typeface="Arial"/>
              </a:rPr>
              <a:t>hparan</a:t>
            </a:r>
            <a:r>
              <a:rPr lang="en-US" sz="2000" dirty="0" smtClean="0">
                <a:latin typeface="Arial"/>
                <a:ea typeface="Arial"/>
                <a:cs typeface="Arial"/>
                <a:sym typeface="Arial"/>
              </a:rPr>
              <a:t> u.</a:t>
            </a:r>
          </a:p>
          <a:p>
            <a:pPr marL="228600" lvl="0" indent="-228600" algn="l" rtl="0">
              <a:lnSpc>
                <a:spcPct val="150000"/>
              </a:lnSpc>
              <a:spcBef>
                <a:spcPts val="1000"/>
              </a:spcBef>
              <a:spcAft>
                <a:spcPts val="0"/>
              </a:spcAft>
              <a:buClr>
                <a:schemeClr val="dk1"/>
              </a:buClr>
              <a:buSzPts val="2000"/>
              <a:buChar char="•"/>
            </a:pPr>
            <a:r>
              <a:rPr lang="en-US" sz="2000" dirty="0" err="1" smtClean="0">
                <a:latin typeface="Arial"/>
                <a:ea typeface="Arial"/>
                <a:cs typeface="Arial"/>
                <a:sym typeface="Arial"/>
              </a:rPr>
              <a:t>Garum</a:t>
            </a:r>
            <a:r>
              <a:rPr lang="en-US" sz="2000" dirty="0" smtClean="0">
                <a:latin typeface="Arial"/>
                <a:ea typeface="Arial"/>
                <a:cs typeface="Arial"/>
                <a:sym typeface="Arial"/>
              </a:rPr>
              <a:t> </a:t>
            </a:r>
            <a:r>
              <a:rPr lang="en-US" sz="2000" dirty="0" err="1" smtClean="0">
                <a:latin typeface="Arial"/>
                <a:ea typeface="Arial"/>
                <a:cs typeface="Arial"/>
                <a:sym typeface="Arial"/>
              </a:rPr>
              <a:t>shingtau</a:t>
            </a:r>
            <a:r>
              <a:rPr lang="en-US" sz="2000" dirty="0" smtClean="0">
                <a:latin typeface="Arial"/>
                <a:ea typeface="Arial"/>
                <a:cs typeface="Arial"/>
                <a:sym typeface="Arial"/>
              </a:rPr>
              <a:t> lam a </a:t>
            </a:r>
            <a:r>
              <a:rPr lang="en-US" sz="2000" dirty="0" err="1" smtClean="0">
                <a:latin typeface="Arial"/>
                <a:ea typeface="Arial"/>
                <a:cs typeface="Arial"/>
                <a:sym typeface="Arial"/>
              </a:rPr>
              <a:t>matu</a:t>
            </a:r>
            <a:r>
              <a:rPr lang="en-US" sz="2000" dirty="0" smtClean="0">
                <a:latin typeface="Arial"/>
                <a:ea typeface="Arial"/>
                <a:cs typeface="Arial"/>
                <a:sym typeface="Arial"/>
              </a:rPr>
              <a:t> tam </a:t>
            </a:r>
            <a:r>
              <a:rPr lang="en-US" sz="2000" dirty="0" err="1" smtClean="0">
                <a:latin typeface="Arial"/>
                <a:ea typeface="Arial"/>
                <a:cs typeface="Arial"/>
                <a:sym typeface="Arial"/>
              </a:rPr>
              <a:t>sawk</a:t>
            </a:r>
            <a:r>
              <a:rPr lang="en-US" sz="2000" dirty="0" smtClean="0">
                <a:latin typeface="Arial"/>
                <a:ea typeface="Arial"/>
                <a:cs typeface="Arial"/>
                <a:sym typeface="Arial"/>
              </a:rPr>
              <a:t>  la </a:t>
            </a:r>
            <a:r>
              <a:rPr lang="en-US" sz="2000" dirty="0" err="1" smtClean="0">
                <a:latin typeface="Arial"/>
                <a:ea typeface="Arial"/>
                <a:cs typeface="Arial"/>
                <a:sym typeface="Arial"/>
              </a:rPr>
              <a:t>chye</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a:t>
            </a:r>
            <a:r>
              <a:rPr lang="en-US" sz="2000" dirty="0" err="1" smtClean="0">
                <a:latin typeface="Arial"/>
                <a:ea typeface="Arial"/>
                <a:cs typeface="Arial"/>
                <a:sym typeface="Arial"/>
              </a:rPr>
              <a:t>ladat</a:t>
            </a:r>
            <a:r>
              <a:rPr lang="en-US" sz="2000" dirty="0" smtClean="0">
                <a:latin typeface="Arial"/>
                <a:ea typeface="Arial"/>
                <a:cs typeface="Arial"/>
                <a:sym typeface="Arial"/>
              </a:rPr>
              <a:t> </a:t>
            </a:r>
            <a:r>
              <a:rPr lang="en-US" sz="2000" dirty="0" err="1" smtClean="0">
                <a:latin typeface="Arial"/>
                <a:ea typeface="Arial"/>
                <a:cs typeface="Arial"/>
                <a:sym typeface="Arial"/>
              </a:rPr>
              <a:t>amyu</a:t>
            </a:r>
            <a:r>
              <a:rPr lang="en-US" sz="2000" dirty="0" smtClean="0">
                <a:latin typeface="Arial"/>
                <a:ea typeface="Arial"/>
                <a:cs typeface="Arial"/>
                <a:sym typeface="Arial"/>
              </a:rPr>
              <a:t> </a:t>
            </a:r>
            <a:r>
              <a:rPr lang="en-US" sz="2000" dirty="0" err="1" smtClean="0">
                <a:latin typeface="Arial"/>
                <a:ea typeface="Arial"/>
                <a:cs typeface="Arial"/>
                <a:sym typeface="Arial"/>
              </a:rPr>
              <a:t>myu</a:t>
            </a:r>
            <a:r>
              <a:rPr lang="en-US" sz="2000" dirty="0" smtClean="0">
                <a:latin typeface="Arial"/>
                <a:ea typeface="Arial"/>
                <a:cs typeface="Arial"/>
                <a:sym typeface="Arial"/>
              </a:rPr>
              <a:t> </a:t>
            </a:r>
            <a:r>
              <a:rPr lang="en-US" sz="2000" dirty="0" err="1" smtClean="0">
                <a:latin typeface="Arial"/>
                <a:ea typeface="Arial"/>
                <a:cs typeface="Arial"/>
                <a:sym typeface="Arial"/>
              </a:rPr>
              <a:t>hpe</a:t>
            </a:r>
            <a:r>
              <a:rPr lang="en-US" sz="2000" dirty="0" smtClean="0">
                <a:latin typeface="Arial"/>
                <a:ea typeface="Arial"/>
                <a:cs typeface="Arial"/>
                <a:sym typeface="Arial"/>
              </a:rPr>
              <a:t> </a:t>
            </a:r>
            <a:r>
              <a:rPr lang="en-US" sz="2000" dirty="0" err="1" smtClean="0">
                <a:latin typeface="Arial"/>
                <a:ea typeface="Arial"/>
                <a:cs typeface="Arial"/>
                <a:sym typeface="Arial"/>
              </a:rPr>
              <a:t>sadi</a:t>
            </a:r>
            <a:r>
              <a:rPr lang="en-US" sz="2000" dirty="0" smtClean="0">
                <a:latin typeface="Arial"/>
                <a:ea typeface="Arial"/>
                <a:cs typeface="Arial"/>
                <a:sym typeface="Arial"/>
              </a:rPr>
              <a:t> </a:t>
            </a:r>
            <a:r>
              <a:rPr lang="en-US" sz="2000" dirty="0" err="1" smtClean="0">
                <a:latin typeface="Arial"/>
                <a:ea typeface="Arial"/>
                <a:cs typeface="Arial"/>
                <a:sym typeface="Arial"/>
              </a:rPr>
              <a:t>majan</a:t>
            </a:r>
            <a:r>
              <a:rPr lang="en-US" sz="2000" dirty="0" smtClean="0">
                <a:latin typeface="Arial"/>
                <a:ea typeface="Arial"/>
                <a:cs typeface="Arial"/>
                <a:sym typeface="Arial"/>
              </a:rPr>
              <a:t> u.</a:t>
            </a:r>
          </a:p>
          <a:p>
            <a:pPr marL="228600" lvl="0" indent="-228600" algn="l" rtl="0">
              <a:lnSpc>
                <a:spcPct val="150000"/>
              </a:lnSpc>
              <a:spcBef>
                <a:spcPts val="1000"/>
              </a:spcBef>
              <a:spcAft>
                <a:spcPts val="0"/>
              </a:spcAft>
              <a:buClr>
                <a:schemeClr val="dk1"/>
              </a:buClr>
              <a:buSzPts val="2000"/>
              <a:buChar char="•"/>
            </a:pPr>
            <a:r>
              <a:rPr lang="en-US" sz="2000" dirty="0" err="1" smtClean="0">
                <a:latin typeface="Arial"/>
                <a:ea typeface="Arial"/>
                <a:cs typeface="Arial"/>
                <a:sym typeface="Arial"/>
              </a:rPr>
              <a:t>Tinang</a:t>
            </a:r>
            <a:r>
              <a:rPr lang="en-US" sz="2000" dirty="0" smtClean="0">
                <a:latin typeface="Arial"/>
                <a:ea typeface="Arial"/>
                <a:cs typeface="Arial"/>
                <a:sym typeface="Arial"/>
              </a:rPr>
              <a:t> </a:t>
            </a:r>
            <a:r>
              <a:rPr lang="en-US" sz="2000" dirty="0" err="1" smtClean="0">
                <a:latin typeface="Arial"/>
                <a:ea typeface="Arial"/>
                <a:cs typeface="Arial"/>
                <a:sym typeface="Arial"/>
              </a:rPr>
              <a:t>galaw</a:t>
            </a:r>
            <a:r>
              <a:rPr lang="en-US" sz="2000" dirty="0" smtClean="0">
                <a:latin typeface="Arial"/>
                <a:ea typeface="Arial"/>
                <a:cs typeface="Arial"/>
                <a:sym typeface="Arial"/>
              </a:rPr>
              <a:t> </a:t>
            </a:r>
            <a:r>
              <a:rPr lang="en-US" sz="2000" dirty="0" err="1" smtClean="0">
                <a:latin typeface="Arial"/>
                <a:ea typeface="Arial"/>
                <a:cs typeface="Arial"/>
                <a:sym typeface="Arial"/>
              </a:rPr>
              <a:t>lajang</a:t>
            </a:r>
            <a:r>
              <a:rPr lang="en-US" sz="2000" dirty="0" smtClean="0">
                <a:latin typeface="Arial"/>
                <a:ea typeface="Arial"/>
                <a:cs typeface="Arial"/>
                <a:sym typeface="Arial"/>
              </a:rPr>
              <a:t> </a:t>
            </a:r>
            <a:r>
              <a:rPr lang="en-US" sz="2000" dirty="0" err="1" smtClean="0">
                <a:latin typeface="Arial"/>
                <a:ea typeface="Arial"/>
                <a:cs typeface="Arial"/>
                <a:sym typeface="Arial"/>
              </a:rPr>
              <a:t>lu</a:t>
            </a:r>
            <a:r>
              <a:rPr lang="en-US" sz="2000" dirty="0" smtClean="0">
                <a:latin typeface="Arial"/>
                <a:ea typeface="Arial"/>
                <a:cs typeface="Arial"/>
                <a:sym typeface="Arial"/>
              </a:rPr>
              <a:t> ai lam </a:t>
            </a:r>
            <a:r>
              <a:rPr lang="en-US" sz="2000" dirty="0" err="1" smtClean="0">
                <a:latin typeface="Arial"/>
                <a:ea typeface="Arial"/>
                <a:cs typeface="Arial"/>
                <a:sym typeface="Arial"/>
              </a:rPr>
              <a:t>ni</a:t>
            </a:r>
            <a:r>
              <a:rPr lang="en-US" sz="2000" dirty="0" smtClean="0">
                <a:latin typeface="Arial"/>
                <a:ea typeface="Arial"/>
                <a:cs typeface="Arial"/>
                <a:sym typeface="Arial"/>
              </a:rPr>
              <a:t> </a:t>
            </a:r>
            <a:r>
              <a:rPr lang="en-US" sz="2000" dirty="0" err="1" smtClean="0">
                <a:latin typeface="Arial"/>
                <a:ea typeface="Arial"/>
                <a:cs typeface="Arial"/>
                <a:sym typeface="Arial"/>
              </a:rPr>
              <a:t>hte</a:t>
            </a:r>
            <a:r>
              <a:rPr lang="en-US" sz="2000" dirty="0" smtClean="0">
                <a:latin typeface="Arial"/>
                <a:ea typeface="Arial"/>
                <a:cs typeface="Arial"/>
                <a:sym typeface="Arial"/>
              </a:rPr>
              <a:t> </a:t>
            </a:r>
            <a:r>
              <a:rPr lang="en-US" sz="2000" dirty="0" err="1" smtClean="0">
                <a:latin typeface="Arial"/>
                <a:ea typeface="Arial"/>
                <a:cs typeface="Arial"/>
                <a:sym typeface="Arial"/>
              </a:rPr>
              <a:t>nlu</a:t>
            </a:r>
            <a:r>
              <a:rPr lang="en-US" sz="2000" dirty="0" smtClean="0">
                <a:latin typeface="Arial"/>
                <a:ea typeface="Arial"/>
                <a:cs typeface="Arial"/>
                <a:sym typeface="Arial"/>
              </a:rPr>
              <a:t> </a:t>
            </a:r>
            <a:r>
              <a:rPr lang="en-US" sz="2000" dirty="0" err="1" smtClean="0">
                <a:latin typeface="Arial"/>
                <a:ea typeface="Arial"/>
                <a:cs typeface="Arial"/>
                <a:sym typeface="Arial"/>
              </a:rPr>
              <a:t>galaw</a:t>
            </a:r>
            <a:r>
              <a:rPr lang="en-US" sz="2000" dirty="0" smtClean="0">
                <a:latin typeface="Arial"/>
                <a:ea typeface="Arial"/>
                <a:cs typeface="Arial"/>
                <a:sym typeface="Arial"/>
              </a:rPr>
              <a:t> ai lam </a:t>
            </a:r>
            <a:r>
              <a:rPr lang="en-US" sz="2000" dirty="0" err="1" smtClean="0">
                <a:latin typeface="Arial"/>
                <a:ea typeface="Arial"/>
                <a:cs typeface="Arial"/>
                <a:sym typeface="Arial"/>
              </a:rPr>
              <a:t>ni</a:t>
            </a:r>
            <a:r>
              <a:rPr lang="en-US" sz="2000" dirty="0" smtClean="0">
                <a:latin typeface="Arial"/>
                <a:ea typeface="Arial"/>
                <a:cs typeface="Arial"/>
                <a:sym typeface="Arial"/>
              </a:rPr>
              <a:t> </a:t>
            </a:r>
            <a:r>
              <a:rPr lang="en-US" sz="2000" dirty="0" err="1" smtClean="0">
                <a:latin typeface="Arial"/>
                <a:ea typeface="Arial"/>
                <a:cs typeface="Arial"/>
                <a:sym typeface="Arial"/>
              </a:rPr>
              <a:t>hpe</a:t>
            </a:r>
            <a:r>
              <a:rPr lang="en-US" sz="2000" dirty="0" smtClean="0">
                <a:latin typeface="Arial"/>
                <a:ea typeface="Arial"/>
                <a:cs typeface="Arial"/>
                <a:sym typeface="Arial"/>
              </a:rPr>
              <a:t> </a:t>
            </a:r>
            <a:r>
              <a:rPr lang="en-US" sz="2000" dirty="0" err="1" smtClean="0">
                <a:latin typeface="Arial"/>
                <a:ea typeface="Arial"/>
                <a:cs typeface="Arial"/>
                <a:sym typeface="Arial"/>
              </a:rPr>
              <a:t>chye</a:t>
            </a:r>
            <a:r>
              <a:rPr lang="en-US" sz="2000" dirty="0" smtClean="0">
                <a:latin typeface="Arial"/>
                <a:ea typeface="Arial"/>
                <a:cs typeface="Arial"/>
                <a:sym typeface="Arial"/>
              </a:rPr>
              <a:t> </a:t>
            </a:r>
            <a:r>
              <a:rPr lang="en-US" sz="2000" dirty="0" err="1" smtClean="0">
                <a:latin typeface="Arial"/>
                <a:ea typeface="Arial"/>
                <a:cs typeface="Arial"/>
                <a:sym typeface="Arial"/>
              </a:rPr>
              <a:t>na</a:t>
            </a:r>
            <a:r>
              <a:rPr lang="en-US" sz="2000" dirty="0" smtClean="0">
                <a:latin typeface="Arial"/>
                <a:ea typeface="Arial"/>
                <a:cs typeface="Arial"/>
                <a:sym typeface="Arial"/>
              </a:rPr>
              <a:t> </a:t>
            </a:r>
            <a:r>
              <a:rPr lang="en-US" sz="2000" dirty="0" err="1" smtClean="0">
                <a:latin typeface="Arial"/>
                <a:ea typeface="Arial"/>
                <a:cs typeface="Arial"/>
                <a:sym typeface="Arial"/>
              </a:rPr>
              <a:t>nga</a:t>
            </a:r>
            <a:r>
              <a:rPr lang="en-US" sz="2000" dirty="0" smtClean="0">
                <a:latin typeface="Arial"/>
                <a:ea typeface="Arial"/>
                <a:cs typeface="Arial"/>
                <a:sym typeface="Arial"/>
              </a:rPr>
              <a:t> u.</a:t>
            </a:r>
            <a:endParaRPr dirty="0">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9"/>
        <p:cNvGrpSpPr/>
        <p:nvPr/>
      </p:nvGrpSpPr>
      <p:grpSpPr>
        <a:xfrm>
          <a:off x="0" y="0"/>
          <a:ext cx="0" cy="0"/>
          <a:chOff x="0" y="0"/>
          <a:chExt cx="0" cy="0"/>
        </a:xfrm>
      </p:grpSpPr>
      <p:sp>
        <p:nvSpPr>
          <p:cNvPr id="610" name="Google Shape;610;p4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1" name="Google Shape;611;p48"/>
          <p:cNvSpPr/>
          <p:nvPr/>
        </p:nvSpPr>
        <p:spPr>
          <a:xfrm>
            <a:off x="-549945"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2" name="Google Shape;612;p48"/>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3" name="Google Shape;613;p48"/>
          <p:cNvSpPr txBox="1">
            <a:spLocks noGrp="1"/>
          </p:cNvSpPr>
          <p:nvPr>
            <p:ph type="body" idx="1"/>
          </p:nvPr>
        </p:nvSpPr>
        <p:spPr>
          <a:xfrm>
            <a:off x="3617326" y="155276"/>
            <a:ext cx="8511935" cy="6383637"/>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2000"/>
              <a:buNone/>
            </a:pPr>
            <a:r>
              <a:rPr lang="en-US" sz="1800" b="1" dirty="0" err="1" smtClean="0">
                <a:latin typeface="Arial"/>
                <a:ea typeface="Arial"/>
                <a:cs typeface="Arial"/>
                <a:sym typeface="Arial"/>
              </a:rPr>
              <a:t>Madat</a:t>
            </a:r>
            <a:r>
              <a:rPr lang="en-US" sz="1800" b="1" dirty="0" smtClean="0">
                <a:latin typeface="Arial"/>
                <a:ea typeface="Arial"/>
                <a:cs typeface="Arial"/>
                <a:sym typeface="Arial"/>
              </a:rPr>
              <a:t>  u – </a:t>
            </a:r>
            <a:r>
              <a:rPr lang="en-US" sz="1800" dirty="0" err="1" smtClean="0">
                <a:latin typeface="Arial"/>
                <a:ea typeface="Arial"/>
                <a:cs typeface="Arial"/>
                <a:sym typeface="Arial"/>
              </a:rPr>
              <a:t>Matut</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sak</a:t>
            </a:r>
            <a:r>
              <a:rPr lang="en-US" sz="1800" dirty="0" smtClean="0">
                <a:latin typeface="Arial"/>
                <a:ea typeface="Arial"/>
                <a:cs typeface="Arial"/>
                <a:sym typeface="Arial"/>
              </a:rPr>
              <a:t> </a:t>
            </a:r>
            <a:r>
              <a:rPr lang="en-US" sz="1800" dirty="0" err="1" smtClean="0">
                <a:latin typeface="Arial"/>
                <a:ea typeface="Arial"/>
                <a:cs typeface="Arial"/>
                <a:sym typeface="Arial"/>
              </a:rPr>
              <a:t>hkrung</a:t>
            </a:r>
            <a:r>
              <a:rPr lang="en-US" sz="1800" dirty="0" smtClean="0">
                <a:latin typeface="Arial"/>
                <a:ea typeface="Arial"/>
                <a:cs typeface="Arial"/>
                <a:sym typeface="Arial"/>
              </a:rPr>
              <a:t> </a:t>
            </a:r>
            <a:r>
              <a:rPr lang="en-US" sz="1800" dirty="0" err="1" smtClean="0">
                <a:latin typeface="Arial"/>
                <a:ea typeface="Arial"/>
                <a:cs typeface="Arial"/>
                <a:sym typeface="Arial"/>
              </a:rPr>
              <a:t>nga</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 </a:t>
            </a:r>
            <a:r>
              <a:rPr lang="en-US" sz="1800" dirty="0" err="1" smtClean="0">
                <a:latin typeface="Arial"/>
                <a:ea typeface="Arial"/>
                <a:cs typeface="Arial"/>
                <a:sym typeface="Arial"/>
              </a:rPr>
              <a:t>wa</a:t>
            </a:r>
            <a:r>
              <a:rPr lang="en-US" sz="1800" dirty="0" smtClean="0">
                <a:latin typeface="Arial"/>
                <a:ea typeface="Arial"/>
                <a:cs typeface="Arial"/>
                <a:sym typeface="Arial"/>
              </a:rPr>
              <a:t> a </a:t>
            </a:r>
            <a:r>
              <a:rPr lang="en-US" sz="1800" dirty="0" err="1" smtClean="0">
                <a:latin typeface="Arial"/>
                <a:ea typeface="Arial"/>
                <a:cs typeface="Arial"/>
                <a:sym typeface="Arial"/>
              </a:rPr>
              <a:t>madung</a:t>
            </a:r>
            <a:r>
              <a:rPr lang="en-US" sz="1800" dirty="0" smtClean="0">
                <a:latin typeface="Arial"/>
                <a:ea typeface="Arial"/>
                <a:cs typeface="Arial"/>
                <a:sym typeface="Arial"/>
              </a:rPr>
              <a:t> </a:t>
            </a:r>
            <a:r>
              <a:rPr lang="en-US" sz="1800" dirty="0" err="1" smtClean="0">
                <a:latin typeface="Arial"/>
                <a:ea typeface="Arial"/>
                <a:cs typeface="Arial"/>
                <a:sym typeface="Arial"/>
              </a:rPr>
              <a:t>ra</a:t>
            </a:r>
            <a:r>
              <a:rPr lang="en-US" sz="1800" dirty="0" smtClean="0">
                <a:latin typeface="Arial"/>
                <a:ea typeface="Arial"/>
                <a:cs typeface="Arial"/>
                <a:sym typeface="Arial"/>
              </a:rPr>
              <a:t> </a:t>
            </a:r>
            <a:r>
              <a:rPr lang="en-US" sz="1800" dirty="0" err="1" smtClean="0">
                <a:latin typeface="Arial"/>
                <a:ea typeface="Arial"/>
                <a:cs typeface="Arial"/>
                <a:sym typeface="Arial"/>
              </a:rPr>
              <a:t>ahkyak</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 lam </a:t>
            </a:r>
            <a:r>
              <a:rPr lang="en-US" sz="1800" dirty="0" err="1" smtClean="0">
                <a:latin typeface="Arial"/>
                <a:ea typeface="Arial"/>
                <a:cs typeface="Arial"/>
                <a:sym typeface="Arial"/>
              </a:rPr>
              <a:t>ni</a:t>
            </a:r>
            <a:r>
              <a:rPr lang="en-US" sz="1800" dirty="0">
                <a:latin typeface="Arial"/>
                <a:ea typeface="Arial"/>
                <a:cs typeface="Arial"/>
                <a:sym typeface="Arial"/>
              </a:rPr>
              <a:t> </a:t>
            </a:r>
            <a:r>
              <a:rPr lang="en-US" sz="1800" dirty="0" err="1" smtClean="0">
                <a:latin typeface="Arial"/>
                <a:ea typeface="Arial"/>
                <a:cs typeface="Arial"/>
                <a:sym typeface="Arial"/>
              </a:rPr>
              <a:t>nga</a:t>
            </a:r>
            <a:r>
              <a:rPr lang="en-US" sz="1800" dirty="0" smtClean="0">
                <a:latin typeface="Arial"/>
                <a:ea typeface="Arial"/>
                <a:cs typeface="Arial"/>
                <a:sym typeface="Arial"/>
              </a:rPr>
              <a:t> n-</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shi</a:t>
            </a:r>
            <a:r>
              <a:rPr lang="en-US" sz="1800" dirty="0">
                <a:latin typeface="Arial"/>
                <a:ea typeface="Arial"/>
                <a:cs typeface="Arial"/>
                <a:sym typeface="Arial"/>
              </a:rPr>
              <a:t> </a:t>
            </a:r>
            <a:r>
              <a:rPr lang="en-US" sz="1800" dirty="0" err="1" smtClean="0">
                <a:latin typeface="Arial"/>
                <a:ea typeface="Arial"/>
                <a:cs typeface="Arial"/>
                <a:sym typeface="Arial"/>
              </a:rPr>
              <a:t>hkyak</a:t>
            </a:r>
            <a:r>
              <a:rPr lang="en-US" sz="1800" dirty="0" smtClean="0">
                <a:latin typeface="Arial"/>
                <a:ea typeface="Arial"/>
                <a:cs typeface="Arial"/>
                <a:sym typeface="Arial"/>
              </a:rPr>
              <a:t> </a:t>
            </a:r>
            <a:r>
              <a:rPr lang="en-US" sz="1800" dirty="0" err="1" smtClean="0">
                <a:latin typeface="Arial"/>
                <a:ea typeface="Arial"/>
                <a:cs typeface="Arial"/>
                <a:sym typeface="Arial"/>
              </a:rPr>
              <a:t>hkyak</a:t>
            </a:r>
            <a:r>
              <a:rPr lang="en-US" sz="1800" dirty="0" smtClean="0">
                <a:latin typeface="Arial"/>
                <a:ea typeface="Arial"/>
                <a:cs typeface="Arial"/>
                <a:sym typeface="Arial"/>
              </a:rPr>
              <a:t> </a:t>
            </a:r>
            <a:r>
              <a:rPr lang="en-US" sz="1800" dirty="0" err="1" smtClean="0">
                <a:latin typeface="Arial"/>
                <a:ea typeface="Arial"/>
                <a:cs typeface="Arial"/>
                <a:sym typeface="Arial"/>
              </a:rPr>
              <a:t>hkrit</a:t>
            </a:r>
            <a:r>
              <a:rPr lang="en-US" sz="1800" dirty="0" smtClean="0">
                <a:latin typeface="Arial"/>
                <a:ea typeface="Arial"/>
                <a:cs typeface="Arial"/>
                <a:sym typeface="Arial"/>
              </a:rPr>
              <a:t> </a:t>
            </a:r>
            <a:r>
              <a:rPr lang="en-US" sz="1800" dirty="0" err="1" smtClean="0">
                <a:latin typeface="Arial"/>
                <a:ea typeface="Arial"/>
                <a:cs typeface="Arial"/>
                <a:sym typeface="Arial"/>
              </a:rPr>
              <a:t>tsang</a:t>
            </a:r>
            <a:r>
              <a:rPr lang="en-US" sz="1800" dirty="0" smtClean="0">
                <a:latin typeface="Arial"/>
                <a:ea typeface="Arial"/>
                <a:cs typeface="Arial"/>
                <a:sym typeface="Arial"/>
              </a:rPr>
              <a:t> </a:t>
            </a:r>
            <a:r>
              <a:rPr lang="en-US" sz="1800" dirty="0" err="1" smtClean="0">
                <a:latin typeface="Arial"/>
                <a:ea typeface="Arial"/>
                <a:cs typeface="Arial"/>
                <a:sym typeface="Arial"/>
              </a:rPr>
              <a:t>hpa</a:t>
            </a:r>
            <a:r>
              <a:rPr lang="en-US" sz="1800" dirty="0" smtClean="0">
                <a:latin typeface="Arial"/>
                <a:ea typeface="Arial"/>
                <a:cs typeface="Arial"/>
                <a:sym typeface="Arial"/>
              </a:rPr>
              <a:t> n-</a:t>
            </a:r>
            <a:r>
              <a:rPr lang="en-US" sz="1800" dirty="0" err="1" smtClean="0">
                <a:latin typeface="Arial"/>
                <a:ea typeface="Arial"/>
                <a:cs typeface="Arial"/>
                <a:sym typeface="Arial"/>
              </a:rPr>
              <a:t>nga</a:t>
            </a:r>
            <a:r>
              <a:rPr lang="en-US" sz="1800" dirty="0" smtClean="0">
                <a:latin typeface="Arial"/>
                <a:ea typeface="Arial"/>
                <a:cs typeface="Arial"/>
                <a:sym typeface="Arial"/>
              </a:rPr>
              <a:t> yang </a:t>
            </a:r>
            <a:r>
              <a:rPr lang="en-US" sz="1800" dirty="0" err="1" smtClean="0">
                <a:latin typeface="Arial"/>
                <a:ea typeface="Arial"/>
                <a:cs typeface="Arial"/>
                <a:sym typeface="Arial"/>
              </a:rPr>
              <a:t>madat</a:t>
            </a:r>
            <a:r>
              <a:rPr lang="en-US" sz="1800" dirty="0" smtClean="0">
                <a:latin typeface="Arial"/>
                <a:ea typeface="Arial"/>
                <a:cs typeface="Arial"/>
                <a:sym typeface="Arial"/>
              </a:rPr>
              <a:t> </a:t>
            </a:r>
            <a:r>
              <a:rPr lang="en-US" sz="1800" dirty="0" err="1" smtClean="0">
                <a:latin typeface="Arial"/>
                <a:ea typeface="Arial"/>
                <a:cs typeface="Arial"/>
                <a:sym typeface="Arial"/>
              </a:rPr>
              <a:t>ya</a:t>
            </a:r>
            <a:r>
              <a:rPr lang="en-US" sz="1800" dirty="0" smtClean="0">
                <a:latin typeface="Arial"/>
                <a:ea typeface="Arial"/>
                <a:cs typeface="Arial"/>
                <a:sym typeface="Arial"/>
              </a:rPr>
              <a:t> u.</a:t>
            </a:r>
          </a:p>
          <a:p>
            <a:pPr marL="342900" lvl="0" algn="l" rtl="0">
              <a:lnSpc>
                <a:spcPct val="150000"/>
              </a:lnSpc>
              <a:spcBef>
                <a:spcPts val="0"/>
              </a:spcBef>
              <a:spcAft>
                <a:spcPts val="0"/>
              </a:spcAft>
              <a:buClr>
                <a:schemeClr val="dk1"/>
              </a:buClr>
              <a:buSzPts val="2000"/>
              <a:buFont typeface="Arial" pitchFamily="34" charset="0"/>
              <a:buChar char="•"/>
            </a:pPr>
            <a:r>
              <a:rPr lang="en-US" sz="1800" dirty="0" err="1">
                <a:latin typeface="Arial"/>
                <a:ea typeface="Arial"/>
                <a:cs typeface="Arial"/>
                <a:sym typeface="Arial"/>
              </a:rPr>
              <a:t>M</a:t>
            </a:r>
            <a:r>
              <a:rPr lang="en-US" sz="1800" dirty="0" err="1" smtClean="0">
                <a:latin typeface="Arial"/>
                <a:ea typeface="Arial"/>
                <a:cs typeface="Arial"/>
                <a:sym typeface="Arial"/>
              </a:rPr>
              <a:t>atut</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sak</a:t>
            </a:r>
            <a:r>
              <a:rPr lang="en-US" sz="1800" dirty="0" smtClean="0">
                <a:latin typeface="Arial"/>
                <a:ea typeface="Arial"/>
                <a:cs typeface="Arial"/>
                <a:sym typeface="Arial"/>
              </a:rPr>
              <a:t> </a:t>
            </a:r>
            <a:r>
              <a:rPr lang="en-US" sz="1800" dirty="0" err="1" smtClean="0">
                <a:latin typeface="Arial"/>
                <a:ea typeface="Arial"/>
                <a:cs typeface="Arial"/>
                <a:sym typeface="Arial"/>
              </a:rPr>
              <a:t>hkrung</a:t>
            </a:r>
            <a:r>
              <a:rPr lang="en-US" sz="1800" dirty="0" smtClean="0">
                <a:latin typeface="Arial"/>
                <a:ea typeface="Arial"/>
                <a:cs typeface="Arial"/>
                <a:sym typeface="Arial"/>
              </a:rPr>
              <a:t> </a:t>
            </a:r>
            <a:r>
              <a:rPr lang="en-US" sz="1800" dirty="0" err="1" smtClean="0">
                <a:latin typeface="Arial"/>
                <a:ea typeface="Arial"/>
                <a:cs typeface="Arial"/>
                <a:sym typeface="Arial"/>
              </a:rPr>
              <a:t>nga</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a:latin typeface="Arial"/>
                <a:ea typeface="Arial"/>
                <a:cs typeface="Arial"/>
                <a:sym typeface="Arial"/>
              </a:rPr>
              <a:t> </a:t>
            </a:r>
            <a:r>
              <a:rPr lang="en-US" sz="1800" dirty="0" err="1" smtClean="0">
                <a:latin typeface="Arial"/>
                <a:ea typeface="Arial"/>
                <a:cs typeface="Arial"/>
                <a:sym typeface="Arial"/>
              </a:rPr>
              <a:t>wa</a:t>
            </a:r>
            <a:r>
              <a:rPr lang="en-US" sz="1800" dirty="0" smtClean="0">
                <a:latin typeface="Arial"/>
                <a:ea typeface="Arial"/>
                <a:cs typeface="Arial"/>
                <a:sym typeface="Arial"/>
              </a:rPr>
              <a:t> </a:t>
            </a:r>
            <a:r>
              <a:rPr lang="en-US" sz="1800" dirty="0" err="1" smtClean="0">
                <a:latin typeface="Arial"/>
                <a:ea typeface="Arial"/>
                <a:cs typeface="Arial"/>
                <a:sym typeface="Arial"/>
              </a:rPr>
              <a:t>gaw</a:t>
            </a:r>
            <a:r>
              <a:rPr lang="en-US" sz="1800" dirty="0" smtClean="0">
                <a:latin typeface="Arial"/>
                <a:ea typeface="Arial"/>
                <a:cs typeface="Arial"/>
                <a:sym typeface="Arial"/>
              </a:rPr>
              <a:t> </a:t>
            </a:r>
            <a:r>
              <a:rPr lang="en-US" sz="1800" dirty="0" err="1" smtClean="0">
                <a:latin typeface="Arial"/>
                <a:ea typeface="Arial"/>
                <a:cs typeface="Arial"/>
                <a:sym typeface="Arial"/>
              </a:rPr>
              <a:t>myit</a:t>
            </a:r>
            <a:r>
              <a:rPr lang="en-US" sz="1800" dirty="0" smtClean="0">
                <a:latin typeface="Arial"/>
                <a:ea typeface="Arial"/>
                <a:cs typeface="Arial"/>
                <a:sym typeface="Arial"/>
              </a:rPr>
              <a:t> </a:t>
            </a:r>
            <a:r>
              <a:rPr lang="en-US" sz="1800" dirty="0" err="1" smtClean="0">
                <a:latin typeface="Arial"/>
                <a:ea typeface="Arial"/>
                <a:cs typeface="Arial"/>
                <a:sym typeface="Arial"/>
              </a:rPr>
              <a:t>tsam</a:t>
            </a:r>
            <a:r>
              <a:rPr lang="en-US" sz="1800" dirty="0" smtClean="0">
                <a:latin typeface="Arial"/>
                <a:ea typeface="Arial"/>
                <a:cs typeface="Arial"/>
                <a:sym typeface="Arial"/>
              </a:rPr>
              <a:t> </a:t>
            </a:r>
            <a:r>
              <a:rPr lang="en-US" sz="1800" dirty="0" err="1" smtClean="0">
                <a:latin typeface="Arial"/>
                <a:ea typeface="Arial"/>
                <a:cs typeface="Arial"/>
                <a:sym typeface="Arial"/>
              </a:rPr>
              <a:t>pu</a:t>
            </a:r>
            <a:r>
              <a:rPr lang="en-US" sz="1800" dirty="0" smtClean="0">
                <a:latin typeface="Arial"/>
                <a:ea typeface="Arial"/>
                <a:cs typeface="Arial"/>
                <a:sym typeface="Arial"/>
              </a:rPr>
              <a:t> </a:t>
            </a:r>
            <a:r>
              <a:rPr lang="en-US" sz="1800" dirty="0" err="1" smtClean="0">
                <a:latin typeface="Arial"/>
                <a:ea typeface="Arial"/>
                <a:cs typeface="Arial"/>
                <a:sym typeface="Arial"/>
              </a:rPr>
              <a:t>ba</a:t>
            </a:r>
            <a:r>
              <a:rPr lang="en-US" sz="1800" dirty="0" smtClean="0">
                <a:latin typeface="Arial"/>
                <a:ea typeface="Arial"/>
                <a:cs typeface="Arial"/>
                <a:sym typeface="Arial"/>
              </a:rPr>
              <a:t> lam </a:t>
            </a:r>
            <a:r>
              <a:rPr lang="en-US" sz="1800" dirty="0" err="1" smtClean="0">
                <a:latin typeface="Arial"/>
                <a:ea typeface="Arial"/>
                <a:cs typeface="Arial"/>
                <a:sym typeface="Arial"/>
              </a:rPr>
              <a:t>hte</a:t>
            </a:r>
            <a:r>
              <a:rPr lang="en-US" sz="1800" dirty="0" smtClean="0">
                <a:latin typeface="Arial"/>
                <a:ea typeface="Arial"/>
                <a:cs typeface="Arial"/>
                <a:sym typeface="Arial"/>
              </a:rPr>
              <a:t>/</a:t>
            </a:r>
            <a:r>
              <a:rPr lang="en-US" sz="1800" dirty="0" err="1" smtClean="0">
                <a:latin typeface="Arial"/>
                <a:ea typeface="Arial"/>
                <a:cs typeface="Arial"/>
                <a:sym typeface="Arial"/>
              </a:rPr>
              <a:t>shing</a:t>
            </a:r>
            <a:r>
              <a:rPr lang="en-US" sz="1800" dirty="0" smtClean="0">
                <a:latin typeface="Arial"/>
                <a:ea typeface="Arial"/>
                <a:cs typeface="Arial"/>
                <a:sym typeface="Arial"/>
              </a:rPr>
              <a:t> </a:t>
            </a:r>
            <a:r>
              <a:rPr lang="en-US" sz="1800" dirty="0" err="1" smtClean="0">
                <a:latin typeface="Arial"/>
                <a:ea typeface="Arial"/>
                <a:cs typeface="Arial"/>
                <a:sym typeface="Arial"/>
              </a:rPr>
              <a:t>nrai</a:t>
            </a:r>
            <a:r>
              <a:rPr lang="en-US" sz="1800" dirty="0" smtClean="0">
                <a:latin typeface="Arial"/>
                <a:ea typeface="Arial"/>
                <a:cs typeface="Arial"/>
                <a:sym typeface="Arial"/>
              </a:rPr>
              <a:t> </a:t>
            </a:r>
            <a:r>
              <a:rPr lang="en-US" sz="1800" dirty="0" err="1" smtClean="0">
                <a:latin typeface="Arial"/>
                <a:ea typeface="Arial"/>
                <a:cs typeface="Arial"/>
                <a:sym typeface="Arial"/>
              </a:rPr>
              <a:t>myit</a:t>
            </a:r>
            <a:r>
              <a:rPr lang="en-US" sz="1800" dirty="0" smtClean="0">
                <a:latin typeface="Arial"/>
                <a:ea typeface="Arial"/>
                <a:cs typeface="Arial"/>
                <a:sym typeface="Arial"/>
              </a:rPr>
              <a:t> </a:t>
            </a:r>
            <a:r>
              <a:rPr lang="en-US" sz="1800" dirty="0" err="1" smtClean="0">
                <a:latin typeface="Arial"/>
                <a:ea typeface="Arial"/>
                <a:cs typeface="Arial"/>
                <a:sym typeface="Arial"/>
              </a:rPr>
              <a:t>shuk</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 lam </a:t>
            </a:r>
            <a:r>
              <a:rPr lang="en-US" sz="1800" dirty="0" err="1" smtClean="0">
                <a:latin typeface="Arial"/>
                <a:ea typeface="Arial"/>
                <a:cs typeface="Arial"/>
                <a:sym typeface="Arial"/>
              </a:rPr>
              <a:t>nga</a:t>
            </a:r>
            <a:r>
              <a:rPr lang="en-US" sz="1800" dirty="0" smtClean="0">
                <a:latin typeface="Arial"/>
                <a:ea typeface="Arial"/>
                <a:cs typeface="Arial"/>
                <a:sym typeface="Arial"/>
              </a:rPr>
              <a:t> </a:t>
            </a:r>
            <a:r>
              <a:rPr lang="en-US" sz="1800" dirty="0" err="1" smtClean="0">
                <a:latin typeface="Arial"/>
                <a:ea typeface="Arial"/>
                <a:cs typeface="Arial"/>
                <a:sym typeface="Arial"/>
              </a:rPr>
              <a:t>chye</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 </a:t>
            </a:r>
            <a:r>
              <a:rPr lang="en-US" sz="1800" dirty="0" err="1" smtClean="0">
                <a:latin typeface="Arial"/>
                <a:ea typeface="Arial"/>
                <a:cs typeface="Arial"/>
                <a:sym typeface="Arial"/>
              </a:rPr>
              <a:t>Rai</a:t>
            </a:r>
            <a:r>
              <a:rPr lang="en-US" sz="1800" dirty="0" smtClean="0">
                <a:latin typeface="Arial"/>
                <a:ea typeface="Arial"/>
                <a:cs typeface="Arial"/>
                <a:sym typeface="Arial"/>
              </a:rPr>
              <a:t> </a:t>
            </a:r>
            <a:r>
              <a:rPr lang="en-US" sz="1800" dirty="0" err="1" smtClean="0">
                <a:latin typeface="Arial"/>
                <a:ea typeface="Arial"/>
                <a:cs typeface="Arial"/>
                <a:sym typeface="Arial"/>
              </a:rPr>
              <a:t>tim</a:t>
            </a:r>
            <a:r>
              <a:rPr lang="en-US" sz="1800" dirty="0" smtClean="0">
                <a:latin typeface="Arial"/>
                <a:ea typeface="Arial"/>
                <a:cs typeface="Arial"/>
                <a:sym typeface="Arial"/>
              </a:rPr>
              <a:t>, </a:t>
            </a:r>
            <a:r>
              <a:rPr lang="en-US" sz="1800" dirty="0" err="1" smtClean="0">
                <a:latin typeface="Arial"/>
                <a:ea typeface="Arial"/>
                <a:cs typeface="Arial"/>
                <a:sym typeface="Arial"/>
              </a:rPr>
              <a:t>garum</a:t>
            </a:r>
            <a:r>
              <a:rPr lang="en-US" sz="1800" dirty="0" smtClean="0">
                <a:latin typeface="Arial"/>
                <a:ea typeface="Arial"/>
                <a:cs typeface="Arial"/>
                <a:sym typeface="Arial"/>
              </a:rPr>
              <a:t> </a:t>
            </a:r>
            <a:r>
              <a:rPr lang="en-US" sz="1800" dirty="0" err="1" smtClean="0">
                <a:latin typeface="Arial"/>
                <a:ea typeface="Arial"/>
                <a:cs typeface="Arial"/>
                <a:sym typeface="Arial"/>
              </a:rPr>
              <a:t>shingtau</a:t>
            </a:r>
            <a:r>
              <a:rPr lang="en-US" sz="1800" dirty="0" smtClean="0">
                <a:latin typeface="Arial"/>
                <a:ea typeface="Arial"/>
                <a:cs typeface="Arial"/>
                <a:sym typeface="Arial"/>
              </a:rPr>
              <a:t> </a:t>
            </a:r>
            <a:r>
              <a:rPr lang="en-US" sz="1800" dirty="0" err="1" smtClean="0">
                <a:latin typeface="Arial"/>
                <a:ea typeface="Arial"/>
                <a:cs typeface="Arial"/>
                <a:sym typeface="Arial"/>
              </a:rPr>
              <a:t>ya</a:t>
            </a:r>
            <a:r>
              <a:rPr lang="en-US" sz="1800" dirty="0" smtClean="0">
                <a:latin typeface="Arial"/>
                <a:ea typeface="Arial"/>
                <a:cs typeface="Arial"/>
                <a:sym typeface="Arial"/>
              </a:rPr>
              <a:t> </a:t>
            </a:r>
            <a:r>
              <a:rPr lang="en-US" sz="1800" dirty="0" err="1" smtClean="0">
                <a:latin typeface="Arial"/>
                <a:ea typeface="Arial"/>
                <a:cs typeface="Arial"/>
                <a:sym typeface="Arial"/>
              </a:rPr>
              <a:t>hku</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dang </a:t>
            </a:r>
            <a:r>
              <a:rPr lang="en-US" sz="1800" dirty="0" err="1" smtClean="0">
                <a:latin typeface="Arial"/>
                <a:ea typeface="Arial"/>
                <a:cs typeface="Arial"/>
                <a:sym typeface="Arial"/>
              </a:rPr>
              <a:t>lu</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 </a:t>
            </a:r>
            <a:r>
              <a:rPr lang="en-US" sz="1800" dirty="0" err="1" smtClean="0">
                <a:latin typeface="Arial"/>
                <a:ea typeface="Arial"/>
                <a:cs typeface="Arial"/>
                <a:sym typeface="Arial"/>
              </a:rPr>
              <a:t>daram</a:t>
            </a:r>
            <a:r>
              <a:rPr lang="en-US" sz="1800" dirty="0" smtClean="0">
                <a:latin typeface="Arial"/>
                <a:ea typeface="Arial"/>
                <a:cs typeface="Arial"/>
                <a:sym typeface="Arial"/>
              </a:rPr>
              <a:t> </a:t>
            </a:r>
            <a:r>
              <a:rPr lang="en-US" sz="1800" dirty="0" err="1" smtClean="0">
                <a:latin typeface="Arial"/>
                <a:ea typeface="Arial"/>
                <a:cs typeface="Arial"/>
                <a:sym typeface="Arial"/>
              </a:rPr>
              <a:t>myit</a:t>
            </a:r>
            <a:r>
              <a:rPr lang="en-US" sz="1800" dirty="0" smtClean="0">
                <a:latin typeface="Arial"/>
                <a:ea typeface="Arial"/>
                <a:cs typeface="Arial"/>
                <a:sym typeface="Arial"/>
              </a:rPr>
              <a:t> </a:t>
            </a:r>
            <a:r>
              <a:rPr lang="en-US" sz="1800" dirty="0" err="1" smtClean="0">
                <a:latin typeface="Arial"/>
                <a:ea typeface="Arial"/>
                <a:cs typeface="Arial"/>
                <a:sym typeface="Arial"/>
              </a:rPr>
              <a:t>sim</a:t>
            </a:r>
            <a:r>
              <a:rPr lang="en-US" sz="1800" dirty="0" smtClean="0">
                <a:latin typeface="Arial"/>
                <a:ea typeface="Arial"/>
                <a:cs typeface="Arial"/>
                <a:sym typeface="Arial"/>
              </a:rPr>
              <a:t> </a:t>
            </a:r>
            <a:r>
              <a:rPr lang="en-US" sz="1800" dirty="0" err="1" smtClean="0">
                <a:latin typeface="Arial"/>
                <a:ea typeface="Arial"/>
                <a:cs typeface="Arial"/>
                <a:sym typeface="Arial"/>
              </a:rPr>
              <a:t>sa</a:t>
            </a:r>
            <a:r>
              <a:rPr lang="en-US" sz="1800" dirty="0" smtClean="0">
                <a:latin typeface="Arial"/>
                <a:ea typeface="Arial"/>
                <a:cs typeface="Arial"/>
                <a:sym typeface="Arial"/>
              </a:rPr>
              <a:t> </a:t>
            </a:r>
            <a:r>
              <a:rPr lang="en-US" sz="1800" dirty="0" err="1" smtClean="0">
                <a:latin typeface="Arial"/>
                <a:ea typeface="Arial"/>
                <a:cs typeface="Arial"/>
                <a:sym typeface="Arial"/>
              </a:rPr>
              <a:t>hkra</a:t>
            </a:r>
            <a:r>
              <a:rPr lang="en-US" sz="1800" dirty="0" smtClean="0">
                <a:latin typeface="Arial"/>
                <a:ea typeface="Arial"/>
                <a:cs typeface="Arial"/>
                <a:sym typeface="Arial"/>
              </a:rPr>
              <a:t> </a:t>
            </a:r>
            <a:r>
              <a:rPr lang="en-US" sz="1800" dirty="0" err="1" smtClean="0">
                <a:latin typeface="Arial"/>
                <a:ea typeface="Arial"/>
                <a:cs typeface="Arial"/>
                <a:sym typeface="Arial"/>
              </a:rPr>
              <a:t>nga</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ahkyak</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a:t>
            </a:r>
          </a:p>
          <a:p>
            <a:pPr marL="342900" lvl="0" algn="l" rtl="0">
              <a:lnSpc>
                <a:spcPct val="150000"/>
              </a:lnSpc>
              <a:spcBef>
                <a:spcPts val="0"/>
              </a:spcBef>
              <a:spcAft>
                <a:spcPts val="0"/>
              </a:spcAft>
              <a:buClr>
                <a:schemeClr val="dk1"/>
              </a:buClr>
              <a:buSzPts val="2000"/>
              <a:buFont typeface="Arial" pitchFamily="34" charset="0"/>
              <a:buChar char="•"/>
            </a:pPr>
            <a:r>
              <a:rPr lang="en-US" sz="1800" dirty="0" err="1" smtClean="0">
                <a:latin typeface="Arial"/>
                <a:ea typeface="Arial"/>
                <a:cs typeface="Arial"/>
                <a:sym typeface="Arial"/>
              </a:rPr>
              <a:t>Maga</a:t>
            </a:r>
            <a:r>
              <a:rPr lang="en-US" sz="1800" dirty="0" smtClean="0">
                <a:latin typeface="Arial"/>
                <a:ea typeface="Arial"/>
                <a:cs typeface="Arial"/>
                <a:sym typeface="Arial"/>
              </a:rPr>
              <a:t> mi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masha</a:t>
            </a:r>
            <a:r>
              <a:rPr lang="en-US" sz="1800" dirty="0" smtClean="0">
                <a:latin typeface="Arial"/>
                <a:ea typeface="Arial"/>
                <a:cs typeface="Arial"/>
                <a:sym typeface="Arial"/>
              </a:rPr>
              <a:t> </a:t>
            </a:r>
            <a:r>
              <a:rPr lang="en-US" sz="1800" dirty="0" err="1" smtClean="0">
                <a:latin typeface="Arial"/>
                <a:ea typeface="Arial"/>
                <a:cs typeface="Arial"/>
                <a:sym typeface="Arial"/>
              </a:rPr>
              <a:t>hpe</a:t>
            </a:r>
            <a:r>
              <a:rPr lang="en-US" sz="1800" dirty="0" smtClean="0">
                <a:latin typeface="Arial"/>
                <a:ea typeface="Arial"/>
                <a:cs typeface="Arial"/>
                <a:sym typeface="Arial"/>
              </a:rPr>
              <a:t> </a:t>
            </a:r>
            <a:r>
              <a:rPr lang="en-US" sz="1800" dirty="0" err="1" smtClean="0">
                <a:latin typeface="Arial"/>
                <a:ea typeface="Arial"/>
                <a:cs typeface="Arial"/>
                <a:sym typeface="Arial"/>
              </a:rPr>
              <a:t>shi</a:t>
            </a:r>
            <a:r>
              <a:rPr lang="en-US" sz="1800" dirty="0" smtClean="0">
                <a:latin typeface="Arial"/>
                <a:ea typeface="Arial"/>
                <a:cs typeface="Arial"/>
                <a:sym typeface="Arial"/>
              </a:rPr>
              <a:t> </a:t>
            </a:r>
            <a:r>
              <a:rPr lang="en-US" sz="1800" dirty="0" err="1" smtClean="0">
                <a:latin typeface="Arial"/>
                <a:ea typeface="Arial"/>
                <a:cs typeface="Arial"/>
                <a:sym typeface="Arial"/>
              </a:rPr>
              <a:t>myit</a:t>
            </a:r>
            <a:r>
              <a:rPr lang="en-US" sz="1800" dirty="0" smtClean="0">
                <a:latin typeface="Arial"/>
                <a:ea typeface="Arial"/>
                <a:cs typeface="Arial"/>
                <a:sym typeface="Arial"/>
              </a:rPr>
              <a:t> </a:t>
            </a:r>
            <a:r>
              <a:rPr lang="en-US" sz="1800" dirty="0" err="1" smtClean="0">
                <a:latin typeface="Arial"/>
                <a:ea typeface="Arial"/>
                <a:cs typeface="Arial"/>
                <a:sym typeface="Arial"/>
              </a:rPr>
              <a:t>sharawng</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 </a:t>
            </a:r>
            <a:r>
              <a:rPr lang="en-US" sz="1800" dirty="0" err="1" smtClean="0">
                <a:latin typeface="Arial"/>
                <a:ea typeface="Arial"/>
                <a:cs typeface="Arial"/>
                <a:sym typeface="Arial"/>
              </a:rPr>
              <a:t>hku</a:t>
            </a:r>
            <a:r>
              <a:rPr lang="en-US" sz="1800" dirty="0">
                <a:latin typeface="Arial"/>
                <a:ea typeface="Arial"/>
                <a:cs typeface="Arial"/>
                <a:sym typeface="Arial"/>
              </a:rPr>
              <a:t> </a:t>
            </a:r>
            <a:r>
              <a:rPr lang="en-US" sz="1800" dirty="0" err="1" smtClean="0">
                <a:latin typeface="Arial"/>
                <a:ea typeface="Arial"/>
                <a:cs typeface="Arial"/>
                <a:sym typeface="Arial"/>
              </a:rPr>
              <a:t>lamang</a:t>
            </a:r>
            <a:r>
              <a:rPr lang="en-US" sz="1800" dirty="0" smtClean="0">
                <a:latin typeface="Arial"/>
                <a:ea typeface="Arial"/>
                <a:cs typeface="Arial"/>
                <a:sym typeface="Arial"/>
              </a:rPr>
              <a:t> </a:t>
            </a:r>
            <a:r>
              <a:rPr lang="en-US" sz="1800" dirty="0" err="1" smtClean="0">
                <a:latin typeface="Arial"/>
                <a:ea typeface="Arial"/>
                <a:cs typeface="Arial"/>
                <a:sym typeface="Arial"/>
              </a:rPr>
              <a:t>dawsang</a:t>
            </a:r>
            <a:r>
              <a:rPr lang="en-US" sz="1800" dirty="0" smtClean="0">
                <a:latin typeface="Arial"/>
                <a:ea typeface="Arial"/>
                <a:cs typeface="Arial"/>
                <a:sym typeface="Arial"/>
              </a:rPr>
              <a:t> </a:t>
            </a:r>
            <a:r>
              <a:rPr lang="en-US" sz="1800" dirty="0" err="1" smtClean="0">
                <a:latin typeface="Arial"/>
                <a:ea typeface="Arial"/>
                <a:cs typeface="Arial"/>
                <a:sym typeface="Arial"/>
              </a:rPr>
              <a:t>ni</a:t>
            </a:r>
            <a:r>
              <a:rPr lang="en-US" sz="1800" dirty="0" smtClean="0">
                <a:latin typeface="Arial"/>
                <a:ea typeface="Arial"/>
                <a:cs typeface="Arial"/>
                <a:sym typeface="Arial"/>
              </a:rPr>
              <a:t> </a:t>
            </a:r>
            <a:r>
              <a:rPr lang="en-US" sz="1800" dirty="0" err="1" smtClean="0">
                <a:latin typeface="Arial"/>
                <a:ea typeface="Arial"/>
                <a:cs typeface="Arial"/>
                <a:sym typeface="Arial"/>
              </a:rPr>
              <a:t>hpe</a:t>
            </a:r>
            <a:r>
              <a:rPr lang="en-US" sz="1800" dirty="0" smtClean="0">
                <a:latin typeface="Arial"/>
                <a:ea typeface="Arial"/>
                <a:cs typeface="Arial"/>
                <a:sym typeface="Arial"/>
              </a:rPr>
              <a:t> law </a:t>
            </a:r>
            <a:r>
              <a:rPr lang="en-US" sz="1800" dirty="0" err="1" smtClean="0">
                <a:latin typeface="Arial"/>
                <a:ea typeface="Arial"/>
                <a:cs typeface="Arial"/>
                <a:sym typeface="Arial"/>
              </a:rPr>
              <a:t>ai</a:t>
            </a:r>
            <a:r>
              <a:rPr lang="en-US" sz="1800" dirty="0" smtClean="0">
                <a:latin typeface="Arial"/>
                <a:ea typeface="Arial"/>
                <a:cs typeface="Arial"/>
                <a:sym typeface="Arial"/>
              </a:rPr>
              <a:t> </a:t>
            </a:r>
            <a:r>
              <a:rPr lang="en-US" sz="1800" dirty="0" err="1" smtClean="0">
                <a:latin typeface="Arial"/>
                <a:ea typeface="Arial"/>
                <a:cs typeface="Arial"/>
                <a:sym typeface="Arial"/>
              </a:rPr>
              <a:t>rai</a:t>
            </a:r>
            <a:r>
              <a:rPr lang="en-US" sz="1800" dirty="0" smtClean="0">
                <a:latin typeface="Arial"/>
                <a:ea typeface="Arial"/>
                <a:cs typeface="Arial"/>
                <a:sym typeface="Arial"/>
              </a:rPr>
              <a:t> </a:t>
            </a:r>
            <a:r>
              <a:rPr lang="en-US" sz="1800" dirty="0" err="1" smtClean="0">
                <a:latin typeface="Arial"/>
                <a:ea typeface="Arial"/>
                <a:cs typeface="Arial"/>
                <a:sym typeface="Arial"/>
              </a:rPr>
              <a:t>tim</a:t>
            </a:r>
            <a:r>
              <a:rPr lang="en-US" sz="1800" dirty="0" smtClean="0">
                <a:latin typeface="Arial"/>
                <a:ea typeface="Arial"/>
                <a:cs typeface="Arial"/>
                <a:sym typeface="Arial"/>
              </a:rPr>
              <a:t>, </a:t>
            </a:r>
            <a:r>
              <a:rPr lang="en-US" sz="1800" dirty="0" err="1" smtClean="0">
                <a:latin typeface="Arial"/>
                <a:ea typeface="Arial"/>
                <a:cs typeface="Arial"/>
                <a:sym typeface="Arial"/>
              </a:rPr>
              <a:t>nlaw</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 </a:t>
            </a:r>
            <a:r>
              <a:rPr lang="en-US" sz="1800" dirty="0" err="1" smtClean="0">
                <a:latin typeface="Arial"/>
                <a:ea typeface="Arial"/>
                <a:cs typeface="Arial"/>
                <a:sym typeface="Arial"/>
              </a:rPr>
              <a:t>rai</a:t>
            </a:r>
            <a:r>
              <a:rPr lang="en-US" sz="1800" dirty="0" smtClean="0">
                <a:latin typeface="Arial"/>
                <a:ea typeface="Arial"/>
                <a:cs typeface="Arial"/>
                <a:sym typeface="Arial"/>
              </a:rPr>
              <a:t> </a:t>
            </a:r>
            <a:r>
              <a:rPr lang="en-US" sz="1800" dirty="0" err="1" smtClean="0">
                <a:latin typeface="Arial"/>
                <a:ea typeface="Arial"/>
                <a:cs typeface="Arial"/>
                <a:sym typeface="Arial"/>
              </a:rPr>
              <a:t>tim</a:t>
            </a:r>
            <a:r>
              <a:rPr lang="en-US" sz="1800" dirty="0" smtClean="0">
                <a:latin typeface="Arial"/>
                <a:ea typeface="Arial"/>
                <a:cs typeface="Arial"/>
                <a:sym typeface="Arial"/>
              </a:rPr>
              <a:t> jaw </a:t>
            </a:r>
            <a:r>
              <a:rPr lang="en-US" sz="1800" dirty="0" err="1" smtClean="0">
                <a:latin typeface="Arial"/>
                <a:ea typeface="Arial"/>
                <a:cs typeface="Arial"/>
                <a:sym typeface="Arial"/>
              </a:rPr>
              <a:t>ya</a:t>
            </a:r>
            <a:r>
              <a:rPr lang="en-US" sz="1800" dirty="0" smtClean="0">
                <a:latin typeface="Arial"/>
                <a:ea typeface="Arial"/>
                <a:cs typeface="Arial"/>
                <a:sym typeface="Arial"/>
              </a:rPr>
              <a:t> </a:t>
            </a:r>
            <a:r>
              <a:rPr lang="en-US" sz="1800" dirty="0" err="1" smtClean="0">
                <a:latin typeface="Arial"/>
                <a:ea typeface="Arial"/>
                <a:cs typeface="Arial"/>
                <a:sym typeface="Arial"/>
              </a:rPr>
              <a:t>lu</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matu</a:t>
            </a:r>
            <a:r>
              <a:rPr lang="en-US" sz="1800" dirty="0" smtClean="0">
                <a:latin typeface="Arial"/>
                <a:ea typeface="Arial"/>
                <a:cs typeface="Arial"/>
                <a:sym typeface="Arial"/>
              </a:rPr>
              <a:t>  </a:t>
            </a:r>
            <a:r>
              <a:rPr lang="en-US" sz="1800" dirty="0" err="1" smtClean="0">
                <a:latin typeface="Arial"/>
                <a:ea typeface="Arial"/>
                <a:cs typeface="Arial"/>
                <a:sym typeface="Arial"/>
              </a:rPr>
              <a:t>daw</a:t>
            </a:r>
            <a:r>
              <a:rPr lang="en-US" sz="1800" dirty="0" smtClean="0">
                <a:latin typeface="Arial"/>
                <a:ea typeface="Arial"/>
                <a:cs typeface="Arial"/>
                <a:sym typeface="Arial"/>
              </a:rPr>
              <a:t> </a:t>
            </a:r>
            <a:r>
              <a:rPr lang="en-US" sz="1800" dirty="0" err="1" smtClean="0">
                <a:latin typeface="Arial"/>
                <a:ea typeface="Arial"/>
                <a:cs typeface="Arial"/>
                <a:sym typeface="Arial"/>
              </a:rPr>
              <a:t>dan</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ahkaw</a:t>
            </a:r>
            <a:r>
              <a:rPr lang="en-US" sz="1800" dirty="0" smtClean="0">
                <a:latin typeface="Arial"/>
                <a:ea typeface="Arial"/>
                <a:cs typeface="Arial"/>
                <a:sym typeface="Arial"/>
              </a:rPr>
              <a:t> </a:t>
            </a:r>
            <a:r>
              <a:rPr lang="en-US" sz="1800" dirty="0" err="1" smtClean="0">
                <a:latin typeface="Arial"/>
                <a:ea typeface="Arial"/>
                <a:cs typeface="Arial"/>
                <a:sym typeface="Arial"/>
              </a:rPr>
              <a:t>ahkang</a:t>
            </a:r>
            <a:r>
              <a:rPr lang="en-US" sz="1800" dirty="0" smtClean="0">
                <a:latin typeface="Arial"/>
                <a:ea typeface="Arial"/>
                <a:cs typeface="Arial"/>
                <a:sym typeface="Arial"/>
              </a:rPr>
              <a:t> jaw u.</a:t>
            </a:r>
          </a:p>
          <a:p>
            <a:pPr marL="342900" lvl="0" algn="l" rtl="0">
              <a:lnSpc>
                <a:spcPct val="150000"/>
              </a:lnSpc>
              <a:spcBef>
                <a:spcPts val="0"/>
              </a:spcBef>
              <a:spcAft>
                <a:spcPts val="0"/>
              </a:spcAft>
              <a:buClr>
                <a:schemeClr val="dk1"/>
              </a:buClr>
              <a:buSzPts val="2000"/>
              <a:buFont typeface="Arial" pitchFamily="34" charset="0"/>
              <a:buChar char="•"/>
            </a:pPr>
            <a:r>
              <a:rPr lang="en-US" sz="1800" dirty="0" err="1" smtClean="0">
                <a:latin typeface="Arial"/>
                <a:ea typeface="Arial"/>
                <a:cs typeface="Arial"/>
                <a:sym typeface="Arial"/>
              </a:rPr>
              <a:t>Tinang</a:t>
            </a:r>
            <a:r>
              <a:rPr lang="en-US" sz="1800" dirty="0" smtClean="0">
                <a:latin typeface="Arial"/>
                <a:ea typeface="Arial"/>
                <a:cs typeface="Arial"/>
                <a:sym typeface="Arial"/>
              </a:rPr>
              <a:t> a </a:t>
            </a:r>
            <a:r>
              <a:rPr lang="en-US" sz="1800" dirty="0" err="1" smtClean="0">
                <a:latin typeface="Arial"/>
                <a:ea typeface="Arial"/>
                <a:cs typeface="Arial"/>
                <a:sym typeface="Arial"/>
              </a:rPr>
              <a:t>bungli</a:t>
            </a:r>
            <a:r>
              <a:rPr lang="en-US" sz="1800" dirty="0" smtClean="0">
                <a:latin typeface="Arial"/>
                <a:ea typeface="Arial"/>
                <a:cs typeface="Arial"/>
                <a:sym typeface="Arial"/>
              </a:rPr>
              <a:t> </a:t>
            </a:r>
            <a:r>
              <a:rPr lang="en-US" sz="1800" dirty="0" err="1" smtClean="0">
                <a:latin typeface="Arial"/>
                <a:ea typeface="Arial"/>
                <a:cs typeface="Arial"/>
                <a:sym typeface="Arial"/>
              </a:rPr>
              <a:t>dawsang</a:t>
            </a:r>
            <a:r>
              <a:rPr lang="en-US" sz="1800" dirty="0" smtClean="0">
                <a:latin typeface="Arial"/>
                <a:ea typeface="Arial"/>
                <a:cs typeface="Arial"/>
                <a:sym typeface="Arial"/>
              </a:rPr>
              <a:t> </a:t>
            </a:r>
            <a:r>
              <a:rPr lang="en-US" sz="1800" dirty="0" err="1" smtClean="0">
                <a:latin typeface="Arial"/>
                <a:ea typeface="Arial"/>
                <a:cs typeface="Arial"/>
                <a:sym typeface="Arial"/>
              </a:rPr>
              <a:t>gaw</a:t>
            </a:r>
            <a:r>
              <a:rPr lang="en-US" sz="1800" dirty="0" smtClean="0">
                <a:latin typeface="Arial"/>
                <a:ea typeface="Arial"/>
                <a:cs typeface="Arial"/>
                <a:sym typeface="Arial"/>
              </a:rPr>
              <a:t> </a:t>
            </a:r>
            <a:r>
              <a:rPr lang="en-US" sz="1800" dirty="0" err="1" smtClean="0">
                <a:latin typeface="Arial"/>
                <a:ea typeface="Arial"/>
                <a:cs typeface="Arial"/>
                <a:sym typeface="Arial"/>
              </a:rPr>
              <a:t>myit</a:t>
            </a:r>
            <a:r>
              <a:rPr lang="en-US" sz="1800" dirty="0" smtClean="0">
                <a:latin typeface="Arial"/>
                <a:ea typeface="Arial"/>
                <a:cs typeface="Arial"/>
                <a:sym typeface="Arial"/>
              </a:rPr>
              <a:t> </a:t>
            </a:r>
            <a:r>
              <a:rPr lang="en-US" sz="1800" dirty="0" err="1" smtClean="0">
                <a:latin typeface="Arial"/>
                <a:ea typeface="Arial"/>
                <a:cs typeface="Arial"/>
                <a:sym typeface="Arial"/>
              </a:rPr>
              <a:t>shalan</a:t>
            </a:r>
            <a:r>
              <a:rPr lang="en-US" sz="1800" dirty="0" smtClean="0">
                <a:latin typeface="Arial"/>
                <a:ea typeface="Arial"/>
                <a:cs typeface="Arial"/>
                <a:sym typeface="Arial"/>
              </a:rPr>
              <a:t> </a:t>
            </a:r>
            <a:r>
              <a:rPr lang="en-US" sz="1800" dirty="0" err="1" smtClean="0">
                <a:latin typeface="Arial"/>
                <a:ea typeface="Arial"/>
                <a:cs typeface="Arial"/>
                <a:sym typeface="Arial"/>
              </a:rPr>
              <a:t>bawng</a:t>
            </a:r>
            <a:r>
              <a:rPr lang="en-US" sz="1800" dirty="0" smtClean="0">
                <a:latin typeface="Arial"/>
                <a:ea typeface="Arial"/>
                <a:cs typeface="Arial"/>
                <a:sym typeface="Arial"/>
              </a:rPr>
              <a:t> ban </a:t>
            </a:r>
            <a:r>
              <a:rPr lang="en-US" sz="1800" dirty="0" err="1" smtClean="0">
                <a:latin typeface="Arial"/>
                <a:ea typeface="Arial"/>
                <a:cs typeface="Arial"/>
                <a:sym typeface="Arial"/>
              </a:rPr>
              <a:t>ya</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lam, </a:t>
            </a:r>
            <a:r>
              <a:rPr lang="en-US" sz="1800" dirty="0" err="1" smtClean="0">
                <a:latin typeface="Arial"/>
                <a:ea typeface="Arial"/>
                <a:cs typeface="Arial"/>
                <a:sym typeface="Arial"/>
              </a:rPr>
              <a:t>garum</a:t>
            </a:r>
            <a:r>
              <a:rPr lang="en-US" sz="1800" dirty="0" smtClean="0">
                <a:latin typeface="Arial"/>
                <a:ea typeface="Arial"/>
                <a:cs typeface="Arial"/>
                <a:sym typeface="Arial"/>
              </a:rPr>
              <a:t> </a:t>
            </a:r>
            <a:r>
              <a:rPr lang="en-US" sz="1800" dirty="0" err="1" smtClean="0">
                <a:latin typeface="Arial"/>
                <a:ea typeface="Arial"/>
                <a:cs typeface="Arial"/>
                <a:sym typeface="Arial"/>
              </a:rPr>
              <a:t>lajang</a:t>
            </a:r>
            <a:r>
              <a:rPr lang="en-US" sz="1800" dirty="0" smtClean="0">
                <a:latin typeface="Arial"/>
                <a:ea typeface="Arial"/>
                <a:cs typeface="Arial"/>
                <a:sym typeface="Arial"/>
              </a:rPr>
              <a:t> </a:t>
            </a:r>
            <a:r>
              <a:rPr lang="en-US" sz="1800" dirty="0" err="1" smtClean="0">
                <a:latin typeface="Arial"/>
                <a:ea typeface="Arial"/>
                <a:cs typeface="Arial"/>
                <a:sym typeface="Arial"/>
              </a:rPr>
              <a:t>ya</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 </a:t>
            </a:r>
            <a:r>
              <a:rPr lang="en-US" sz="1800" dirty="0" err="1" smtClean="0">
                <a:latin typeface="Arial"/>
                <a:ea typeface="Arial"/>
                <a:cs typeface="Arial"/>
                <a:sym typeface="Arial"/>
              </a:rPr>
              <a:t>ni</a:t>
            </a:r>
            <a:r>
              <a:rPr lang="en-US" sz="1800" dirty="0" smtClean="0">
                <a:latin typeface="Arial"/>
                <a:ea typeface="Arial"/>
                <a:cs typeface="Arial"/>
                <a:sym typeface="Arial"/>
              </a:rPr>
              <a:t> de </a:t>
            </a:r>
            <a:r>
              <a:rPr lang="en-US" sz="1800" dirty="0" err="1" smtClean="0">
                <a:latin typeface="Arial"/>
                <a:ea typeface="Arial"/>
                <a:cs typeface="Arial"/>
                <a:sym typeface="Arial"/>
              </a:rPr>
              <a:t>sa</a:t>
            </a:r>
            <a:r>
              <a:rPr lang="en-US" sz="1800" dirty="0" smtClean="0">
                <a:latin typeface="Arial"/>
                <a:ea typeface="Arial"/>
                <a:cs typeface="Arial"/>
                <a:sym typeface="Arial"/>
              </a:rPr>
              <a:t> jaw </a:t>
            </a:r>
            <a:r>
              <a:rPr lang="en-US" sz="1800" dirty="0" err="1" smtClean="0">
                <a:latin typeface="Arial"/>
                <a:ea typeface="Arial"/>
                <a:cs typeface="Arial"/>
                <a:sym typeface="Arial"/>
              </a:rPr>
              <a:t>ai</a:t>
            </a:r>
            <a:r>
              <a:rPr lang="en-US" sz="1800" dirty="0" smtClean="0">
                <a:latin typeface="Arial"/>
                <a:ea typeface="Arial"/>
                <a:cs typeface="Arial"/>
                <a:sym typeface="Arial"/>
              </a:rPr>
              <a:t> lam (</a:t>
            </a:r>
            <a:r>
              <a:rPr lang="en-US" sz="1800" dirty="0" err="1" smtClean="0">
                <a:latin typeface="Arial"/>
                <a:ea typeface="Arial"/>
                <a:cs typeface="Arial"/>
                <a:sym typeface="Arial"/>
              </a:rPr>
              <a:t>shr</a:t>
            </a:r>
            <a:r>
              <a:rPr lang="en-US" sz="1800" dirty="0" smtClean="0">
                <a:latin typeface="Arial"/>
                <a:ea typeface="Arial"/>
                <a:cs typeface="Arial"/>
                <a:sym typeface="Arial"/>
              </a:rPr>
              <a:t>) </a:t>
            </a:r>
            <a:r>
              <a:rPr lang="en-US" sz="1800" dirty="0" err="1" smtClean="0">
                <a:latin typeface="Arial"/>
                <a:ea typeface="Arial"/>
                <a:cs typeface="Arial"/>
                <a:sym typeface="Arial"/>
              </a:rPr>
              <a:t>mabyin</a:t>
            </a:r>
            <a:r>
              <a:rPr lang="en-US" sz="1800" dirty="0" smtClean="0">
                <a:latin typeface="Arial"/>
                <a:ea typeface="Arial"/>
                <a:cs typeface="Arial"/>
                <a:sym typeface="Arial"/>
              </a:rPr>
              <a:t> </a:t>
            </a:r>
            <a:r>
              <a:rPr lang="en-US" sz="1800" dirty="0" err="1" smtClean="0">
                <a:latin typeface="Arial"/>
                <a:ea typeface="Arial"/>
                <a:cs typeface="Arial"/>
                <a:sym typeface="Arial"/>
              </a:rPr>
              <a:t>ni</a:t>
            </a:r>
            <a:r>
              <a:rPr lang="en-US" sz="1800" dirty="0" smtClean="0">
                <a:latin typeface="Arial"/>
                <a:ea typeface="Arial"/>
                <a:cs typeface="Arial"/>
                <a:sym typeface="Arial"/>
              </a:rPr>
              <a:t> </a:t>
            </a:r>
            <a:r>
              <a:rPr lang="en-US" sz="1800" dirty="0" err="1" smtClean="0">
                <a:latin typeface="Arial"/>
                <a:ea typeface="Arial"/>
                <a:cs typeface="Arial"/>
                <a:sym typeface="Arial"/>
              </a:rPr>
              <a:t>hpe</a:t>
            </a:r>
            <a:r>
              <a:rPr lang="en-US" sz="1800" dirty="0" smtClean="0">
                <a:latin typeface="Arial"/>
                <a:ea typeface="Arial"/>
                <a:cs typeface="Arial"/>
                <a:sym typeface="Arial"/>
              </a:rPr>
              <a:t> </a:t>
            </a:r>
            <a:r>
              <a:rPr lang="en-US" sz="1800" dirty="0" err="1" smtClean="0">
                <a:latin typeface="Arial"/>
                <a:ea typeface="Arial"/>
                <a:cs typeface="Arial"/>
                <a:sym typeface="Arial"/>
              </a:rPr>
              <a:t>ahkri</a:t>
            </a:r>
            <a:r>
              <a:rPr lang="en-US" sz="1800" dirty="0" smtClean="0">
                <a:latin typeface="Arial"/>
                <a:ea typeface="Arial"/>
                <a:cs typeface="Arial"/>
                <a:sym typeface="Arial"/>
              </a:rPr>
              <a:t> </a:t>
            </a:r>
            <a:r>
              <a:rPr lang="en-US" sz="1800" dirty="0" err="1" smtClean="0">
                <a:latin typeface="Arial"/>
                <a:ea typeface="Arial"/>
                <a:cs typeface="Arial"/>
                <a:sym typeface="Arial"/>
              </a:rPr>
              <a:t>ahkrai</a:t>
            </a:r>
            <a:r>
              <a:rPr lang="en-US" sz="1800" dirty="0" smtClean="0">
                <a:latin typeface="Arial"/>
                <a:ea typeface="Arial"/>
                <a:cs typeface="Arial"/>
                <a:sym typeface="Arial"/>
              </a:rPr>
              <a:t> san </a:t>
            </a:r>
            <a:r>
              <a:rPr lang="en-US" sz="1800" dirty="0" err="1" smtClean="0">
                <a:latin typeface="Arial"/>
                <a:ea typeface="Arial"/>
                <a:cs typeface="Arial"/>
                <a:sym typeface="Arial"/>
              </a:rPr>
              <a:t>jep</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 lam </a:t>
            </a:r>
            <a:r>
              <a:rPr lang="en-US" sz="1800" dirty="0" err="1" smtClean="0">
                <a:latin typeface="Arial"/>
                <a:ea typeface="Arial"/>
                <a:cs typeface="Arial"/>
                <a:sym typeface="Arial"/>
              </a:rPr>
              <a:t>nrai</a:t>
            </a:r>
            <a:r>
              <a:rPr lang="en-US" sz="1800" dirty="0" smtClean="0">
                <a:latin typeface="Arial"/>
                <a:ea typeface="Arial"/>
                <a:cs typeface="Arial"/>
                <a:sym typeface="Arial"/>
              </a:rPr>
              <a:t> </a:t>
            </a:r>
            <a:r>
              <a:rPr lang="en-US" sz="1800" dirty="0" err="1" smtClean="0">
                <a:latin typeface="Arial"/>
                <a:ea typeface="Arial"/>
                <a:cs typeface="Arial"/>
                <a:sym typeface="Arial"/>
              </a:rPr>
              <a:t>nga</a:t>
            </a:r>
            <a:r>
              <a:rPr lang="en-US" sz="1800" dirty="0" smtClean="0">
                <a:latin typeface="Arial"/>
                <a:ea typeface="Arial"/>
                <a:cs typeface="Arial"/>
                <a:sym typeface="Arial"/>
              </a:rPr>
              <a:t> </a:t>
            </a:r>
            <a:r>
              <a:rPr lang="en-US" sz="1800" dirty="0" err="1" smtClean="0">
                <a:latin typeface="Arial"/>
                <a:ea typeface="Arial"/>
                <a:cs typeface="Arial"/>
                <a:sym typeface="Arial"/>
              </a:rPr>
              <a:t>ai</a:t>
            </a:r>
            <a:r>
              <a:rPr lang="en-US" sz="1800" dirty="0" smtClean="0">
                <a:latin typeface="Arial"/>
                <a:ea typeface="Arial"/>
                <a:cs typeface="Arial"/>
                <a:sym typeface="Arial"/>
              </a:rPr>
              <a:t>. </a:t>
            </a:r>
            <a:r>
              <a:rPr lang="en-US" sz="1800" dirty="0" err="1" smtClean="0">
                <a:latin typeface="Arial"/>
                <a:ea typeface="Arial"/>
                <a:cs typeface="Arial"/>
                <a:sym typeface="Arial"/>
              </a:rPr>
              <a:t>Ahkri</a:t>
            </a:r>
            <a:r>
              <a:rPr lang="en-US" sz="1800" dirty="0" smtClean="0">
                <a:latin typeface="Arial"/>
                <a:ea typeface="Arial"/>
                <a:cs typeface="Arial"/>
                <a:sym typeface="Arial"/>
              </a:rPr>
              <a:t> </a:t>
            </a:r>
            <a:r>
              <a:rPr lang="en-US" sz="1800" dirty="0" err="1" smtClean="0">
                <a:latin typeface="Arial"/>
                <a:ea typeface="Arial"/>
                <a:cs typeface="Arial"/>
                <a:sym typeface="Arial"/>
              </a:rPr>
              <a:t>ahkrai</a:t>
            </a:r>
            <a:r>
              <a:rPr lang="en-US" sz="1800" dirty="0" smtClean="0">
                <a:latin typeface="Arial"/>
                <a:ea typeface="Arial"/>
                <a:cs typeface="Arial"/>
                <a:sym typeface="Arial"/>
              </a:rPr>
              <a:t> </a:t>
            </a:r>
            <a:r>
              <a:rPr lang="en-US" sz="1800" dirty="0" err="1" smtClean="0">
                <a:latin typeface="Arial"/>
                <a:ea typeface="Arial"/>
                <a:cs typeface="Arial"/>
                <a:sym typeface="Arial"/>
              </a:rPr>
              <a:t>sam</a:t>
            </a:r>
            <a:r>
              <a:rPr lang="en-US" sz="1800" dirty="0" smtClean="0">
                <a:latin typeface="Arial"/>
                <a:ea typeface="Arial"/>
                <a:cs typeface="Arial"/>
                <a:sym typeface="Arial"/>
              </a:rPr>
              <a:t> </a:t>
            </a:r>
            <a:r>
              <a:rPr lang="en-US" sz="1800" dirty="0" err="1" smtClean="0">
                <a:latin typeface="Arial"/>
                <a:ea typeface="Arial"/>
                <a:cs typeface="Arial"/>
                <a:sym typeface="Arial"/>
              </a:rPr>
              <a:t>jep</a:t>
            </a:r>
            <a:r>
              <a:rPr lang="en-US" sz="1800" dirty="0" smtClean="0">
                <a:latin typeface="Arial"/>
                <a:ea typeface="Arial"/>
                <a:cs typeface="Arial"/>
                <a:sym typeface="Arial"/>
              </a:rPr>
              <a:t> ai lam a </a:t>
            </a:r>
            <a:r>
              <a:rPr lang="en-US" sz="1800" dirty="0" err="1" smtClean="0">
                <a:latin typeface="Arial"/>
                <a:ea typeface="Arial"/>
                <a:cs typeface="Arial"/>
                <a:sym typeface="Arial"/>
              </a:rPr>
              <a:t>malai</a:t>
            </a:r>
            <a:r>
              <a:rPr lang="en-US" sz="1800" dirty="0" smtClean="0">
                <a:latin typeface="Arial"/>
                <a:ea typeface="Arial"/>
                <a:cs typeface="Arial"/>
                <a:sym typeface="Arial"/>
              </a:rPr>
              <a:t> </a:t>
            </a:r>
            <a:r>
              <a:rPr lang="en-US" sz="1800" dirty="0" err="1" smtClean="0">
                <a:latin typeface="Arial"/>
                <a:ea typeface="Arial"/>
                <a:cs typeface="Arial"/>
                <a:sym typeface="Arial"/>
              </a:rPr>
              <a:t>tinang</a:t>
            </a:r>
            <a:r>
              <a:rPr lang="en-US" sz="1800" dirty="0" smtClean="0">
                <a:latin typeface="Arial"/>
                <a:ea typeface="Arial"/>
                <a:cs typeface="Arial"/>
                <a:sym typeface="Arial"/>
              </a:rPr>
              <a:t> </a:t>
            </a:r>
            <a:r>
              <a:rPr lang="en-US" sz="1800" dirty="0" err="1" smtClean="0">
                <a:latin typeface="Arial"/>
                <a:ea typeface="Arial"/>
                <a:cs typeface="Arial"/>
                <a:sym typeface="Arial"/>
              </a:rPr>
              <a:t>chye</a:t>
            </a:r>
            <a:r>
              <a:rPr lang="en-US" sz="1800" dirty="0" smtClean="0">
                <a:latin typeface="Arial"/>
                <a:ea typeface="Arial"/>
                <a:cs typeface="Arial"/>
                <a:sym typeface="Arial"/>
              </a:rPr>
              <a:t> da ai </a:t>
            </a:r>
            <a:r>
              <a:rPr lang="en-US" sz="1800" dirty="0" err="1" smtClean="0">
                <a:latin typeface="Arial"/>
                <a:ea typeface="Arial"/>
                <a:cs typeface="Arial"/>
                <a:sym typeface="Arial"/>
              </a:rPr>
              <a:t>lu</a:t>
            </a:r>
            <a:r>
              <a:rPr lang="en-US" sz="1800" dirty="0" smtClean="0">
                <a:latin typeface="Arial"/>
                <a:ea typeface="Arial"/>
                <a:cs typeface="Arial"/>
                <a:sym typeface="Arial"/>
              </a:rPr>
              <a:t> </a:t>
            </a:r>
            <a:r>
              <a:rPr lang="en-US" sz="1800" dirty="0" err="1" smtClean="0">
                <a:latin typeface="Arial"/>
                <a:ea typeface="Arial"/>
                <a:cs typeface="Arial"/>
                <a:sym typeface="Arial"/>
              </a:rPr>
              <a:t>mai</a:t>
            </a:r>
            <a:r>
              <a:rPr lang="en-US" sz="1800" dirty="0" smtClean="0">
                <a:latin typeface="Arial"/>
                <a:ea typeface="Arial"/>
                <a:cs typeface="Arial"/>
                <a:sym typeface="Arial"/>
              </a:rPr>
              <a:t> ai </a:t>
            </a:r>
            <a:r>
              <a:rPr lang="en-US" sz="1800" dirty="0" err="1" smtClean="0">
                <a:latin typeface="Arial"/>
                <a:ea typeface="Arial"/>
                <a:cs typeface="Arial"/>
                <a:sym typeface="Arial"/>
              </a:rPr>
              <a:t>garum</a:t>
            </a:r>
            <a:r>
              <a:rPr lang="en-US" sz="1800" dirty="0" smtClean="0">
                <a:latin typeface="Arial"/>
                <a:ea typeface="Arial"/>
                <a:cs typeface="Arial"/>
                <a:sym typeface="Arial"/>
              </a:rPr>
              <a:t> </a:t>
            </a:r>
            <a:r>
              <a:rPr lang="en-US" sz="1800" dirty="0" err="1" smtClean="0">
                <a:latin typeface="Arial"/>
                <a:ea typeface="Arial"/>
                <a:cs typeface="Arial"/>
                <a:sym typeface="Arial"/>
              </a:rPr>
              <a:t>lajang</a:t>
            </a:r>
            <a:r>
              <a:rPr lang="en-US" sz="1800" dirty="0" smtClean="0">
                <a:latin typeface="Arial"/>
                <a:ea typeface="Arial"/>
                <a:cs typeface="Arial"/>
                <a:sym typeface="Arial"/>
              </a:rPr>
              <a:t> lam a </a:t>
            </a:r>
            <a:r>
              <a:rPr lang="en-US" sz="1800" dirty="0" err="1" smtClean="0">
                <a:latin typeface="Arial"/>
                <a:ea typeface="Arial"/>
                <a:cs typeface="Arial"/>
                <a:sym typeface="Arial"/>
              </a:rPr>
              <a:t>shiga</a:t>
            </a:r>
            <a:r>
              <a:rPr lang="en-US" sz="1800" dirty="0" smtClean="0">
                <a:latin typeface="Arial"/>
                <a:ea typeface="Arial"/>
                <a:cs typeface="Arial"/>
                <a:sym typeface="Arial"/>
              </a:rPr>
              <a:t> </a:t>
            </a:r>
            <a:r>
              <a:rPr lang="en-US" sz="1800" dirty="0" err="1" smtClean="0">
                <a:latin typeface="Arial"/>
                <a:ea typeface="Arial"/>
                <a:cs typeface="Arial"/>
                <a:sym typeface="Arial"/>
              </a:rPr>
              <a:t>lamang</a:t>
            </a:r>
            <a:r>
              <a:rPr lang="en-US" sz="1800" dirty="0" smtClean="0">
                <a:latin typeface="Arial"/>
                <a:ea typeface="Arial"/>
                <a:cs typeface="Arial"/>
                <a:sym typeface="Arial"/>
              </a:rPr>
              <a:t> </a:t>
            </a:r>
            <a:r>
              <a:rPr lang="en-US" sz="1800" dirty="0" err="1" smtClean="0">
                <a:latin typeface="Arial"/>
                <a:ea typeface="Arial"/>
                <a:cs typeface="Arial"/>
                <a:sym typeface="Arial"/>
              </a:rPr>
              <a:t>ni</a:t>
            </a:r>
            <a:r>
              <a:rPr lang="en-US" sz="1800" dirty="0" smtClean="0">
                <a:latin typeface="Arial"/>
                <a:ea typeface="Arial"/>
                <a:cs typeface="Arial"/>
                <a:sym typeface="Arial"/>
              </a:rPr>
              <a:t> jaw </a:t>
            </a:r>
            <a:r>
              <a:rPr lang="en-US" sz="1800" dirty="0" err="1" smtClean="0">
                <a:latin typeface="Arial"/>
                <a:ea typeface="Arial"/>
                <a:cs typeface="Arial"/>
                <a:sym typeface="Arial"/>
              </a:rPr>
              <a:t>ya</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matu</a:t>
            </a:r>
            <a:r>
              <a:rPr lang="en-US" sz="1800" dirty="0" smtClean="0">
                <a:latin typeface="Arial"/>
                <a:ea typeface="Arial"/>
                <a:cs typeface="Arial"/>
                <a:sym typeface="Arial"/>
              </a:rPr>
              <a:t> </a:t>
            </a:r>
            <a:r>
              <a:rPr lang="en-US" sz="1800" dirty="0" err="1" smtClean="0">
                <a:latin typeface="Arial"/>
                <a:ea typeface="Arial"/>
                <a:cs typeface="Arial"/>
                <a:sym typeface="Arial"/>
              </a:rPr>
              <a:t>rai</a:t>
            </a:r>
            <a:r>
              <a:rPr lang="en-US" sz="1800" dirty="0" smtClean="0">
                <a:latin typeface="Arial"/>
                <a:ea typeface="Arial"/>
                <a:cs typeface="Arial"/>
                <a:sym typeface="Arial"/>
              </a:rPr>
              <a:t> </a:t>
            </a:r>
            <a:r>
              <a:rPr lang="en-US" sz="1800" dirty="0" err="1" smtClean="0">
                <a:latin typeface="Arial"/>
                <a:ea typeface="Arial"/>
                <a:cs typeface="Arial"/>
                <a:sym typeface="Arial"/>
              </a:rPr>
              <a:t>nga</a:t>
            </a:r>
            <a:r>
              <a:rPr lang="en-US" sz="1800" dirty="0" smtClean="0">
                <a:latin typeface="Arial"/>
                <a:ea typeface="Arial"/>
                <a:cs typeface="Arial"/>
                <a:sym typeface="Arial"/>
              </a:rPr>
              <a:t> ai.</a:t>
            </a:r>
          </a:p>
          <a:p>
            <a:pPr marL="0" lvl="0" indent="0" algn="l" rtl="0">
              <a:lnSpc>
                <a:spcPct val="150000"/>
              </a:lnSpc>
              <a:spcBef>
                <a:spcPts val="0"/>
              </a:spcBef>
              <a:spcAft>
                <a:spcPts val="0"/>
              </a:spcAft>
              <a:buClr>
                <a:schemeClr val="dk1"/>
              </a:buClr>
              <a:buSzPts val="2000"/>
              <a:buNone/>
            </a:pPr>
            <a:r>
              <a:rPr lang="en-US" sz="1800" b="1" dirty="0" err="1" smtClean="0">
                <a:latin typeface="Arial"/>
                <a:ea typeface="Arial"/>
                <a:cs typeface="Arial"/>
                <a:sym typeface="Arial"/>
              </a:rPr>
              <a:t>Matut</a:t>
            </a:r>
            <a:r>
              <a:rPr lang="en-US" sz="1800" b="1" dirty="0" smtClean="0">
                <a:latin typeface="Arial"/>
                <a:ea typeface="Arial"/>
                <a:cs typeface="Arial"/>
                <a:sym typeface="Arial"/>
              </a:rPr>
              <a:t> </a:t>
            </a:r>
            <a:r>
              <a:rPr lang="en-US" sz="1800" b="1" dirty="0" err="1" smtClean="0">
                <a:latin typeface="Arial"/>
                <a:ea typeface="Arial"/>
                <a:cs typeface="Arial"/>
                <a:sym typeface="Arial"/>
              </a:rPr>
              <a:t>mahkai</a:t>
            </a:r>
            <a:r>
              <a:rPr lang="en-US" sz="1800" b="1" dirty="0" smtClean="0">
                <a:latin typeface="Arial"/>
                <a:ea typeface="Arial"/>
                <a:cs typeface="Arial"/>
                <a:sym typeface="Arial"/>
              </a:rPr>
              <a:t> u- </a:t>
            </a:r>
            <a:r>
              <a:rPr lang="en-US" sz="1800" dirty="0" err="1">
                <a:latin typeface="Arial"/>
                <a:ea typeface="Arial"/>
                <a:cs typeface="Arial"/>
                <a:sym typeface="Arial"/>
              </a:rPr>
              <a:t>S</a:t>
            </a:r>
            <a:r>
              <a:rPr lang="en-US" sz="1800" dirty="0" err="1" smtClean="0">
                <a:latin typeface="Arial"/>
                <a:ea typeface="Arial"/>
                <a:cs typeface="Arial"/>
                <a:sym typeface="Arial"/>
              </a:rPr>
              <a:t>hanhte</a:t>
            </a:r>
            <a:r>
              <a:rPr lang="en-US" sz="1800" dirty="0" smtClean="0">
                <a:latin typeface="Arial"/>
                <a:ea typeface="Arial"/>
                <a:cs typeface="Arial"/>
                <a:sym typeface="Arial"/>
              </a:rPr>
              <a:t> a </a:t>
            </a:r>
            <a:r>
              <a:rPr lang="en-US" sz="1800" dirty="0" err="1" smtClean="0">
                <a:latin typeface="Arial"/>
                <a:ea typeface="Arial"/>
                <a:cs typeface="Arial"/>
                <a:sym typeface="Arial"/>
              </a:rPr>
              <a:t>kahtap</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galaw</a:t>
            </a:r>
            <a:r>
              <a:rPr lang="en-US" sz="1800" dirty="0" smtClean="0">
                <a:latin typeface="Arial"/>
                <a:ea typeface="Arial"/>
                <a:cs typeface="Arial"/>
                <a:sym typeface="Arial"/>
              </a:rPr>
              <a:t> </a:t>
            </a:r>
            <a:r>
              <a:rPr lang="en-US" sz="1800" dirty="0" err="1" smtClean="0">
                <a:latin typeface="Arial"/>
                <a:ea typeface="Arial"/>
                <a:cs typeface="Arial"/>
                <a:sym typeface="Arial"/>
              </a:rPr>
              <a:t>ra</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madang</a:t>
            </a:r>
            <a:r>
              <a:rPr lang="en-US" sz="1800" dirty="0" smtClean="0">
                <a:latin typeface="Arial"/>
                <a:ea typeface="Arial"/>
                <a:cs typeface="Arial"/>
                <a:sym typeface="Arial"/>
              </a:rPr>
              <a:t> </a:t>
            </a:r>
            <a:r>
              <a:rPr lang="en-US" sz="1800" dirty="0" err="1" smtClean="0">
                <a:latin typeface="Arial"/>
                <a:ea typeface="Arial"/>
                <a:cs typeface="Arial"/>
                <a:sym typeface="Arial"/>
              </a:rPr>
              <a:t>ni</a:t>
            </a:r>
            <a:r>
              <a:rPr lang="en-US" sz="1800" dirty="0" smtClean="0">
                <a:latin typeface="Arial"/>
                <a:ea typeface="Arial"/>
                <a:cs typeface="Arial"/>
                <a:sym typeface="Arial"/>
              </a:rPr>
              <a:t> </a:t>
            </a:r>
            <a:r>
              <a:rPr lang="en-US" sz="1800" dirty="0" err="1" smtClean="0">
                <a:latin typeface="Arial"/>
                <a:ea typeface="Arial"/>
                <a:cs typeface="Arial"/>
                <a:sym typeface="Arial"/>
              </a:rPr>
              <a:t>hpe</a:t>
            </a:r>
            <a:r>
              <a:rPr lang="en-US" sz="1800" dirty="0" smtClean="0">
                <a:latin typeface="Arial"/>
                <a:ea typeface="Arial"/>
                <a:cs typeface="Arial"/>
                <a:sym typeface="Arial"/>
              </a:rPr>
              <a:t> </a:t>
            </a:r>
            <a:r>
              <a:rPr lang="en-US" sz="1800" dirty="0" err="1" smtClean="0">
                <a:latin typeface="Arial"/>
                <a:ea typeface="Arial"/>
                <a:cs typeface="Arial"/>
                <a:sym typeface="Arial"/>
              </a:rPr>
              <a:t>dawdan</a:t>
            </a:r>
            <a:r>
              <a:rPr lang="en-US" sz="1800" dirty="0" smtClean="0">
                <a:latin typeface="Arial"/>
                <a:ea typeface="Arial"/>
                <a:cs typeface="Arial"/>
                <a:sym typeface="Arial"/>
              </a:rPr>
              <a:t> </a:t>
            </a:r>
            <a:r>
              <a:rPr lang="en-US" sz="1800" dirty="0" err="1" smtClean="0">
                <a:latin typeface="Arial"/>
                <a:ea typeface="Arial"/>
                <a:cs typeface="Arial"/>
                <a:sym typeface="Arial"/>
              </a:rPr>
              <a:t>lu</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matu</a:t>
            </a:r>
            <a:r>
              <a:rPr lang="en-US" sz="1800" dirty="0" smtClean="0">
                <a:latin typeface="Arial"/>
                <a:ea typeface="Arial"/>
                <a:cs typeface="Arial"/>
                <a:sym typeface="Arial"/>
              </a:rPr>
              <a:t> </a:t>
            </a:r>
            <a:r>
              <a:rPr lang="en-US" sz="1800" dirty="0" err="1" smtClean="0">
                <a:latin typeface="Arial"/>
                <a:ea typeface="Arial"/>
                <a:cs typeface="Arial"/>
                <a:sym typeface="Arial"/>
              </a:rPr>
              <a:t>matut</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sak</a:t>
            </a:r>
            <a:r>
              <a:rPr lang="en-US" sz="1800" dirty="0" smtClean="0">
                <a:latin typeface="Arial"/>
                <a:ea typeface="Arial"/>
                <a:cs typeface="Arial"/>
                <a:sym typeface="Arial"/>
              </a:rPr>
              <a:t> </a:t>
            </a:r>
            <a:r>
              <a:rPr lang="en-US" sz="1800" dirty="0" err="1" smtClean="0">
                <a:latin typeface="Arial"/>
                <a:ea typeface="Arial"/>
                <a:cs typeface="Arial"/>
                <a:sym typeface="Arial"/>
              </a:rPr>
              <a:t>hkrung</a:t>
            </a:r>
            <a:r>
              <a:rPr lang="en-US" sz="1800" dirty="0" smtClean="0">
                <a:latin typeface="Arial"/>
                <a:ea typeface="Arial"/>
                <a:cs typeface="Arial"/>
                <a:sym typeface="Arial"/>
              </a:rPr>
              <a:t> </a:t>
            </a:r>
            <a:r>
              <a:rPr lang="en-US" sz="1800" dirty="0" err="1" smtClean="0">
                <a:latin typeface="Arial"/>
                <a:ea typeface="Arial"/>
                <a:cs typeface="Arial"/>
                <a:sym typeface="Arial"/>
              </a:rPr>
              <a:t>nga</a:t>
            </a:r>
            <a:r>
              <a:rPr lang="en-US" sz="1800" dirty="0" smtClean="0">
                <a:latin typeface="Arial"/>
                <a:ea typeface="Arial"/>
                <a:cs typeface="Arial"/>
                <a:sym typeface="Arial"/>
              </a:rPr>
              <a:t> ai </a:t>
            </a:r>
            <a:r>
              <a:rPr lang="en-US" sz="1800" dirty="0" err="1" smtClean="0">
                <a:latin typeface="Arial"/>
                <a:ea typeface="Arial"/>
                <a:cs typeface="Arial"/>
                <a:sym typeface="Arial"/>
              </a:rPr>
              <a:t>wa</a:t>
            </a:r>
            <a:r>
              <a:rPr lang="en-US" sz="1800" dirty="0" smtClean="0">
                <a:latin typeface="Arial"/>
                <a:ea typeface="Arial"/>
                <a:cs typeface="Arial"/>
                <a:sym typeface="Arial"/>
              </a:rPr>
              <a:t> </a:t>
            </a:r>
            <a:r>
              <a:rPr lang="en-US" sz="1800" dirty="0" err="1" smtClean="0">
                <a:latin typeface="Arial"/>
                <a:ea typeface="Arial"/>
                <a:cs typeface="Arial"/>
                <a:sym typeface="Arial"/>
              </a:rPr>
              <a:t>hpe</a:t>
            </a:r>
            <a:r>
              <a:rPr lang="en-US" sz="1800" dirty="0" smtClean="0">
                <a:latin typeface="Arial"/>
                <a:ea typeface="Arial"/>
                <a:cs typeface="Arial"/>
                <a:sym typeface="Arial"/>
              </a:rPr>
              <a:t> </a:t>
            </a:r>
            <a:r>
              <a:rPr lang="en-US" sz="1800" dirty="0" err="1" smtClean="0">
                <a:latin typeface="Arial"/>
                <a:ea typeface="Arial"/>
                <a:cs typeface="Arial"/>
                <a:sym typeface="Arial"/>
              </a:rPr>
              <a:t>garum</a:t>
            </a:r>
            <a:r>
              <a:rPr lang="en-US" sz="1800" dirty="0" smtClean="0">
                <a:latin typeface="Arial"/>
                <a:ea typeface="Arial"/>
                <a:cs typeface="Arial"/>
                <a:sym typeface="Arial"/>
              </a:rPr>
              <a:t> </a:t>
            </a:r>
            <a:r>
              <a:rPr lang="en-US" sz="1800" dirty="0" err="1" smtClean="0">
                <a:latin typeface="Arial"/>
                <a:ea typeface="Arial"/>
                <a:cs typeface="Arial"/>
                <a:sym typeface="Arial"/>
              </a:rPr>
              <a:t>shingtau</a:t>
            </a:r>
            <a:r>
              <a:rPr lang="en-US" sz="1800" dirty="0" smtClean="0">
                <a:latin typeface="Arial"/>
                <a:ea typeface="Arial"/>
                <a:cs typeface="Arial"/>
                <a:sym typeface="Arial"/>
              </a:rPr>
              <a:t> </a:t>
            </a:r>
            <a:r>
              <a:rPr lang="en-US" sz="1800" dirty="0" err="1" smtClean="0">
                <a:latin typeface="Arial"/>
                <a:ea typeface="Arial"/>
                <a:cs typeface="Arial"/>
                <a:sym typeface="Arial"/>
              </a:rPr>
              <a:t>ya</a:t>
            </a:r>
            <a:r>
              <a:rPr lang="en-US" sz="1800" dirty="0" smtClean="0">
                <a:latin typeface="Arial"/>
                <a:ea typeface="Arial"/>
                <a:cs typeface="Arial"/>
                <a:sym typeface="Arial"/>
              </a:rPr>
              <a:t> ai lam </a:t>
            </a:r>
            <a:r>
              <a:rPr lang="en-US" sz="1800" dirty="0" err="1" smtClean="0">
                <a:latin typeface="Arial"/>
                <a:ea typeface="Arial"/>
                <a:cs typeface="Arial"/>
                <a:sym typeface="Arial"/>
              </a:rPr>
              <a:t>hta</a:t>
            </a:r>
            <a:r>
              <a:rPr lang="en-US" sz="1800" dirty="0" smtClean="0">
                <a:latin typeface="Arial"/>
                <a:ea typeface="Arial"/>
                <a:cs typeface="Arial"/>
                <a:sym typeface="Arial"/>
              </a:rPr>
              <a:t>- </a:t>
            </a:r>
            <a:endParaRPr lang="en-US" sz="1800" dirty="0">
              <a:latin typeface="Arial"/>
              <a:ea typeface="Arial"/>
              <a:cs typeface="Arial"/>
              <a:sym typeface="Arial"/>
            </a:endParaRPr>
          </a:p>
          <a:p>
            <a:pPr marL="342900" lvl="0" algn="l" rtl="0">
              <a:lnSpc>
                <a:spcPct val="150000"/>
              </a:lnSpc>
              <a:spcBef>
                <a:spcPts val="0"/>
              </a:spcBef>
              <a:spcAft>
                <a:spcPts val="0"/>
              </a:spcAft>
              <a:buClr>
                <a:schemeClr val="dk1"/>
              </a:buClr>
              <a:buSzPts val="2000"/>
              <a:buFont typeface="Arial" pitchFamily="34" charset="0"/>
              <a:buChar char="•"/>
            </a:pPr>
            <a:r>
              <a:rPr lang="en-US" sz="1800" dirty="0" err="1" smtClean="0">
                <a:latin typeface="Arial"/>
                <a:ea typeface="Arial"/>
                <a:cs typeface="Arial"/>
                <a:sym typeface="Arial"/>
              </a:rPr>
              <a:t>Garum</a:t>
            </a:r>
            <a:r>
              <a:rPr lang="en-US" sz="1800" dirty="0" smtClean="0">
                <a:latin typeface="Arial"/>
                <a:ea typeface="Arial"/>
                <a:cs typeface="Arial"/>
                <a:sym typeface="Arial"/>
              </a:rPr>
              <a:t> </a:t>
            </a:r>
            <a:r>
              <a:rPr lang="en-US" sz="1800" dirty="0" err="1" smtClean="0">
                <a:latin typeface="Arial"/>
                <a:ea typeface="Arial"/>
                <a:cs typeface="Arial"/>
                <a:sym typeface="Arial"/>
              </a:rPr>
              <a:t>shingtau</a:t>
            </a:r>
            <a:r>
              <a:rPr lang="en-US" sz="1800" dirty="0" smtClean="0">
                <a:latin typeface="Arial"/>
                <a:ea typeface="Arial"/>
                <a:cs typeface="Arial"/>
                <a:sym typeface="Arial"/>
              </a:rPr>
              <a:t> lam </a:t>
            </a:r>
            <a:r>
              <a:rPr lang="en-US" sz="1800" dirty="0" err="1" smtClean="0">
                <a:latin typeface="Arial"/>
                <a:ea typeface="Arial"/>
                <a:cs typeface="Arial"/>
                <a:sym typeface="Arial"/>
              </a:rPr>
              <a:t>lu</a:t>
            </a:r>
            <a:r>
              <a:rPr lang="en-US" sz="1800" dirty="0" smtClean="0">
                <a:latin typeface="Arial"/>
                <a:ea typeface="Arial"/>
                <a:cs typeface="Arial"/>
                <a:sym typeface="Arial"/>
              </a:rPr>
              <a:t> </a:t>
            </a:r>
            <a:r>
              <a:rPr lang="en-US" sz="1800" dirty="0" err="1" smtClean="0">
                <a:latin typeface="Arial"/>
                <a:ea typeface="Arial"/>
                <a:cs typeface="Arial"/>
                <a:sym typeface="Arial"/>
              </a:rPr>
              <a:t>na</a:t>
            </a:r>
            <a:r>
              <a:rPr lang="en-US" sz="1800" dirty="0" smtClean="0">
                <a:latin typeface="Arial"/>
                <a:ea typeface="Arial"/>
                <a:cs typeface="Arial"/>
                <a:sym typeface="Arial"/>
              </a:rPr>
              <a:t> </a:t>
            </a:r>
            <a:r>
              <a:rPr lang="en-US" sz="1800" dirty="0" err="1" smtClean="0">
                <a:latin typeface="Arial"/>
                <a:ea typeface="Arial"/>
                <a:cs typeface="Arial"/>
                <a:sym typeface="Arial"/>
              </a:rPr>
              <a:t>matu</a:t>
            </a:r>
            <a:r>
              <a:rPr lang="en-US" sz="1800" dirty="0" smtClean="0">
                <a:latin typeface="Arial"/>
                <a:ea typeface="Arial"/>
                <a:cs typeface="Arial"/>
                <a:sym typeface="Arial"/>
              </a:rPr>
              <a:t> </a:t>
            </a:r>
            <a:r>
              <a:rPr lang="en-US" sz="1800" dirty="0" err="1" smtClean="0">
                <a:latin typeface="Arial"/>
                <a:ea typeface="Arial"/>
                <a:cs typeface="Arial"/>
                <a:sym typeface="Arial"/>
              </a:rPr>
              <a:t>sa</a:t>
            </a:r>
            <a:r>
              <a:rPr lang="en-US" sz="1800" dirty="0" smtClean="0">
                <a:latin typeface="Arial"/>
                <a:ea typeface="Arial"/>
                <a:cs typeface="Arial"/>
                <a:sym typeface="Arial"/>
              </a:rPr>
              <a:t> ai </a:t>
            </a:r>
            <a:r>
              <a:rPr lang="en-US" sz="1800" dirty="0" err="1" smtClean="0">
                <a:latin typeface="Arial"/>
                <a:ea typeface="Arial"/>
                <a:cs typeface="Arial"/>
                <a:sym typeface="Arial"/>
              </a:rPr>
              <a:t>shaloi</a:t>
            </a:r>
            <a:r>
              <a:rPr lang="en-US" sz="1800" dirty="0" smtClean="0">
                <a:latin typeface="Arial"/>
                <a:ea typeface="Arial"/>
                <a:cs typeface="Arial"/>
                <a:sym typeface="Arial"/>
              </a:rPr>
              <a:t> </a:t>
            </a:r>
            <a:r>
              <a:rPr lang="en-US" sz="1800" dirty="0" err="1" smtClean="0">
                <a:latin typeface="Arial"/>
                <a:ea typeface="Arial"/>
                <a:cs typeface="Arial"/>
                <a:sym typeface="Arial"/>
              </a:rPr>
              <a:t>shi</a:t>
            </a:r>
            <a:r>
              <a:rPr lang="en-US" sz="1800" dirty="0" smtClean="0">
                <a:latin typeface="Arial"/>
                <a:ea typeface="Arial"/>
                <a:cs typeface="Arial"/>
                <a:sym typeface="Arial"/>
              </a:rPr>
              <a:t> </a:t>
            </a:r>
            <a:r>
              <a:rPr lang="en-US" sz="1800" dirty="0" err="1" smtClean="0">
                <a:latin typeface="Arial"/>
                <a:ea typeface="Arial"/>
                <a:cs typeface="Arial"/>
                <a:sym typeface="Arial"/>
              </a:rPr>
              <a:t>kam</a:t>
            </a:r>
            <a:r>
              <a:rPr lang="en-US" sz="1800" dirty="0" smtClean="0">
                <a:latin typeface="Arial"/>
                <a:ea typeface="Arial"/>
                <a:cs typeface="Arial"/>
                <a:sym typeface="Arial"/>
              </a:rPr>
              <a:t> </a:t>
            </a:r>
            <a:r>
              <a:rPr lang="en-US" sz="1800" dirty="0" err="1" smtClean="0">
                <a:latin typeface="Arial"/>
                <a:ea typeface="Arial"/>
                <a:cs typeface="Arial"/>
                <a:sym typeface="Arial"/>
              </a:rPr>
              <a:t>mai</a:t>
            </a:r>
            <a:r>
              <a:rPr lang="en-US" sz="1800" dirty="0" smtClean="0">
                <a:latin typeface="Arial"/>
                <a:ea typeface="Arial"/>
                <a:cs typeface="Arial"/>
                <a:sym typeface="Arial"/>
              </a:rPr>
              <a:t> ai </a:t>
            </a:r>
            <a:r>
              <a:rPr lang="en-US" sz="1800" dirty="0" err="1" smtClean="0">
                <a:latin typeface="Arial"/>
                <a:ea typeface="Arial"/>
                <a:cs typeface="Arial"/>
                <a:sym typeface="Arial"/>
              </a:rPr>
              <a:t>masha</a:t>
            </a:r>
            <a:r>
              <a:rPr lang="en-US" sz="1800" dirty="0" smtClean="0">
                <a:latin typeface="Arial"/>
                <a:ea typeface="Arial"/>
                <a:cs typeface="Arial"/>
                <a:sym typeface="Arial"/>
              </a:rPr>
              <a:t> </a:t>
            </a:r>
            <a:r>
              <a:rPr lang="en-US" sz="1800" dirty="0" err="1" smtClean="0">
                <a:latin typeface="Arial"/>
                <a:ea typeface="Arial"/>
                <a:cs typeface="Arial"/>
                <a:sym typeface="Arial"/>
              </a:rPr>
              <a:t>nga</a:t>
            </a:r>
            <a:r>
              <a:rPr lang="en-US" sz="1800" dirty="0" smtClean="0">
                <a:latin typeface="Arial"/>
                <a:ea typeface="Arial"/>
                <a:cs typeface="Arial"/>
                <a:sym typeface="Arial"/>
              </a:rPr>
              <a:t> /n-</a:t>
            </a:r>
            <a:r>
              <a:rPr lang="en-US" sz="1800" dirty="0" err="1" smtClean="0">
                <a:latin typeface="Arial"/>
                <a:ea typeface="Arial"/>
                <a:cs typeface="Arial"/>
                <a:sym typeface="Arial"/>
              </a:rPr>
              <a:t>nga</a:t>
            </a:r>
            <a:r>
              <a:rPr lang="en-US" sz="1800" dirty="0" smtClean="0">
                <a:latin typeface="Arial"/>
                <a:ea typeface="Arial"/>
                <a:cs typeface="Arial"/>
                <a:sym typeface="Arial"/>
              </a:rPr>
              <a:t> </a:t>
            </a:r>
            <a:r>
              <a:rPr lang="en-US" sz="1800" dirty="0" err="1" smtClean="0">
                <a:latin typeface="Arial"/>
                <a:ea typeface="Arial"/>
                <a:cs typeface="Arial"/>
                <a:sym typeface="Arial"/>
              </a:rPr>
              <a:t>hpe</a:t>
            </a:r>
            <a:r>
              <a:rPr lang="en-US" sz="1800" dirty="0" smtClean="0">
                <a:latin typeface="Arial"/>
                <a:ea typeface="Arial"/>
                <a:cs typeface="Arial"/>
                <a:sym typeface="Arial"/>
              </a:rPr>
              <a:t> san u.</a:t>
            </a:r>
            <a:endParaRPr sz="1800" dirty="0">
              <a:latin typeface="Arial"/>
              <a:ea typeface="Arial"/>
              <a:cs typeface="Arial"/>
              <a:sym typeface="Arial"/>
            </a:endParaRPr>
          </a:p>
        </p:txBody>
      </p:sp>
      <p:sp>
        <p:nvSpPr>
          <p:cNvPr id="614" name="Google Shape;614;p48"/>
          <p:cNvSpPr txBox="1"/>
          <p:nvPr/>
        </p:nvSpPr>
        <p:spPr>
          <a:xfrm>
            <a:off x="-269631" y="531725"/>
            <a:ext cx="3200400" cy="5794549"/>
          </a:xfrm>
          <a:prstGeom prst="rect">
            <a:avLst/>
          </a:prstGeom>
          <a:noFill/>
          <a:ln>
            <a:noFill/>
          </a:ln>
        </p:spPr>
        <p:txBody>
          <a:bodyPr spcFirstLastPara="1" wrap="square" lIns="91425" tIns="45700" rIns="91425" bIns="45700" anchor="ctr" anchorCtr="0">
            <a:normAutofit/>
          </a:bodyPr>
          <a:lstStyle/>
          <a:p>
            <a:pPr lvl="0">
              <a:lnSpc>
                <a:spcPct val="150000"/>
              </a:lnSpc>
              <a:buClr>
                <a:srgbClr val="FFFFFF"/>
              </a:buClr>
              <a:buSzPts val="3600"/>
            </a:pPr>
            <a:r>
              <a:rPr lang="en-US" sz="3600" dirty="0">
                <a:solidFill>
                  <a:srgbClr val="FFFFFF"/>
                </a:solidFill>
              </a:rPr>
              <a:t>GBV </a:t>
            </a:r>
            <a:r>
              <a:rPr lang="en-US" sz="3600" dirty="0" err="1">
                <a:solidFill>
                  <a:srgbClr val="FFFFFF"/>
                </a:solidFill>
              </a:rPr>
              <a:t>kaw</a:t>
            </a:r>
            <a:r>
              <a:rPr lang="en-US" sz="3600" dirty="0">
                <a:solidFill>
                  <a:srgbClr val="FFFFFF"/>
                </a:solidFill>
              </a:rPr>
              <a:t> </a:t>
            </a:r>
            <a:r>
              <a:rPr lang="en-US" sz="3600" dirty="0" err="1">
                <a:solidFill>
                  <a:srgbClr val="FFFFFF"/>
                </a:solidFill>
              </a:rPr>
              <a:t>na</a:t>
            </a:r>
            <a:r>
              <a:rPr lang="en-US" sz="3600" dirty="0">
                <a:solidFill>
                  <a:srgbClr val="FFFFFF"/>
                </a:solidFill>
              </a:rPr>
              <a:t> </a:t>
            </a:r>
            <a:r>
              <a:rPr lang="en-US" sz="3600" dirty="0" err="1">
                <a:solidFill>
                  <a:srgbClr val="FFFFFF"/>
                </a:solidFill>
              </a:rPr>
              <a:t>matut</a:t>
            </a:r>
            <a:r>
              <a:rPr lang="en-US" sz="3600" dirty="0">
                <a:solidFill>
                  <a:srgbClr val="FFFFFF"/>
                </a:solidFill>
              </a:rPr>
              <a:t> </a:t>
            </a:r>
            <a:r>
              <a:rPr lang="en-US" sz="3600" dirty="0" err="1">
                <a:solidFill>
                  <a:srgbClr val="FFFFFF"/>
                </a:solidFill>
              </a:rPr>
              <a:t>na</a:t>
            </a:r>
            <a:r>
              <a:rPr lang="en-US" sz="3600" dirty="0">
                <a:solidFill>
                  <a:srgbClr val="FFFFFF"/>
                </a:solidFill>
              </a:rPr>
              <a:t> </a:t>
            </a:r>
            <a:r>
              <a:rPr lang="en-US" sz="3600" dirty="0" err="1">
                <a:solidFill>
                  <a:srgbClr val="FFFFFF"/>
                </a:solidFill>
              </a:rPr>
              <a:t>sak</a:t>
            </a:r>
            <a:r>
              <a:rPr lang="en-US" sz="3600" dirty="0">
                <a:solidFill>
                  <a:srgbClr val="FFFFFF"/>
                </a:solidFill>
              </a:rPr>
              <a:t> </a:t>
            </a:r>
            <a:r>
              <a:rPr lang="en-US" sz="3600" dirty="0" err="1">
                <a:solidFill>
                  <a:srgbClr val="FFFFFF"/>
                </a:solidFill>
              </a:rPr>
              <a:t>hkrum</a:t>
            </a:r>
            <a:r>
              <a:rPr lang="en-US" sz="3600" dirty="0">
                <a:solidFill>
                  <a:srgbClr val="FFFFFF"/>
                </a:solidFill>
              </a:rPr>
              <a:t> </a:t>
            </a:r>
            <a:r>
              <a:rPr lang="en-US" sz="3600" dirty="0" err="1">
                <a:solidFill>
                  <a:srgbClr val="FFFFFF"/>
                </a:solidFill>
              </a:rPr>
              <a:t>nga</a:t>
            </a:r>
            <a:r>
              <a:rPr lang="en-US" sz="3600" dirty="0">
                <a:solidFill>
                  <a:srgbClr val="FFFFFF"/>
                </a:solidFill>
              </a:rPr>
              <a:t> </a:t>
            </a:r>
            <a:r>
              <a:rPr lang="en-US" sz="3600" dirty="0" err="1">
                <a:solidFill>
                  <a:srgbClr val="FFFFFF"/>
                </a:solidFill>
              </a:rPr>
              <a:t>ai</a:t>
            </a:r>
            <a:r>
              <a:rPr lang="en-US" sz="3600" dirty="0">
                <a:solidFill>
                  <a:srgbClr val="FFFFFF"/>
                </a:solidFill>
              </a:rPr>
              <a:t> </a:t>
            </a:r>
            <a:r>
              <a:rPr lang="en-US" sz="3600" dirty="0" err="1">
                <a:solidFill>
                  <a:srgbClr val="FFFFFF"/>
                </a:solidFill>
              </a:rPr>
              <a:t>ni</a:t>
            </a:r>
            <a:r>
              <a:rPr lang="en-US" sz="3600" dirty="0">
                <a:solidFill>
                  <a:srgbClr val="FFFFFF"/>
                </a:solidFill>
              </a:rPr>
              <a:t> </a:t>
            </a:r>
            <a:r>
              <a:rPr lang="en-US" sz="3600" dirty="0" err="1">
                <a:solidFill>
                  <a:srgbClr val="FFFFFF"/>
                </a:solidFill>
              </a:rPr>
              <a:t>hpe</a:t>
            </a:r>
            <a:r>
              <a:rPr lang="en-US" sz="3600" dirty="0">
                <a:solidFill>
                  <a:srgbClr val="FFFFFF"/>
                </a:solidFill>
              </a:rPr>
              <a:t> </a:t>
            </a:r>
            <a:r>
              <a:rPr lang="en-US" sz="3600" dirty="0" err="1">
                <a:solidFill>
                  <a:srgbClr val="FFFFFF"/>
                </a:solidFill>
              </a:rPr>
              <a:t>garum</a:t>
            </a:r>
            <a:r>
              <a:rPr lang="en-US" sz="3600" dirty="0">
                <a:solidFill>
                  <a:srgbClr val="FFFFFF"/>
                </a:solidFill>
              </a:rPr>
              <a:t> </a:t>
            </a:r>
            <a:r>
              <a:rPr lang="en-US" sz="3600" dirty="0" err="1">
                <a:solidFill>
                  <a:srgbClr val="FFFFFF"/>
                </a:solidFill>
              </a:rPr>
              <a:t>shingtau</a:t>
            </a:r>
            <a:r>
              <a:rPr lang="en-US" sz="3600" dirty="0">
                <a:solidFill>
                  <a:srgbClr val="FFFFFF"/>
                </a:solidFill>
              </a:rPr>
              <a:t> </a:t>
            </a:r>
            <a:r>
              <a:rPr lang="en-US" sz="3600" dirty="0" err="1">
                <a:solidFill>
                  <a:srgbClr val="FFFFFF"/>
                </a:solidFill>
              </a:rPr>
              <a:t>ya</a:t>
            </a:r>
            <a:r>
              <a:rPr lang="en-US" sz="3600" dirty="0">
                <a:solidFill>
                  <a:srgbClr val="FFFFFF"/>
                </a:solidFill>
              </a:rPr>
              <a:t> </a:t>
            </a:r>
            <a:r>
              <a:rPr lang="en-US" sz="3600" dirty="0" err="1">
                <a:solidFill>
                  <a:srgbClr val="FFFFFF"/>
                </a:solidFill>
              </a:rPr>
              <a:t>ai</a:t>
            </a:r>
            <a:r>
              <a:rPr lang="en-US" sz="3600" dirty="0">
                <a:solidFill>
                  <a:srgbClr val="FFFFFF"/>
                </a:solidFill>
              </a:rPr>
              <a:t> </a:t>
            </a:r>
            <a:r>
              <a:rPr lang="en-US" sz="3600" dirty="0" err="1">
                <a:solidFill>
                  <a:srgbClr val="FFFFFF"/>
                </a:solidFill>
              </a:rPr>
              <a:t>shaloi</a:t>
            </a:r>
            <a:endParaRPr sz="3600" b="0" i="0" u="none" strike="noStrike" cap="none" dirty="0">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9"/>
          <p:cNvSpPr txBox="1">
            <a:spLocks noGrp="1"/>
          </p:cNvSpPr>
          <p:nvPr>
            <p:ph type="ctrTitle"/>
          </p:nvPr>
        </p:nvSpPr>
        <p:spPr>
          <a:xfrm>
            <a:off x="641604" y="3886201"/>
            <a:ext cx="10573243" cy="325482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800"/>
              <a:buNone/>
            </a:pPr>
            <a:r>
              <a:rPr lang="en-US" sz="2400" b="1" i="0" u="none" strike="noStrike" cap="none" dirty="0" err="1" smtClean="0">
                <a:solidFill>
                  <a:schemeClr val="dk1"/>
                </a:solidFill>
                <a:latin typeface="Arial"/>
                <a:ea typeface="Arial"/>
                <a:cs typeface="Arial"/>
                <a:sym typeface="Arial"/>
              </a:rPr>
              <a:t>Num</a:t>
            </a:r>
            <a:r>
              <a:rPr lang="en-US" sz="2400" b="1" i="0" u="none" strike="noStrike" cap="none" dirty="0" smtClean="0">
                <a:solidFill>
                  <a:schemeClr val="dk1"/>
                </a:solidFill>
                <a:latin typeface="Arial"/>
                <a:ea typeface="Arial"/>
                <a:cs typeface="Arial"/>
                <a:sym typeface="Arial"/>
              </a:rPr>
              <a:t>, la </a:t>
            </a:r>
            <a:r>
              <a:rPr lang="en-US" sz="2400" b="1" i="0" u="none" strike="noStrike" cap="none" dirty="0" err="1" smtClean="0">
                <a:solidFill>
                  <a:schemeClr val="dk1"/>
                </a:solidFill>
                <a:latin typeface="Arial"/>
                <a:ea typeface="Arial"/>
                <a:cs typeface="Arial"/>
                <a:sym typeface="Arial"/>
              </a:rPr>
              <a:t>madung</a:t>
            </a:r>
            <a:r>
              <a:rPr lang="en-US" sz="2400" b="1" i="0" u="none" strike="noStrike" cap="none" dirty="0" smtClean="0">
                <a:solidFill>
                  <a:schemeClr val="dk1"/>
                </a:solidFill>
                <a:latin typeface="Arial"/>
                <a:ea typeface="Arial"/>
                <a:cs typeface="Arial"/>
                <a:sym typeface="Arial"/>
              </a:rPr>
              <a:t> </a:t>
            </a:r>
            <a:r>
              <a:rPr lang="en-US" sz="2400" b="1" i="0" u="none" strike="noStrike" cap="none" dirty="0" err="1" smtClean="0">
                <a:solidFill>
                  <a:schemeClr val="dk1"/>
                </a:solidFill>
                <a:latin typeface="Arial"/>
                <a:ea typeface="Arial"/>
                <a:cs typeface="Arial"/>
                <a:sym typeface="Arial"/>
              </a:rPr>
              <a:t>dawsa</a:t>
            </a:r>
            <a:r>
              <a:rPr lang="en-US" sz="2400" b="1" i="0" u="none" strike="noStrike" cap="none" dirty="0" smtClean="0">
                <a:solidFill>
                  <a:schemeClr val="dk1"/>
                </a:solidFill>
                <a:latin typeface="Arial"/>
                <a:ea typeface="Arial"/>
                <a:cs typeface="Arial"/>
                <a:sym typeface="Arial"/>
              </a:rPr>
              <a:t> lam </a:t>
            </a:r>
            <a:r>
              <a:rPr lang="en-US" sz="2400" b="1" i="0" u="none" strike="noStrike" cap="none" dirty="0" err="1" smtClean="0">
                <a:solidFill>
                  <a:schemeClr val="dk1"/>
                </a:solidFill>
                <a:latin typeface="Arial"/>
                <a:ea typeface="Arial"/>
                <a:cs typeface="Arial"/>
                <a:sym typeface="Arial"/>
              </a:rPr>
              <a:t>kaw</a:t>
            </a:r>
            <a:r>
              <a:rPr lang="en-US" sz="2400" b="1" i="0" u="none" strike="noStrike" cap="none" dirty="0" smtClean="0">
                <a:solidFill>
                  <a:schemeClr val="dk1"/>
                </a:solidFill>
                <a:latin typeface="Arial"/>
                <a:ea typeface="Arial"/>
                <a:cs typeface="Arial"/>
                <a:sym typeface="Arial"/>
              </a:rPr>
              <a:t> </a:t>
            </a:r>
            <a:r>
              <a:rPr lang="en-US" sz="2400" b="1" i="0" u="none" strike="noStrike" cap="none" dirty="0" err="1" smtClean="0">
                <a:solidFill>
                  <a:schemeClr val="dk1"/>
                </a:solidFill>
                <a:latin typeface="Arial"/>
                <a:ea typeface="Arial"/>
                <a:cs typeface="Arial"/>
                <a:sym typeface="Arial"/>
              </a:rPr>
              <a:t>na</a:t>
            </a:r>
            <a:r>
              <a:rPr lang="en-US" sz="2400" b="1" i="0" u="none" strike="noStrike" cap="none" dirty="0" smtClean="0">
                <a:solidFill>
                  <a:schemeClr val="dk1"/>
                </a:solidFill>
                <a:latin typeface="Arial"/>
                <a:ea typeface="Arial"/>
                <a:cs typeface="Arial"/>
                <a:sym typeface="Arial"/>
              </a:rPr>
              <a:t> </a:t>
            </a:r>
            <a:r>
              <a:rPr lang="en-US" sz="2400" b="1" i="0" u="none" strike="noStrike" cap="none" dirty="0" err="1" smtClean="0">
                <a:solidFill>
                  <a:schemeClr val="dk1"/>
                </a:solidFill>
                <a:latin typeface="Arial"/>
                <a:ea typeface="Arial"/>
                <a:cs typeface="Arial"/>
                <a:sym typeface="Arial"/>
              </a:rPr>
              <a:t>matut</a:t>
            </a:r>
            <a:r>
              <a:rPr lang="en-US" sz="2400" b="1" i="0" u="none" strike="noStrike" cap="none" dirty="0" smtClean="0">
                <a:solidFill>
                  <a:schemeClr val="dk1"/>
                </a:solidFill>
                <a:latin typeface="Arial"/>
                <a:ea typeface="Arial"/>
                <a:cs typeface="Arial"/>
                <a:sym typeface="Arial"/>
              </a:rPr>
              <a:t> </a:t>
            </a:r>
            <a:r>
              <a:rPr lang="en-US" sz="2400" b="1" i="0" u="none" strike="noStrike" cap="none" dirty="0" err="1" smtClean="0">
                <a:solidFill>
                  <a:schemeClr val="dk1"/>
                </a:solidFill>
                <a:latin typeface="Arial"/>
                <a:ea typeface="Arial"/>
                <a:cs typeface="Arial"/>
                <a:sym typeface="Arial"/>
              </a:rPr>
              <a:t>na</a:t>
            </a:r>
            <a:r>
              <a:rPr lang="en-US" sz="2400" b="1" i="0" u="none" strike="noStrike" cap="none" dirty="0" smtClean="0">
                <a:solidFill>
                  <a:schemeClr val="dk1"/>
                </a:solidFill>
                <a:latin typeface="Arial"/>
                <a:ea typeface="Arial"/>
                <a:cs typeface="Arial"/>
                <a:sym typeface="Arial"/>
              </a:rPr>
              <a:t> </a:t>
            </a:r>
            <a:r>
              <a:rPr lang="en-US" sz="2400" b="1" i="0" u="none" strike="noStrike" cap="none" dirty="0" err="1" smtClean="0">
                <a:solidFill>
                  <a:schemeClr val="dk1"/>
                </a:solidFill>
                <a:latin typeface="Arial"/>
                <a:ea typeface="Arial"/>
                <a:cs typeface="Arial"/>
                <a:sym typeface="Arial"/>
              </a:rPr>
              <a:t>sak</a:t>
            </a:r>
            <a:r>
              <a:rPr lang="en-US" sz="2400" b="1" i="0" u="none" strike="noStrike" cap="none" dirty="0" smtClean="0">
                <a:solidFill>
                  <a:schemeClr val="dk1"/>
                </a:solidFill>
                <a:latin typeface="Arial"/>
                <a:ea typeface="Arial"/>
                <a:cs typeface="Arial"/>
                <a:sym typeface="Arial"/>
              </a:rPr>
              <a:t> </a:t>
            </a:r>
            <a:r>
              <a:rPr lang="en-US" sz="2400" b="1" i="0" u="none" strike="noStrike" cap="none" dirty="0" err="1" smtClean="0">
                <a:solidFill>
                  <a:schemeClr val="dk1"/>
                </a:solidFill>
                <a:latin typeface="Arial"/>
                <a:ea typeface="Arial"/>
                <a:cs typeface="Arial"/>
                <a:sym typeface="Arial"/>
              </a:rPr>
              <a:t>hkrum</a:t>
            </a:r>
            <a:r>
              <a:rPr lang="en-US" sz="2400" b="1" i="0" u="none" strike="noStrike" cap="none" dirty="0" smtClean="0">
                <a:solidFill>
                  <a:schemeClr val="dk1"/>
                </a:solidFill>
                <a:latin typeface="Arial"/>
                <a:ea typeface="Arial"/>
                <a:cs typeface="Arial"/>
                <a:sym typeface="Arial"/>
              </a:rPr>
              <a:t> </a:t>
            </a:r>
            <a:r>
              <a:rPr lang="en-US" sz="2400" b="1" i="0" u="none" strike="noStrike" cap="none" dirty="0" err="1" smtClean="0">
                <a:solidFill>
                  <a:schemeClr val="dk1"/>
                </a:solidFill>
                <a:latin typeface="Arial"/>
                <a:ea typeface="Arial"/>
                <a:cs typeface="Arial"/>
                <a:sym typeface="Arial"/>
              </a:rPr>
              <a:t>ng</a:t>
            </a:r>
            <a:r>
              <a:rPr lang="en-US" sz="2400" b="1" dirty="0" err="1" smtClean="0">
                <a:latin typeface="Arial"/>
                <a:ea typeface="Arial"/>
                <a:cs typeface="Arial"/>
                <a:sym typeface="Arial"/>
              </a:rPr>
              <a:t>a</a:t>
            </a:r>
            <a:r>
              <a:rPr lang="en-US" sz="2400" b="1" dirty="0" smtClean="0">
                <a:latin typeface="Arial"/>
                <a:ea typeface="Arial"/>
                <a:cs typeface="Arial"/>
                <a:sym typeface="Arial"/>
              </a:rPr>
              <a:t> ai </a:t>
            </a:r>
            <a:r>
              <a:rPr lang="en-US" sz="2400" b="1" dirty="0" err="1" smtClean="0">
                <a:latin typeface="Arial"/>
                <a:ea typeface="Arial"/>
                <a:cs typeface="Arial"/>
                <a:sym typeface="Arial"/>
              </a:rPr>
              <a:t>ni</a:t>
            </a:r>
            <a:r>
              <a:rPr lang="en-US" sz="2400" b="1" dirty="0" smtClean="0">
                <a:latin typeface="Arial"/>
                <a:ea typeface="Arial"/>
                <a:cs typeface="Arial"/>
                <a:sym typeface="Arial"/>
              </a:rPr>
              <a:t> </a:t>
            </a:r>
            <a:r>
              <a:rPr lang="en-US" sz="2400" b="1" dirty="0" err="1" smtClean="0">
                <a:latin typeface="Arial"/>
                <a:ea typeface="Arial"/>
                <a:cs typeface="Arial"/>
                <a:sym typeface="Arial"/>
              </a:rPr>
              <a:t>hpe</a:t>
            </a:r>
            <a:r>
              <a:rPr lang="en-US" sz="2400" b="1" dirty="0" smtClean="0">
                <a:latin typeface="Arial"/>
                <a:ea typeface="Arial"/>
                <a:cs typeface="Arial"/>
                <a:sym typeface="Arial"/>
              </a:rPr>
              <a:t> </a:t>
            </a:r>
            <a:r>
              <a:rPr lang="en-US" sz="2400" b="1" dirty="0" err="1" smtClean="0">
                <a:latin typeface="Arial"/>
                <a:ea typeface="Arial"/>
                <a:cs typeface="Arial"/>
                <a:sym typeface="Arial"/>
              </a:rPr>
              <a:t>garum</a:t>
            </a:r>
            <a:r>
              <a:rPr lang="en-US" sz="2400" b="1" dirty="0" smtClean="0">
                <a:latin typeface="Arial"/>
                <a:ea typeface="Arial"/>
                <a:cs typeface="Arial"/>
                <a:sym typeface="Arial"/>
              </a:rPr>
              <a:t> </a:t>
            </a:r>
            <a:r>
              <a:rPr lang="en-US" sz="2400" b="1" dirty="0" err="1" smtClean="0">
                <a:latin typeface="Arial"/>
                <a:ea typeface="Arial"/>
                <a:cs typeface="Arial"/>
                <a:sym typeface="Arial"/>
              </a:rPr>
              <a:t>shingtau</a:t>
            </a:r>
            <a:r>
              <a:rPr lang="en-US" sz="2400" b="1" dirty="0" smtClean="0">
                <a:latin typeface="Arial"/>
                <a:ea typeface="Arial"/>
                <a:cs typeface="Arial"/>
                <a:sym typeface="Arial"/>
              </a:rPr>
              <a:t> </a:t>
            </a:r>
            <a:r>
              <a:rPr lang="en-US" sz="2400" b="1" dirty="0" err="1" smtClean="0">
                <a:latin typeface="Arial"/>
                <a:ea typeface="Arial"/>
                <a:cs typeface="Arial"/>
                <a:sym typeface="Arial"/>
              </a:rPr>
              <a:t>ya</a:t>
            </a:r>
            <a:r>
              <a:rPr lang="en-US" sz="2400" b="1" dirty="0" smtClean="0">
                <a:latin typeface="Arial"/>
                <a:ea typeface="Arial"/>
                <a:cs typeface="Arial"/>
                <a:sym typeface="Arial"/>
              </a:rPr>
              <a:t> ai </a:t>
            </a:r>
            <a:r>
              <a:rPr lang="en-US" sz="2400" b="1" dirty="0" err="1" smtClean="0">
                <a:latin typeface="Arial"/>
                <a:ea typeface="Arial"/>
                <a:cs typeface="Arial"/>
                <a:sym typeface="Arial"/>
              </a:rPr>
              <a:t>shaloi</a:t>
            </a:r>
            <a:r>
              <a:rPr lang="en-US" sz="2400" b="1" dirty="0" smtClean="0">
                <a:latin typeface="Arial"/>
                <a:ea typeface="Arial"/>
                <a:cs typeface="Arial"/>
                <a:sym typeface="Arial"/>
              </a:rPr>
              <a:t> </a:t>
            </a:r>
            <a:r>
              <a:rPr lang="en-US" sz="2400" b="1" dirty="0" err="1" smtClean="0">
                <a:latin typeface="Arial"/>
                <a:ea typeface="Arial"/>
                <a:cs typeface="Arial"/>
                <a:sym typeface="Arial"/>
              </a:rPr>
              <a:t>hkan</a:t>
            </a:r>
            <a:r>
              <a:rPr lang="en-US" sz="2400" b="1" dirty="0" smtClean="0">
                <a:latin typeface="Arial"/>
                <a:ea typeface="Arial"/>
                <a:cs typeface="Arial"/>
                <a:sym typeface="Arial"/>
              </a:rPr>
              <a:t> </a:t>
            </a:r>
            <a:r>
              <a:rPr lang="en-US" sz="2400" b="1" dirty="0" err="1" smtClean="0">
                <a:latin typeface="Arial"/>
                <a:ea typeface="Arial"/>
                <a:cs typeface="Arial"/>
                <a:sym typeface="Arial"/>
              </a:rPr>
              <a:t>sa</a:t>
            </a:r>
            <a:r>
              <a:rPr lang="en-US" sz="2400" b="1" dirty="0" smtClean="0">
                <a:latin typeface="Arial"/>
                <a:ea typeface="Arial"/>
                <a:cs typeface="Arial"/>
                <a:sym typeface="Arial"/>
              </a:rPr>
              <a:t> </a:t>
            </a:r>
            <a:r>
              <a:rPr lang="en-US" sz="2400" b="1" dirty="0" err="1" smtClean="0">
                <a:latin typeface="Arial"/>
                <a:ea typeface="Arial"/>
                <a:cs typeface="Arial"/>
                <a:sym typeface="Arial"/>
              </a:rPr>
              <a:t>ra</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smtClean="0">
                <a:latin typeface="Arial"/>
                <a:ea typeface="Arial"/>
                <a:cs typeface="Arial"/>
                <a:sym typeface="Arial"/>
              </a:rPr>
              <a:t> lam </a:t>
            </a:r>
            <a:r>
              <a:rPr lang="en-US" sz="2400" b="1" dirty="0" err="1" smtClean="0">
                <a:latin typeface="Arial"/>
                <a:ea typeface="Arial"/>
                <a:cs typeface="Arial"/>
                <a:sym typeface="Arial"/>
              </a:rPr>
              <a:t>hte</a:t>
            </a:r>
            <a:r>
              <a:rPr lang="en-US" sz="2400" b="1" dirty="0" smtClean="0">
                <a:latin typeface="Arial"/>
                <a:ea typeface="Arial"/>
                <a:cs typeface="Arial"/>
                <a:sym typeface="Arial"/>
              </a:rPr>
              <a:t> koi yen </a:t>
            </a:r>
            <a:r>
              <a:rPr lang="en-US" sz="2400" b="1" dirty="0" err="1" smtClean="0">
                <a:latin typeface="Arial"/>
                <a:ea typeface="Arial"/>
                <a:cs typeface="Arial"/>
                <a:sym typeface="Arial"/>
              </a:rPr>
              <a:t>ra</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smtClean="0">
                <a:latin typeface="Arial"/>
                <a:ea typeface="Arial"/>
                <a:cs typeface="Arial"/>
                <a:sym typeface="Arial"/>
              </a:rPr>
              <a:t> lam </a:t>
            </a:r>
            <a:r>
              <a:rPr lang="en-US" sz="2400" b="1" dirty="0" err="1" smtClean="0">
                <a:latin typeface="Arial"/>
                <a:ea typeface="Arial"/>
                <a:cs typeface="Arial"/>
                <a:sym typeface="Arial"/>
              </a:rPr>
              <a:t>nkau</a:t>
            </a:r>
            <a:r>
              <a:rPr lang="en-US" sz="2400" b="1" dirty="0" smtClean="0">
                <a:latin typeface="Arial"/>
                <a:ea typeface="Arial"/>
                <a:cs typeface="Arial"/>
                <a:sym typeface="Arial"/>
              </a:rPr>
              <a:t> mi</a:t>
            </a:r>
            <a:r>
              <a:rPr lang="en-US" sz="6000" b="1" i="0" u="none" strike="noStrike" cap="none" dirty="0">
                <a:solidFill>
                  <a:schemeClr val="dk1"/>
                </a:solidFill>
                <a:latin typeface="Arial"/>
                <a:ea typeface="Arial"/>
                <a:cs typeface="Arial"/>
                <a:sym typeface="Arial"/>
              </a:rPr>
              <a:t/>
            </a:r>
            <a:br>
              <a:rPr lang="en-US" sz="6000" b="1" i="0" u="none" strike="noStrike" cap="none" dirty="0">
                <a:solidFill>
                  <a:schemeClr val="dk1"/>
                </a:solidFill>
                <a:latin typeface="Arial"/>
                <a:ea typeface="Arial"/>
                <a:cs typeface="Arial"/>
                <a:sym typeface="Arial"/>
              </a:rPr>
            </a:br>
            <a:endParaRPr dirty="0">
              <a:latin typeface="Arial"/>
              <a:ea typeface="Arial"/>
              <a:cs typeface="Arial"/>
              <a:sym typeface="Arial"/>
            </a:endParaRPr>
          </a:p>
        </p:txBody>
      </p:sp>
      <p:pic>
        <p:nvPicPr>
          <p:cNvPr id="621" name="Google Shape;621;p49"/>
          <p:cNvPicPr preferRelativeResize="0"/>
          <p:nvPr/>
        </p:nvPicPr>
        <p:blipFill rotWithShape="1">
          <a:blip r:embed="rId3">
            <a:alphaModFix/>
          </a:blip>
          <a:srcRect t="3840" b="30588"/>
          <a:stretch/>
        </p:blipFill>
        <p:spPr>
          <a:xfrm>
            <a:off x="21" y="10"/>
            <a:ext cx="12191979" cy="4196972"/>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50"/>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28" name="Google Shape;628;p50"/>
          <p:cNvSpPr/>
          <p:nvPr/>
        </p:nvSpPr>
        <p:spPr>
          <a:xfrm>
            <a:off x="-16811" y="755931"/>
            <a:ext cx="10113311" cy="61862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Matut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hkrung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tinang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kaw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shani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a:t>
            </a:r>
            <a:r>
              <a:rPr lang="en-US" sz="2200" b="0" i="0" u="none" strike="noStrike" cap="none" dirty="0" smtClean="0">
                <a:solidFill>
                  <a:srgbClr val="000000"/>
                </a:solidFill>
                <a:sym typeface="Arial"/>
              </a:rPr>
              <a:t> n-</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matut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mahkai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matu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ahkaw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ahkang</a:t>
            </a:r>
            <a:r>
              <a:rPr lang="en-US" sz="2200" b="0" i="0" u="none" strike="noStrike" cap="none" dirty="0" smtClean="0">
                <a:solidFill>
                  <a:srgbClr val="000000"/>
                </a:solidFill>
                <a:sym typeface="Arial"/>
              </a:rPr>
              <a:t> jaw u. </a:t>
            </a:r>
            <a:r>
              <a:rPr lang="en-US" sz="2200" dirty="0" err="1" smtClean="0"/>
              <a:t>Shanhte</a:t>
            </a:r>
            <a:r>
              <a:rPr lang="en-US" sz="2200" dirty="0" smtClean="0"/>
              <a:t> </a:t>
            </a:r>
            <a:r>
              <a:rPr lang="en-US" sz="2200" dirty="0" err="1" smtClean="0"/>
              <a:t>ra</a:t>
            </a:r>
            <a:r>
              <a:rPr lang="en-US" sz="2200" dirty="0" smtClean="0"/>
              <a:t> </a:t>
            </a:r>
            <a:r>
              <a:rPr lang="en-US" sz="2200" dirty="0" err="1" smtClean="0"/>
              <a:t>ahkyak</a:t>
            </a:r>
            <a:r>
              <a:rPr lang="en-US" sz="2200" dirty="0" smtClean="0"/>
              <a:t> </a:t>
            </a:r>
            <a:r>
              <a:rPr lang="en-US" sz="2200" dirty="0" err="1" smtClean="0"/>
              <a:t>ai</a:t>
            </a:r>
            <a:r>
              <a:rPr lang="en-US" sz="2200" dirty="0" smtClean="0"/>
              <a:t> lam </a:t>
            </a:r>
            <a:r>
              <a:rPr lang="en-US" sz="2200" dirty="0" err="1" smtClean="0"/>
              <a:t>ni</a:t>
            </a:r>
            <a:r>
              <a:rPr lang="en-US" sz="2200" dirty="0" smtClean="0"/>
              <a:t> </a:t>
            </a:r>
            <a:r>
              <a:rPr lang="en-US" sz="2200" dirty="0" err="1" smtClean="0"/>
              <a:t>hpe</a:t>
            </a:r>
            <a:r>
              <a:rPr lang="en-US" sz="2200" dirty="0" smtClean="0"/>
              <a:t> </a:t>
            </a:r>
            <a:r>
              <a:rPr lang="en-US" sz="2200" dirty="0" err="1" smtClean="0"/>
              <a:t>madat</a:t>
            </a:r>
            <a:r>
              <a:rPr lang="en-US" sz="2200" dirty="0" smtClean="0"/>
              <a:t> </a:t>
            </a:r>
            <a:r>
              <a:rPr lang="en-US" sz="2200" dirty="0" err="1" smtClean="0"/>
              <a:t>ya</a:t>
            </a:r>
            <a:r>
              <a:rPr lang="en-US" sz="2200" dirty="0"/>
              <a:t> </a:t>
            </a:r>
            <a:r>
              <a:rPr lang="en-US" sz="2200" dirty="0" smtClean="0"/>
              <a:t>u.</a:t>
            </a:r>
            <a:r>
              <a:rPr lang="en-US" sz="2200" b="0" i="0" u="none" strike="noStrike" cap="none" dirty="0" smtClean="0">
                <a:solidFill>
                  <a:srgbClr val="000000"/>
                </a:solidFill>
                <a:sym typeface="Arial"/>
              </a:rPr>
              <a:t> </a:t>
            </a:r>
            <a:endParaRPr lang="en-US" sz="2200" dirty="0"/>
          </a:p>
          <a:p>
            <a:pPr marL="342900" marR="0" lvl="0" indent="-342900" algn="l" rtl="0">
              <a:lnSpc>
                <a:spcPct val="12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Shawng</a:t>
            </a:r>
            <a:r>
              <a:rPr lang="en-US" sz="2200" b="0" i="0" u="none" strike="noStrike" cap="none" dirty="0" smtClean="0">
                <a:solidFill>
                  <a:srgbClr val="000000"/>
                </a:solidFill>
                <a:sym typeface="Arial"/>
              </a:rPr>
              <a:t> </a:t>
            </a:r>
            <a:r>
              <a:rPr lang="en-US" sz="2200" b="0" i="0" u="none" strike="noStrike" cap="none" dirty="0" smtClean="0">
                <a:solidFill>
                  <a:srgbClr val="000000"/>
                </a:solidFill>
                <a:sym typeface="Arial"/>
              </a:rPr>
              <a:t>n-nan </a:t>
            </a:r>
            <a:r>
              <a:rPr lang="en-US" sz="2200" b="0" i="0" u="none" strike="noStrike" cap="none" dirty="0" err="1" smtClean="0">
                <a:solidFill>
                  <a:srgbClr val="000000"/>
                </a:solidFill>
                <a:sym typeface="Arial"/>
              </a:rPr>
              <a:t>madung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ra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ahkyak</a:t>
            </a:r>
            <a:r>
              <a:rPr lang="en-US" sz="2200" b="0" i="0" u="none" strike="noStrike" cap="none" dirty="0" smtClean="0">
                <a:solidFill>
                  <a:srgbClr val="000000"/>
                </a:solidFill>
                <a:sym typeface="Arial"/>
              </a:rPr>
              <a:t> ai lam </a:t>
            </a:r>
            <a:r>
              <a:rPr lang="en-US" sz="2200" b="0" i="0" u="none" strike="noStrike" cap="none" dirty="0" err="1" smtClean="0">
                <a:solidFill>
                  <a:srgbClr val="000000"/>
                </a:solidFill>
                <a:sym typeface="Arial"/>
              </a:rPr>
              <a:t>langai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hkyak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hkyak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garum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ya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ra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lam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 n-</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san u. </a:t>
            </a:r>
            <a:r>
              <a:rPr lang="en-US" sz="2200" b="0" i="0" u="none" strike="noStrike" cap="none" dirty="0" err="1" smtClean="0">
                <a:solidFill>
                  <a:srgbClr val="000000"/>
                </a:solidFill>
                <a:sym typeface="Arial"/>
              </a:rPr>
              <a:t>Matut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dirty="0" err="1" smtClean="0"/>
              <a:t>sak</a:t>
            </a:r>
            <a:r>
              <a:rPr lang="en-US" sz="2200" dirty="0" smtClean="0"/>
              <a:t> </a:t>
            </a:r>
            <a:r>
              <a:rPr lang="en-US" sz="2200" dirty="0" err="1" smtClean="0"/>
              <a:t>hkrung</a:t>
            </a:r>
            <a:r>
              <a:rPr lang="en-US" sz="2200" dirty="0" smtClean="0"/>
              <a:t> </a:t>
            </a:r>
            <a:r>
              <a:rPr lang="en-US" sz="2200" dirty="0" err="1" smtClean="0"/>
              <a:t>nga</a:t>
            </a:r>
            <a:r>
              <a:rPr lang="en-US" sz="2200" dirty="0" smtClean="0"/>
              <a:t> </a:t>
            </a:r>
            <a:r>
              <a:rPr lang="en-US" sz="2200" dirty="0" err="1" smtClean="0"/>
              <a:t>ai</a:t>
            </a:r>
            <a:r>
              <a:rPr lang="en-US" sz="2200" dirty="0" smtClean="0"/>
              <a:t> </a:t>
            </a:r>
            <a:r>
              <a:rPr lang="en-US" sz="2200" dirty="0" err="1" smtClean="0"/>
              <a:t>nkau</a:t>
            </a:r>
            <a:r>
              <a:rPr lang="en-US" sz="2200" dirty="0" smtClean="0"/>
              <a:t> mi </a:t>
            </a:r>
            <a:r>
              <a:rPr lang="en-US" sz="2200" dirty="0" err="1" smtClean="0"/>
              <a:t>gaw</a:t>
            </a:r>
            <a:r>
              <a:rPr lang="en-US" sz="2200" dirty="0" smtClean="0"/>
              <a:t> </a:t>
            </a:r>
            <a:r>
              <a:rPr lang="en-US" sz="2200" dirty="0" err="1" smtClean="0"/>
              <a:t>hkyak</a:t>
            </a:r>
            <a:r>
              <a:rPr lang="en-US" sz="2200" dirty="0" smtClean="0"/>
              <a:t> </a:t>
            </a:r>
            <a:r>
              <a:rPr lang="en-US" sz="2200" dirty="0" err="1" smtClean="0"/>
              <a:t>hkyak</a:t>
            </a:r>
            <a:r>
              <a:rPr lang="en-US" sz="2200" dirty="0" smtClean="0"/>
              <a:t> </a:t>
            </a:r>
            <a:r>
              <a:rPr lang="en-US" sz="2200" dirty="0" err="1" smtClean="0"/>
              <a:t>tsi</a:t>
            </a:r>
            <a:r>
              <a:rPr lang="en-US" sz="2200" dirty="0" smtClean="0"/>
              <a:t> </a:t>
            </a:r>
            <a:r>
              <a:rPr lang="en-US" sz="2200" dirty="0" err="1" smtClean="0"/>
              <a:t>lajang</a:t>
            </a:r>
            <a:r>
              <a:rPr lang="en-US" sz="2200" dirty="0" smtClean="0"/>
              <a:t> lam (</a:t>
            </a:r>
            <a:r>
              <a:rPr lang="en-US" sz="2200" dirty="0" err="1" smtClean="0"/>
              <a:t>shr</a:t>
            </a:r>
            <a:r>
              <a:rPr lang="en-US" sz="2200" dirty="0" smtClean="0"/>
              <a:t>) </a:t>
            </a:r>
            <a:r>
              <a:rPr lang="en-US" sz="2200" dirty="0" err="1" smtClean="0"/>
              <a:t>bu</a:t>
            </a:r>
            <a:r>
              <a:rPr lang="en-US" sz="2200" dirty="0" smtClean="0"/>
              <a:t> </a:t>
            </a:r>
            <a:r>
              <a:rPr lang="en-US" sz="2200" dirty="0" err="1" smtClean="0"/>
              <a:t>hpung</a:t>
            </a:r>
            <a:r>
              <a:rPr lang="en-US" sz="2200" dirty="0" smtClean="0"/>
              <a:t> </a:t>
            </a:r>
            <a:r>
              <a:rPr lang="en-US" sz="2200" dirty="0" err="1" smtClean="0"/>
              <a:t>palawng</a:t>
            </a:r>
            <a:r>
              <a:rPr lang="en-US" sz="2200" dirty="0" smtClean="0"/>
              <a:t> </a:t>
            </a:r>
            <a:r>
              <a:rPr lang="en-US" sz="2200" dirty="0" err="1" smtClean="0"/>
              <a:t>ra</a:t>
            </a:r>
            <a:r>
              <a:rPr lang="en-US" sz="2200" dirty="0" smtClean="0"/>
              <a:t> </a:t>
            </a:r>
            <a:r>
              <a:rPr lang="en-US" sz="2200" dirty="0" err="1" smtClean="0"/>
              <a:t>ahkyak</a:t>
            </a:r>
            <a:r>
              <a:rPr lang="en-US" sz="2200" dirty="0" smtClean="0"/>
              <a:t> </a:t>
            </a:r>
            <a:r>
              <a:rPr lang="en-US" sz="2200" dirty="0" err="1" smtClean="0"/>
              <a:t>chye</a:t>
            </a:r>
            <a:r>
              <a:rPr lang="en-US" sz="2200" dirty="0" smtClean="0"/>
              <a:t> </a:t>
            </a:r>
            <a:r>
              <a:rPr lang="en-US" sz="2200" dirty="0" err="1" smtClean="0"/>
              <a:t>ai</a:t>
            </a:r>
            <a:r>
              <a:rPr lang="en-US" sz="2200" dirty="0" smtClean="0"/>
              <a:t>.</a:t>
            </a:r>
          </a:p>
          <a:p>
            <a:pPr marL="342900" marR="0" lvl="0" indent="-342900" algn="l" rtl="0">
              <a:lnSpc>
                <a:spcPct val="12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Matut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hkrung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a:t>
            </a:r>
            <a:r>
              <a:rPr lang="en-US" sz="2200" dirty="0" err="1" smtClean="0"/>
              <a:t>ai</a:t>
            </a:r>
            <a:r>
              <a:rPr lang="en-US" sz="2200" dirty="0" smtClean="0"/>
              <a:t> </a:t>
            </a:r>
            <a:r>
              <a:rPr lang="en-US" sz="2200" dirty="0" err="1" smtClean="0"/>
              <a:t>wa</a:t>
            </a:r>
            <a:r>
              <a:rPr lang="en-US" sz="2200" dirty="0" smtClean="0"/>
              <a:t> </a:t>
            </a:r>
            <a:r>
              <a:rPr lang="en-US" sz="2200" dirty="0" err="1" smtClean="0"/>
              <a:t>gaw</a:t>
            </a:r>
            <a:r>
              <a:rPr lang="en-US" sz="2200" dirty="0" smtClean="0"/>
              <a:t> </a:t>
            </a:r>
            <a:r>
              <a:rPr lang="en-US" sz="2200" dirty="0" err="1" smtClean="0"/>
              <a:t>tinang</a:t>
            </a:r>
            <a:r>
              <a:rPr lang="en-US" sz="2200" dirty="0" smtClean="0"/>
              <a:t> </a:t>
            </a:r>
            <a:r>
              <a:rPr lang="en-US" sz="2200" dirty="0" err="1" smtClean="0"/>
              <a:t>hte</a:t>
            </a:r>
            <a:r>
              <a:rPr lang="en-US" sz="2200" dirty="0" smtClean="0"/>
              <a:t> </a:t>
            </a:r>
            <a:r>
              <a:rPr lang="en-US" sz="2200" dirty="0" err="1" smtClean="0"/>
              <a:t>nga</a:t>
            </a:r>
            <a:r>
              <a:rPr lang="en-US" sz="2200" dirty="0" smtClean="0"/>
              <a:t> </a:t>
            </a:r>
            <a:r>
              <a:rPr lang="en-US" sz="2200" dirty="0" err="1" smtClean="0"/>
              <a:t>nga</a:t>
            </a:r>
            <a:r>
              <a:rPr lang="en-US" sz="2200" dirty="0" smtClean="0"/>
              <a:t> </a:t>
            </a:r>
            <a:r>
              <a:rPr lang="en-US" sz="2200" dirty="0" err="1" smtClean="0"/>
              <a:t>ai</a:t>
            </a:r>
            <a:r>
              <a:rPr lang="en-US" sz="2200" dirty="0" smtClean="0"/>
              <a:t> </a:t>
            </a:r>
            <a:r>
              <a:rPr lang="en-US" sz="2200" dirty="0" err="1" smtClean="0"/>
              <a:t>shara</a:t>
            </a:r>
            <a:r>
              <a:rPr lang="en-US" sz="2200" dirty="0" smtClean="0"/>
              <a:t> </a:t>
            </a:r>
            <a:r>
              <a:rPr lang="en-US" sz="2200" dirty="0" err="1" smtClean="0"/>
              <a:t>kaw</a:t>
            </a:r>
            <a:r>
              <a:rPr lang="en-US" sz="2200" dirty="0" smtClean="0"/>
              <a:t> </a:t>
            </a:r>
            <a:r>
              <a:rPr lang="en-US" sz="2200" dirty="0" err="1" smtClean="0"/>
              <a:t>ga</a:t>
            </a:r>
            <a:r>
              <a:rPr lang="en-US" sz="2200" dirty="0" smtClean="0"/>
              <a:t> </a:t>
            </a:r>
            <a:r>
              <a:rPr lang="en-US" sz="2200" b="0" i="0" u="none" strike="noStrike" cap="none" dirty="0" err="1" smtClean="0">
                <a:solidFill>
                  <a:srgbClr val="000000"/>
                </a:solidFill>
                <a:sym typeface="Arial"/>
              </a:rPr>
              <a:t>shaga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matu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manu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nmanu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san u. </a:t>
            </a:r>
            <a:r>
              <a:rPr lang="en-US" sz="2200" dirty="0" err="1" smtClean="0"/>
              <a:t>Shanhte</a:t>
            </a:r>
            <a:r>
              <a:rPr lang="en-US" sz="2200" dirty="0" smtClean="0"/>
              <a:t> </a:t>
            </a:r>
            <a:r>
              <a:rPr lang="en-US" sz="2200" dirty="0" err="1" smtClean="0"/>
              <a:t>hte</a:t>
            </a:r>
            <a:r>
              <a:rPr lang="en-US" sz="2200" dirty="0" smtClean="0"/>
              <a:t> </a:t>
            </a:r>
            <a:r>
              <a:rPr lang="en-US" sz="2200" dirty="0" err="1" smtClean="0"/>
              <a:t>rau</a:t>
            </a:r>
            <a:r>
              <a:rPr lang="en-US" sz="2200" dirty="0" smtClean="0"/>
              <a:t> </a:t>
            </a:r>
            <a:r>
              <a:rPr lang="en-US" sz="2200" dirty="0" err="1" smtClean="0"/>
              <a:t>masha</a:t>
            </a:r>
            <a:r>
              <a:rPr lang="en-US" sz="2200" dirty="0" smtClean="0"/>
              <a:t> </a:t>
            </a:r>
            <a:r>
              <a:rPr lang="en-US" sz="2200" dirty="0" err="1"/>
              <a:t>l</a:t>
            </a:r>
            <a:r>
              <a:rPr lang="en-US" sz="2200" dirty="0" err="1" smtClean="0"/>
              <a:t>angai</a:t>
            </a:r>
            <a:r>
              <a:rPr lang="en-US" sz="2200" dirty="0" smtClean="0"/>
              <a:t> </a:t>
            </a:r>
            <a:r>
              <a:rPr lang="en-US" sz="2200" dirty="0" err="1" smtClean="0"/>
              <a:t>ngai</a:t>
            </a:r>
            <a:r>
              <a:rPr lang="en-US" sz="2200" dirty="0" smtClean="0"/>
              <a:t> </a:t>
            </a:r>
            <a:r>
              <a:rPr lang="en-US" sz="2200" dirty="0" err="1" smtClean="0"/>
              <a:t>hkan</a:t>
            </a:r>
            <a:r>
              <a:rPr lang="en-US" sz="2200" dirty="0" smtClean="0"/>
              <a:t> </a:t>
            </a:r>
            <a:r>
              <a:rPr lang="en-US" sz="2200" dirty="0" err="1" smtClean="0"/>
              <a:t>wa</a:t>
            </a:r>
            <a:r>
              <a:rPr lang="en-US" sz="2200" dirty="0" smtClean="0"/>
              <a:t> yang </a:t>
            </a:r>
            <a:r>
              <a:rPr lang="en-US" sz="2200" dirty="0" err="1" smtClean="0"/>
              <a:t>dai</a:t>
            </a:r>
            <a:r>
              <a:rPr lang="en-US" sz="2200" dirty="0" smtClean="0"/>
              <a:t> </a:t>
            </a:r>
            <a:r>
              <a:rPr lang="en-US" sz="2200" dirty="0" err="1" smtClean="0"/>
              <a:t>hkan</a:t>
            </a:r>
            <a:r>
              <a:rPr lang="en-US" sz="2200" dirty="0" smtClean="0"/>
              <a:t> </a:t>
            </a:r>
            <a:r>
              <a:rPr lang="en-US" sz="2200" dirty="0" err="1" smtClean="0"/>
              <a:t>wa</a:t>
            </a:r>
            <a:r>
              <a:rPr lang="en-US" sz="2200" dirty="0" smtClean="0"/>
              <a:t> </a:t>
            </a:r>
            <a:r>
              <a:rPr lang="en-US" sz="2200" dirty="0" err="1" smtClean="0"/>
              <a:t>ai</a:t>
            </a:r>
            <a:r>
              <a:rPr lang="en-US" sz="2200" dirty="0" smtClean="0"/>
              <a:t> </a:t>
            </a:r>
            <a:r>
              <a:rPr lang="en-US" sz="2200" dirty="0" err="1" smtClean="0"/>
              <a:t>masha</a:t>
            </a:r>
            <a:r>
              <a:rPr lang="en-US" sz="2200" dirty="0" smtClean="0"/>
              <a:t> </a:t>
            </a:r>
            <a:r>
              <a:rPr lang="en-US" sz="2200" dirty="0" err="1" smtClean="0"/>
              <a:t>shawng</a:t>
            </a:r>
            <a:r>
              <a:rPr lang="en-US" sz="2200" dirty="0" smtClean="0"/>
              <a:t> </a:t>
            </a:r>
            <a:r>
              <a:rPr lang="en-US" sz="2200" dirty="0" err="1" smtClean="0"/>
              <a:t>hta</a:t>
            </a:r>
            <a:r>
              <a:rPr lang="en-US" sz="2200" dirty="0" smtClean="0"/>
              <a:t> </a:t>
            </a:r>
            <a:r>
              <a:rPr lang="en-US" sz="2200" dirty="0" err="1" smtClean="0"/>
              <a:t>hkrum</a:t>
            </a:r>
            <a:r>
              <a:rPr lang="en-US" sz="2200" dirty="0" smtClean="0"/>
              <a:t> </a:t>
            </a:r>
            <a:r>
              <a:rPr lang="en-US" sz="2200" dirty="0" err="1" smtClean="0"/>
              <a:t>hkra</a:t>
            </a:r>
            <a:r>
              <a:rPr lang="en-US" sz="2200" dirty="0" smtClean="0"/>
              <a:t> </a:t>
            </a:r>
            <a:r>
              <a:rPr lang="en-US" sz="2200" dirty="0" err="1" smtClean="0"/>
              <a:t>wa</a:t>
            </a:r>
            <a:r>
              <a:rPr lang="en-US" sz="2200" dirty="0" smtClean="0"/>
              <a:t> </a:t>
            </a:r>
            <a:r>
              <a:rPr lang="en-US" sz="2200" dirty="0" err="1" smtClean="0"/>
              <a:t>ai</a:t>
            </a:r>
            <a:r>
              <a:rPr lang="en-US" sz="2200" dirty="0" smtClean="0"/>
              <a:t> lam </a:t>
            </a:r>
            <a:r>
              <a:rPr lang="en-US" sz="2200" dirty="0" err="1" smtClean="0"/>
              <a:t>ni</a:t>
            </a:r>
            <a:r>
              <a:rPr lang="en-US" sz="2200" dirty="0" smtClean="0"/>
              <a:t> </a:t>
            </a:r>
            <a:r>
              <a:rPr lang="en-US" sz="2200" dirty="0" err="1" smtClean="0"/>
              <a:t>hpe</a:t>
            </a:r>
            <a:r>
              <a:rPr lang="en-US" sz="2200" dirty="0" smtClean="0"/>
              <a:t> </a:t>
            </a:r>
            <a:r>
              <a:rPr lang="en-US" sz="2200" dirty="0" err="1" smtClean="0"/>
              <a:t>tsun</a:t>
            </a:r>
            <a:r>
              <a:rPr lang="en-US" sz="2200" dirty="0" smtClean="0"/>
              <a:t> </a:t>
            </a:r>
            <a:r>
              <a:rPr lang="en-US" sz="2200" dirty="0" err="1" smtClean="0"/>
              <a:t>dan</a:t>
            </a:r>
            <a:r>
              <a:rPr lang="en-US" sz="2200" dirty="0" smtClean="0"/>
              <a:t> </a:t>
            </a:r>
            <a:r>
              <a:rPr lang="en-US" sz="2200" dirty="0" err="1" smtClean="0"/>
              <a:t>na</a:t>
            </a:r>
            <a:r>
              <a:rPr lang="en-US" sz="2200" dirty="0" smtClean="0"/>
              <a:t> </a:t>
            </a:r>
            <a:r>
              <a:rPr lang="en-US" sz="2200" dirty="0" err="1" smtClean="0"/>
              <a:t>matu</a:t>
            </a:r>
            <a:r>
              <a:rPr lang="en-US" sz="2200" dirty="0" smtClean="0"/>
              <a:t> shim </a:t>
            </a:r>
            <a:r>
              <a:rPr lang="en-US" sz="2200" dirty="0" err="1" smtClean="0"/>
              <a:t>lum</a:t>
            </a:r>
            <a:r>
              <a:rPr lang="en-US" sz="2200" dirty="0" smtClean="0"/>
              <a:t> lam </a:t>
            </a:r>
            <a:r>
              <a:rPr lang="en-US" sz="2200" dirty="0" err="1" smtClean="0"/>
              <a:t>nga</a:t>
            </a:r>
            <a:r>
              <a:rPr lang="en-US" sz="2200" dirty="0" smtClean="0"/>
              <a:t> </a:t>
            </a:r>
            <a:r>
              <a:rPr lang="en-US" sz="2200" dirty="0" err="1" smtClean="0"/>
              <a:t>ai</a:t>
            </a:r>
            <a:r>
              <a:rPr lang="en-US" sz="2200" dirty="0" smtClean="0"/>
              <a:t> </a:t>
            </a:r>
            <a:r>
              <a:rPr lang="en-US" sz="2200" dirty="0" err="1" smtClean="0"/>
              <a:t>ngu</a:t>
            </a:r>
            <a:r>
              <a:rPr lang="en-US" sz="2200" dirty="0" smtClean="0"/>
              <a:t> n-</a:t>
            </a:r>
            <a:r>
              <a:rPr lang="en-US" sz="2200" dirty="0" err="1" smtClean="0"/>
              <a:t>na</a:t>
            </a:r>
            <a:r>
              <a:rPr lang="en-US" sz="2200" dirty="0" smtClean="0"/>
              <a:t> </a:t>
            </a:r>
            <a:r>
              <a:rPr lang="en-US" sz="2200" dirty="0" err="1" smtClean="0"/>
              <a:t>nmai</a:t>
            </a:r>
            <a:r>
              <a:rPr lang="en-US" sz="2200" dirty="0" smtClean="0"/>
              <a:t> </a:t>
            </a:r>
            <a:r>
              <a:rPr lang="en-US" sz="2200" dirty="0" err="1" smtClean="0"/>
              <a:t>myit</a:t>
            </a:r>
            <a:r>
              <a:rPr lang="en-US" sz="2200" dirty="0" smtClean="0"/>
              <a:t> la </a:t>
            </a:r>
            <a:r>
              <a:rPr lang="en-US" sz="2200" dirty="0" err="1" smtClean="0"/>
              <a:t>ai</a:t>
            </a:r>
            <a:r>
              <a:rPr lang="en-US" sz="2200" dirty="0"/>
              <a:t>.</a:t>
            </a:r>
            <a:r>
              <a:rPr lang="en-US" sz="2200" b="0" i="0" u="none" strike="noStrike" cap="none" dirty="0" smtClean="0">
                <a:solidFill>
                  <a:srgbClr val="000000"/>
                </a:solidFill>
                <a:sym typeface="Arial"/>
              </a:rPr>
              <a:t> </a:t>
            </a:r>
            <a:endParaRPr lang="en-US" sz="2200" dirty="0"/>
          </a:p>
          <a:p>
            <a:pPr marL="342900" marR="0" lvl="0" indent="-342900" algn="l" rtl="0">
              <a:lnSpc>
                <a:spcPct val="120000"/>
              </a:lnSpc>
              <a:spcBef>
                <a:spcPts val="0"/>
              </a:spcBef>
              <a:spcAft>
                <a:spcPts val="0"/>
              </a:spcAft>
              <a:buClr>
                <a:srgbClr val="000000"/>
              </a:buClr>
              <a:buSzPts val="1800"/>
              <a:buFont typeface="Arial"/>
              <a:buChar char="•"/>
            </a:pPr>
            <a:r>
              <a:rPr lang="en-US" sz="2200" b="0" i="0" u="none" strike="noStrike" cap="none" dirty="0" smtClean="0">
                <a:solidFill>
                  <a:srgbClr val="000000"/>
                </a:solidFill>
                <a:sym typeface="Arial"/>
              </a:rPr>
              <a:t>Lu </a:t>
            </a:r>
            <a:r>
              <a:rPr lang="en-US" sz="2200" b="0" i="0" u="none" strike="noStrike" cap="none" dirty="0" err="1" smtClean="0">
                <a:solidFill>
                  <a:srgbClr val="000000"/>
                </a:solidFill>
                <a:sym typeface="Arial"/>
              </a:rPr>
              <a:t>hka</a:t>
            </a:r>
            <a:r>
              <a:rPr lang="en-US" sz="2200" dirty="0" smtClean="0"/>
              <a:t>, </a:t>
            </a:r>
            <a:r>
              <a:rPr lang="en-US" sz="2200" dirty="0" err="1" smtClean="0"/>
              <a:t>laksan</a:t>
            </a:r>
            <a:r>
              <a:rPr lang="en-US" sz="2200" dirty="0" smtClean="0"/>
              <a:t> dung </a:t>
            </a:r>
            <a:r>
              <a:rPr lang="en-US" sz="2200" dirty="0" err="1" smtClean="0"/>
              <a:t>na</a:t>
            </a:r>
            <a:r>
              <a:rPr lang="en-US" sz="2200" dirty="0" smtClean="0"/>
              <a:t> </a:t>
            </a:r>
            <a:r>
              <a:rPr lang="en-US" sz="2200" dirty="0" err="1" smtClean="0"/>
              <a:t>shara</a:t>
            </a:r>
            <a:r>
              <a:rPr lang="en-US" sz="2200" dirty="0" smtClean="0"/>
              <a:t>, tissue </a:t>
            </a:r>
            <a:r>
              <a:rPr lang="en-US" sz="2200" dirty="0" err="1" smtClean="0"/>
              <a:t>zawn</a:t>
            </a:r>
            <a:r>
              <a:rPr lang="en-US" sz="2200" dirty="0" smtClean="0"/>
              <a:t> re </a:t>
            </a:r>
            <a:r>
              <a:rPr lang="en-US" sz="2200" dirty="0" err="1" smtClean="0"/>
              <a:t>ai</a:t>
            </a:r>
            <a:r>
              <a:rPr lang="en-US" sz="2200" dirty="0" smtClean="0"/>
              <a:t> ta tut </a:t>
            </a:r>
            <a:r>
              <a:rPr lang="en-US" sz="2200" dirty="0" err="1" smtClean="0"/>
              <a:t>ra</a:t>
            </a:r>
            <a:r>
              <a:rPr lang="en-US" sz="2200" dirty="0" smtClean="0"/>
              <a:t> </a:t>
            </a:r>
            <a:r>
              <a:rPr lang="en-US" sz="2200" dirty="0" err="1" smtClean="0"/>
              <a:t>ahkyak</a:t>
            </a:r>
            <a:r>
              <a:rPr lang="en-US" sz="2200" dirty="0" smtClean="0"/>
              <a:t> </a:t>
            </a:r>
            <a:r>
              <a:rPr lang="en-US" sz="2200" dirty="0" err="1" smtClean="0"/>
              <a:t>na</a:t>
            </a:r>
            <a:r>
              <a:rPr lang="en-US" sz="2200" dirty="0" smtClean="0"/>
              <a:t> </a:t>
            </a:r>
            <a:r>
              <a:rPr lang="en-US" sz="2200" dirty="0" err="1" smtClean="0"/>
              <a:t>ni</a:t>
            </a:r>
            <a:r>
              <a:rPr lang="en-US" sz="2200" dirty="0" smtClean="0"/>
              <a:t> </a:t>
            </a:r>
            <a:r>
              <a:rPr lang="en-US" sz="2200" dirty="0" err="1" smtClean="0"/>
              <a:t>hpe</a:t>
            </a:r>
            <a:r>
              <a:rPr lang="en-US" sz="2200" dirty="0" smtClean="0"/>
              <a:t> jaw </a:t>
            </a:r>
            <a:r>
              <a:rPr lang="en-US" sz="2200" dirty="0" err="1" smtClean="0"/>
              <a:t>ya</a:t>
            </a:r>
            <a:r>
              <a:rPr lang="en-US" sz="2200" dirty="0" smtClean="0"/>
              <a:t> u.</a:t>
            </a:r>
            <a:endParaRPr sz="2200" b="0" i="0" u="none" strike="noStrike" cap="none" dirty="0">
              <a:solidFill>
                <a:srgbClr val="000000"/>
              </a:solidFill>
              <a:sym typeface="Arial"/>
            </a:endParaRPr>
          </a:p>
          <a:p>
            <a:pPr marL="342900" marR="0" lvl="0" indent="-342900" algn="l" rtl="0">
              <a:lnSpc>
                <a:spcPct val="120000"/>
              </a:lnSpc>
              <a:spcBef>
                <a:spcPts val="0"/>
              </a:spcBef>
              <a:spcAft>
                <a:spcPts val="0"/>
              </a:spcAft>
              <a:buClr>
                <a:srgbClr val="000000"/>
              </a:buClr>
              <a:buSzPts val="1800"/>
              <a:buFont typeface="Arial"/>
              <a:buChar char="•"/>
            </a:pPr>
            <a:r>
              <a:rPr lang="en-US" sz="2200" dirty="0" smtClean="0"/>
              <a:t>Ra </a:t>
            </a:r>
            <a:r>
              <a:rPr lang="en-US" sz="2200" dirty="0" err="1" smtClean="0"/>
              <a:t>ahkyak</a:t>
            </a:r>
            <a:r>
              <a:rPr lang="en-US" sz="2200" dirty="0" smtClean="0"/>
              <a:t> yang </a:t>
            </a:r>
            <a:r>
              <a:rPr lang="en-US" sz="2200" dirty="0" err="1" smtClean="0"/>
              <a:t>shi</a:t>
            </a:r>
            <a:r>
              <a:rPr lang="en-US" sz="2200" dirty="0" smtClean="0"/>
              <a:t> </a:t>
            </a:r>
            <a:r>
              <a:rPr lang="en-US" sz="2200" dirty="0" err="1" smtClean="0"/>
              <a:t>hku</a:t>
            </a:r>
            <a:r>
              <a:rPr lang="en-US" sz="2200" dirty="0" smtClean="0"/>
              <a:t> </a:t>
            </a:r>
            <a:r>
              <a:rPr lang="en-US" sz="2200" dirty="0" err="1" smtClean="0"/>
              <a:t>na</a:t>
            </a:r>
            <a:r>
              <a:rPr lang="en-US" sz="2200" dirty="0" smtClean="0"/>
              <a:t> </a:t>
            </a:r>
            <a:r>
              <a:rPr lang="en-US" sz="2200" dirty="0" err="1" smtClean="0"/>
              <a:t>myit</a:t>
            </a:r>
            <a:r>
              <a:rPr lang="en-US" sz="2200" dirty="0" smtClean="0"/>
              <a:t> </a:t>
            </a:r>
            <a:r>
              <a:rPr lang="en-US" sz="2200" dirty="0" err="1" smtClean="0"/>
              <a:t>nga</a:t>
            </a:r>
            <a:r>
              <a:rPr lang="en-US" sz="2200" dirty="0" smtClean="0"/>
              <a:t> </a:t>
            </a:r>
            <a:r>
              <a:rPr lang="en-US" sz="2200" dirty="0" err="1" smtClean="0"/>
              <a:t>manu</a:t>
            </a:r>
            <a:r>
              <a:rPr lang="en-US" sz="2200" dirty="0" smtClean="0"/>
              <a:t> </a:t>
            </a:r>
            <a:r>
              <a:rPr lang="en-US" sz="2200" dirty="0" err="1" smtClean="0"/>
              <a:t>na</a:t>
            </a:r>
            <a:r>
              <a:rPr lang="en-US" sz="2200" dirty="0" smtClean="0"/>
              <a:t> </a:t>
            </a:r>
            <a:r>
              <a:rPr lang="en-US" sz="2200" dirty="0" err="1" smtClean="0"/>
              <a:t>masha</a:t>
            </a:r>
            <a:r>
              <a:rPr lang="en-US" sz="2200" dirty="0" smtClean="0"/>
              <a:t> </a:t>
            </a:r>
            <a:r>
              <a:rPr lang="en-US" sz="2200" dirty="0" err="1" smtClean="0"/>
              <a:t>langai</a:t>
            </a:r>
            <a:r>
              <a:rPr lang="en-US" sz="2200" dirty="0" smtClean="0"/>
              <a:t> </a:t>
            </a:r>
            <a:r>
              <a:rPr lang="en-US" sz="2200" dirty="0" err="1" smtClean="0"/>
              <a:t>ngai</a:t>
            </a:r>
            <a:r>
              <a:rPr lang="en-US" sz="2200" dirty="0" smtClean="0"/>
              <a:t> </a:t>
            </a:r>
            <a:r>
              <a:rPr lang="en-US" sz="2200" dirty="0" err="1" smtClean="0"/>
              <a:t>hpe</a:t>
            </a:r>
            <a:r>
              <a:rPr lang="en-US" sz="2200" dirty="0" smtClean="0"/>
              <a:t> </a:t>
            </a:r>
            <a:r>
              <a:rPr lang="en-US" sz="2200" dirty="0" err="1" smtClean="0"/>
              <a:t>ga</a:t>
            </a:r>
            <a:r>
              <a:rPr lang="en-US" sz="2200" dirty="0" smtClean="0"/>
              <a:t> gale </a:t>
            </a:r>
            <a:r>
              <a:rPr lang="en-US" sz="2200" dirty="0" err="1" smtClean="0"/>
              <a:t>tsun</a:t>
            </a:r>
            <a:r>
              <a:rPr lang="en-US" sz="2200" dirty="0" smtClean="0"/>
              <a:t> </a:t>
            </a:r>
            <a:r>
              <a:rPr lang="en-US" sz="2200" dirty="0" err="1" smtClean="0"/>
              <a:t>shaga</a:t>
            </a:r>
            <a:r>
              <a:rPr lang="en-US" sz="2200" dirty="0" smtClean="0"/>
              <a:t> </a:t>
            </a:r>
            <a:r>
              <a:rPr lang="en-US" sz="2200" dirty="0" err="1" smtClean="0"/>
              <a:t>ya</a:t>
            </a:r>
            <a:r>
              <a:rPr lang="en-US" sz="2200" dirty="0" smtClean="0"/>
              <a:t> </a:t>
            </a:r>
            <a:r>
              <a:rPr lang="en-US" sz="2200" dirty="0" err="1" smtClean="0"/>
              <a:t>na</a:t>
            </a:r>
            <a:r>
              <a:rPr lang="en-US" sz="2200" dirty="0" smtClean="0"/>
              <a:t> </a:t>
            </a:r>
            <a:r>
              <a:rPr lang="en-US" sz="2200" dirty="0" err="1" smtClean="0"/>
              <a:t>matu</a:t>
            </a:r>
            <a:r>
              <a:rPr lang="en-US" sz="2200" dirty="0" smtClean="0"/>
              <a:t> </a:t>
            </a:r>
            <a:r>
              <a:rPr lang="en-US" sz="2200" dirty="0" err="1" smtClean="0"/>
              <a:t>hte</a:t>
            </a:r>
            <a:r>
              <a:rPr lang="en-US" sz="2200" dirty="0" smtClean="0"/>
              <a:t>/ </a:t>
            </a:r>
            <a:r>
              <a:rPr lang="en-US" sz="2200" dirty="0" err="1" smtClean="0"/>
              <a:t>shing</a:t>
            </a:r>
            <a:r>
              <a:rPr lang="en-US" sz="2200" dirty="0" smtClean="0"/>
              <a:t> </a:t>
            </a:r>
            <a:r>
              <a:rPr lang="en-US" sz="2200" dirty="0" err="1" smtClean="0"/>
              <a:t>nrai</a:t>
            </a:r>
            <a:r>
              <a:rPr lang="en-US" sz="2200" dirty="0" smtClean="0"/>
              <a:t> </a:t>
            </a:r>
            <a:r>
              <a:rPr lang="en-US" sz="2200" dirty="0" err="1" smtClean="0"/>
              <a:t>garum</a:t>
            </a:r>
            <a:r>
              <a:rPr lang="en-US" sz="2200" dirty="0" smtClean="0"/>
              <a:t> </a:t>
            </a:r>
            <a:r>
              <a:rPr lang="en-US" sz="2200" dirty="0" err="1" smtClean="0"/>
              <a:t>shingtau</a:t>
            </a:r>
            <a:r>
              <a:rPr lang="en-US" sz="2200" dirty="0" smtClean="0"/>
              <a:t> lam </a:t>
            </a:r>
            <a:r>
              <a:rPr lang="en-US" sz="2200" dirty="0" err="1" smtClean="0"/>
              <a:t>lata</a:t>
            </a:r>
            <a:r>
              <a:rPr lang="en-US" sz="2200" dirty="0" smtClean="0"/>
              <a:t>  la </a:t>
            </a:r>
            <a:r>
              <a:rPr lang="en-US" sz="2200" dirty="0" err="1" smtClean="0"/>
              <a:t>mai</a:t>
            </a:r>
            <a:r>
              <a:rPr lang="en-US" sz="2200" dirty="0" smtClean="0"/>
              <a:t> </a:t>
            </a:r>
            <a:r>
              <a:rPr lang="en-US" sz="2200" dirty="0" err="1" smtClean="0"/>
              <a:t>ai</a:t>
            </a:r>
            <a:r>
              <a:rPr lang="en-US" sz="2200" dirty="0" smtClean="0"/>
              <a:t> </a:t>
            </a:r>
            <a:r>
              <a:rPr lang="en-US" sz="2200" dirty="0" err="1" smtClean="0"/>
              <a:t>hpe</a:t>
            </a:r>
            <a:r>
              <a:rPr lang="en-US" sz="2200" dirty="0" smtClean="0"/>
              <a:t> </a:t>
            </a:r>
            <a:r>
              <a:rPr lang="en-US" sz="2200" dirty="0" err="1" smtClean="0"/>
              <a:t>tsun</a:t>
            </a:r>
            <a:r>
              <a:rPr lang="en-US" sz="2200" dirty="0" smtClean="0"/>
              <a:t> </a:t>
            </a:r>
            <a:r>
              <a:rPr lang="en-US" sz="2200" dirty="0" err="1" smtClean="0"/>
              <a:t>dan</a:t>
            </a:r>
            <a:r>
              <a:rPr lang="en-US" sz="2200" dirty="0" smtClean="0"/>
              <a:t> n-</a:t>
            </a:r>
            <a:r>
              <a:rPr lang="en-US" sz="2200" dirty="0" err="1" smtClean="0"/>
              <a:t>na</a:t>
            </a:r>
            <a:r>
              <a:rPr lang="en-US" sz="2200" dirty="0" smtClean="0"/>
              <a:t> </a:t>
            </a:r>
            <a:r>
              <a:rPr lang="en-US" sz="2200" dirty="0" err="1" smtClean="0"/>
              <a:t>tinang</a:t>
            </a:r>
            <a:r>
              <a:rPr lang="en-US" sz="2200" dirty="0" smtClean="0"/>
              <a:t> dang di </a:t>
            </a:r>
            <a:r>
              <a:rPr lang="en-US" sz="2200" dirty="0" err="1" smtClean="0"/>
              <a:t>ai</a:t>
            </a:r>
            <a:r>
              <a:rPr lang="en-US" sz="2200" dirty="0" smtClean="0"/>
              <a:t> </a:t>
            </a:r>
            <a:r>
              <a:rPr lang="en-US" sz="2200" dirty="0" err="1" smtClean="0"/>
              <a:t>daram</a:t>
            </a:r>
            <a:r>
              <a:rPr lang="en-US" sz="2200" dirty="0" smtClean="0"/>
              <a:t> </a:t>
            </a:r>
            <a:r>
              <a:rPr lang="en-US" sz="2200" dirty="0" err="1" smtClean="0"/>
              <a:t>kaja</a:t>
            </a:r>
            <a:r>
              <a:rPr lang="en-US" sz="2200" dirty="0" smtClean="0"/>
              <a:t> </a:t>
            </a:r>
            <a:r>
              <a:rPr lang="en-US" sz="2200" dirty="0" err="1" smtClean="0"/>
              <a:t>dik</a:t>
            </a:r>
            <a:r>
              <a:rPr lang="en-US" sz="2200" dirty="0" smtClean="0"/>
              <a:t> </a:t>
            </a:r>
            <a:r>
              <a:rPr lang="en-US" sz="2200" dirty="0" err="1" smtClean="0"/>
              <a:t>htum</a:t>
            </a:r>
            <a:r>
              <a:rPr lang="en-US" sz="2200" dirty="0" smtClean="0"/>
              <a:t> </a:t>
            </a:r>
            <a:r>
              <a:rPr lang="en-US" sz="2200" dirty="0" err="1" smtClean="0"/>
              <a:t>galaw</a:t>
            </a:r>
            <a:r>
              <a:rPr lang="en-US" sz="2200" dirty="0" smtClean="0"/>
              <a:t> </a:t>
            </a:r>
            <a:r>
              <a:rPr lang="en-US" sz="2200" dirty="0" err="1" smtClean="0"/>
              <a:t>ya</a:t>
            </a:r>
            <a:r>
              <a:rPr lang="en-US" sz="2200" dirty="0" smtClean="0"/>
              <a:t> u.</a:t>
            </a:r>
            <a:endParaRPr sz="2200" b="0" i="0" u="none" strike="noStrike" cap="none" dirty="0">
              <a:solidFill>
                <a:srgbClr val="000000"/>
              </a:solidFill>
              <a:sym typeface="Arial"/>
            </a:endParaRPr>
          </a:p>
        </p:txBody>
      </p:sp>
      <p:sp>
        <p:nvSpPr>
          <p:cNvPr id="629" name="Google Shape;629;p50"/>
          <p:cNvSpPr txBox="1">
            <a:spLocks noGrp="1"/>
          </p:cNvSpPr>
          <p:nvPr>
            <p:ph type="title"/>
          </p:nvPr>
        </p:nvSpPr>
        <p:spPr>
          <a:xfrm>
            <a:off x="1493520" y="143886"/>
            <a:ext cx="6377734" cy="76689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62626"/>
              </a:buClr>
              <a:buSzPts val="5926"/>
              <a:buFont typeface="Arial"/>
              <a:buNone/>
            </a:pPr>
            <a:r>
              <a:rPr lang="en-US" sz="3600" dirty="0" smtClean="0">
                <a:latin typeface="Arial"/>
                <a:ea typeface="Arial"/>
                <a:cs typeface="Arial"/>
                <a:sym typeface="Arial"/>
              </a:rPr>
              <a:t>Yu u. ( </a:t>
            </a:r>
            <a:r>
              <a:rPr lang="en-US" sz="3600" dirty="0" err="1"/>
              <a:t>H</a:t>
            </a:r>
            <a:r>
              <a:rPr lang="en-US" sz="3600" dirty="0" err="1" smtClean="0">
                <a:latin typeface="Arial"/>
                <a:ea typeface="Arial"/>
                <a:cs typeface="Arial"/>
                <a:sym typeface="Arial"/>
              </a:rPr>
              <a:t>kan</a:t>
            </a:r>
            <a:r>
              <a:rPr lang="en-US" sz="3600" dirty="0" smtClean="0">
                <a:latin typeface="Arial"/>
                <a:ea typeface="Arial"/>
                <a:cs typeface="Arial"/>
                <a:sym typeface="Arial"/>
              </a:rPr>
              <a:t> </a:t>
            </a:r>
            <a:r>
              <a:rPr lang="en-US" sz="3600" dirty="0" err="1" smtClean="0">
                <a:latin typeface="Arial"/>
                <a:ea typeface="Arial"/>
                <a:cs typeface="Arial"/>
                <a:sym typeface="Arial"/>
              </a:rPr>
              <a:t>sa</a:t>
            </a:r>
            <a:r>
              <a:rPr lang="en-US" sz="3600" dirty="0" smtClean="0">
                <a:latin typeface="Arial"/>
                <a:ea typeface="Arial"/>
                <a:cs typeface="Arial"/>
                <a:sym typeface="Arial"/>
              </a:rPr>
              <a:t> </a:t>
            </a:r>
            <a:r>
              <a:rPr lang="en-US" sz="3600" dirty="0" err="1" smtClean="0">
                <a:latin typeface="Arial"/>
                <a:ea typeface="Arial"/>
                <a:cs typeface="Arial"/>
                <a:sym typeface="Arial"/>
              </a:rPr>
              <a:t>ra</a:t>
            </a:r>
            <a:r>
              <a:rPr lang="en-US" sz="3600" dirty="0" smtClean="0">
                <a:latin typeface="Arial"/>
                <a:ea typeface="Arial"/>
                <a:cs typeface="Arial"/>
                <a:sym typeface="Arial"/>
              </a:rPr>
              <a:t> </a:t>
            </a:r>
            <a:r>
              <a:rPr lang="en-US" sz="3600" dirty="0" err="1" smtClean="0">
                <a:latin typeface="Arial"/>
                <a:ea typeface="Arial"/>
                <a:cs typeface="Arial"/>
                <a:sym typeface="Arial"/>
              </a:rPr>
              <a:t>na</a:t>
            </a:r>
            <a:r>
              <a:rPr lang="en-US" sz="3600" dirty="0" smtClean="0">
                <a:latin typeface="Arial"/>
                <a:ea typeface="Arial"/>
                <a:cs typeface="Arial"/>
                <a:sym typeface="Arial"/>
              </a:rPr>
              <a:t> lam)</a:t>
            </a:r>
            <a:endParaRPr sz="3600" dirty="0">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51"/>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35" name="Google Shape;635;p51"/>
          <p:cNvSpPr/>
          <p:nvPr/>
        </p:nvSpPr>
        <p:spPr>
          <a:xfrm>
            <a:off x="146685" y="927587"/>
            <a:ext cx="10640080" cy="563227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000" b="0" i="0" u="none" strike="noStrike" cap="none" dirty="0" err="1" smtClean="0">
                <a:solidFill>
                  <a:srgbClr val="000000"/>
                </a:solidFill>
                <a:sym typeface="Arial"/>
              </a:rPr>
              <a:t>Sawng</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ai</a:t>
            </a:r>
            <a:r>
              <a:rPr lang="en-US" sz="2000" dirty="0" smtClean="0"/>
              <a:t>, n </a:t>
            </a:r>
            <a:r>
              <a:rPr lang="en-US" sz="2000" dirty="0" err="1" smtClean="0"/>
              <a:t>manu</a:t>
            </a:r>
            <a:r>
              <a:rPr lang="en-US" sz="2000" dirty="0" smtClean="0"/>
              <a:t> n </a:t>
            </a:r>
            <a:r>
              <a:rPr lang="en-US" sz="2000" dirty="0" err="1" smtClean="0"/>
              <a:t>mana</a:t>
            </a:r>
            <a:r>
              <a:rPr lang="en-US" sz="2000" dirty="0" smtClean="0"/>
              <a:t> </a:t>
            </a:r>
            <a:r>
              <a:rPr lang="en-US" sz="2000" dirty="0" err="1" smtClean="0"/>
              <a:t>hkam</a:t>
            </a:r>
            <a:r>
              <a:rPr lang="en-US" sz="2000" dirty="0" smtClean="0"/>
              <a:t> </a:t>
            </a:r>
            <a:r>
              <a:rPr lang="en-US" sz="2000" dirty="0" err="1" smtClean="0"/>
              <a:t>sha</a:t>
            </a:r>
            <a:r>
              <a:rPr lang="en-US" sz="2000" dirty="0" smtClean="0"/>
              <a:t> </a:t>
            </a:r>
            <a:r>
              <a:rPr lang="en-US" sz="2000" dirty="0" err="1" smtClean="0"/>
              <a:t>ai</a:t>
            </a:r>
            <a:r>
              <a:rPr lang="en-US" sz="2000" dirty="0" smtClean="0"/>
              <a:t>, shut </a:t>
            </a:r>
            <a:r>
              <a:rPr lang="en-US" sz="2000" dirty="0" err="1" smtClean="0"/>
              <a:t>shai</a:t>
            </a:r>
            <a:r>
              <a:rPr lang="en-US" sz="2000" dirty="0" smtClean="0"/>
              <a:t> </a:t>
            </a:r>
            <a:r>
              <a:rPr lang="en-US" sz="2000" dirty="0" err="1" smtClean="0"/>
              <a:t>ai</a:t>
            </a:r>
            <a:r>
              <a:rPr lang="en-US" sz="2000" dirty="0"/>
              <a:t> </a:t>
            </a:r>
            <a:r>
              <a:rPr lang="en-US" sz="2000" dirty="0" err="1" smtClean="0"/>
              <a:t>hte</a:t>
            </a:r>
            <a:r>
              <a:rPr lang="en-US" sz="2000" dirty="0" smtClean="0"/>
              <a:t>/ </a:t>
            </a:r>
            <a:r>
              <a:rPr lang="en-US" sz="2000" dirty="0" err="1" smtClean="0"/>
              <a:t>shing</a:t>
            </a:r>
            <a:r>
              <a:rPr lang="en-US" sz="2000" dirty="0" smtClean="0"/>
              <a:t> </a:t>
            </a:r>
            <a:r>
              <a:rPr lang="en-US" sz="2000" dirty="0" err="1" smtClean="0"/>
              <a:t>nrai</a:t>
            </a:r>
            <a:r>
              <a:rPr lang="en-US" sz="2000" dirty="0" smtClean="0"/>
              <a:t> </a:t>
            </a:r>
            <a:r>
              <a:rPr lang="en-US" sz="2000" dirty="0" err="1" smtClean="0"/>
              <a:t>dawsa</a:t>
            </a:r>
            <a:r>
              <a:rPr lang="en-US" sz="2000" dirty="0" smtClean="0"/>
              <a:t> lam </a:t>
            </a:r>
            <a:r>
              <a:rPr lang="en-US" sz="2000" dirty="0" err="1" smtClean="0"/>
              <a:t>hte</a:t>
            </a:r>
            <a:r>
              <a:rPr lang="en-US" sz="2000" dirty="0" smtClean="0"/>
              <a:t> </a:t>
            </a:r>
            <a:r>
              <a:rPr lang="en-US" sz="2000" dirty="0" err="1" smtClean="0"/>
              <a:t>hkrum</a:t>
            </a:r>
            <a:r>
              <a:rPr lang="en-US" sz="2000" dirty="0" smtClean="0"/>
              <a:t> </a:t>
            </a:r>
            <a:r>
              <a:rPr lang="en-US" sz="2000" dirty="0" err="1" smtClean="0"/>
              <a:t>hkra</a:t>
            </a:r>
            <a:r>
              <a:rPr lang="en-US" sz="2000" dirty="0" smtClean="0"/>
              <a:t> </a:t>
            </a:r>
            <a:r>
              <a:rPr lang="en-US" sz="2000" dirty="0" err="1" smtClean="0"/>
              <a:t>wa</a:t>
            </a:r>
            <a:r>
              <a:rPr lang="en-US" sz="2000" dirty="0" smtClean="0"/>
              <a:t> </a:t>
            </a:r>
            <a:r>
              <a:rPr lang="en-US" sz="2000" dirty="0" err="1" smtClean="0"/>
              <a:t>ai</a:t>
            </a:r>
            <a:r>
              <a:rPr lang="en-US" sz="2000" dirty="0" smtClean="0"/>
              <a:t> </a:t>
            </a:r>
            <a:r>
              <a:rPr lang="en-US" sz="2000" dirty="0" err="1" smtClean="0"/>
              <a:t>hpe</a:t>
            </a:r>
            <a:r>
              <a:rPr lang="en-US" sz="2000" dirty="0" smtClean="0"/>
              <a:t> </a:t>
            </a:r>
            <a:r>
              <a:rPr lang="en-US" sz="2000" dirty="0" err="1" smtClean="0"/>
              <a:t>tinang</a:t>
            </a:r>
            <a:r>
              <a:rPr lang="en-US" sz="2000" dirty="0" smtClean="0"/>
              <a:t> </a:t>
            </a:r>
            <a:r>
              <a:rPr lang="en-US" sz="2000" dirty="0" err="1" smtClean="0"/>
              <a:t>kaw</a:t>
            </a:r>
            <a:r>
              <a:rPr lang="en-US" sz="2000" dirty="0" smtClean="0"/>
              <a:t> </a:t>
            </a:r>
            <a:r>
              <a:rPr lang="en-US" sz="2000" dirty="0" err="1" smtClean="0"/>
              <a:t>shani</a:t>
            </a:r>
            <a:r>
              <a:rPr lang="en-US" sz="2000" dirty="0" smtClean="0"/>
              <a:t> </a:t>
            </a:r>
            <a:r>
              <a:rPr lang="en-US" sz="2000" dirty="0" err="1" smtClean="0"/>
              <a:t>sa</a:t>
            </a:r>
            <a:r>
              <a:rPr lang="en-US" sz="2000" dirty="0" smtClean="0"/>
              <a:t> </a:t>
            </a:r>
            <a:r>
              <a:rPr lang="en-US" sz="2000" dirty="0" err="1" smtClean="0"/>
              <a:t>wa</a:t>
            </a:r>
            <a:r>
              <a:rPr lang="en-US" sz="2000" dirty="0" smtClean="0"/>
              <a:t> n-</a:t>
            </a:r>
            <a:r>
              <a:rPr lang="en-US" sz="2000" dirty="0" err="1" smtClean="0"/>
              <a:t>na</a:t>
            </a:r>
            <a:r>
              <a:rPr lang="en-US" sz="2000" dirty="0" smtClean="0"/>
              <a:t> </a:t>
            </a:r>
            <a:r>
              <a:rPr lang="en-US" sz="2000" dirty="0" err="1" smtClean="0"/>
              <a:t>tsun</a:t>
            </a:r>
            <a:r>
              <a:rPr lang="en-US" sz="2000" dirty="0" smtClean="0"/>
              <a:t> </a:t>
            </a:r>
            <a:r>
              <a:rPr lang="en-US" sz="2000" dirty="0" err="1" smtClean="0"/>
              <a:t>dan</a:t>
            </a:r>
            <a:r>
              <a:rPr lang="en-US" sz="2000" dirty="0" smtClean="0"/>
              <a:t> </a:t>
            </a:r>
            <a:r>
              <a:rPr lang="en-US" sz="2000" dirty="0" err="1" smtClean="0"/>
              <a:t>wa</a:t>
            </a:r>
            <a:r>
              <a:rPr lang="en-US" sz="2000" dirty="0" smtClean="0"/>
              <a:t> </a:t>
            </a:r>
            <a:r>
              <a:rPr lang="en-US" sz="2000" dirty="0" err="1" smtClean="0"/>
              <a:t>ai</a:t>
            </a:r>
            <a:r>
              <a:rPr lang="en-US" sz="2000" dirty="0" smtClean="0"/>
              <a:t>  </a:t>
            </a:r>
            <a:r>
              <a:rPr lang="en-US" sz="2000" dirty="0" err="1" smtClean="0"/>
              <a:t>masha</a:t>
            </a:r>
            <a:r>
              <a:rPr lang="en-US" sz="2000" dirty="0" smtClean="0"/>
              <a:t> </a:t>
            </a:r>
            <a:r>
              <a:rPr lang="en-US" sz="2000" dirty="0" err="1" smtClean="0"/>
              <a:t>langai</a:t>
            </a:r>
            <a:r>
              <a:rPr lang="en-US" sz="2000" dirty="0" smtClean="0"/>
              <a:t> </a:t>
            </a:r>
            <a:r>
              <a:rPr lang="en-US" sz="2000" dirty="0" err="1" smtClean="0"/>
              <a:t>hpe</a:t>
            </a:r>
            <a:r>
              <a:rPr lang="en-US" sz="2000" dirty="0" smtClean="0"/>
              <a:t> n-</a:t>
            </a:r>
            <a:r>
              <a:rPr lang="en-US" sz="2000" dirty="0" err="1" smtClean="0"/>
              <a:t>gawn</a:t>
            </a:r>
            <a:r>
              <a:rPr lang="en-US" sz="2000" dirty="0" smtClean="0"/>
              <a:t> n sawn </a:t>
            </a:r>
            <a:r>
              <a:rPr lang="en-US" sz="2000" dirty="0" err="1" smtClean="0"/>
              <a:t>nmai</a:t>
            </a:r>
            <a:r>
              <a:rPr lang="en-US" sz="2000" dirty="0" smtClean="0"/>
              <a:t> </a:t>
            </a:r>
            <a:r>
              <a:rPr lang="en-US" sz="2000" dirty="0" err="1" smtClean="0"/>
              <a:t>galaw</a:t>
            </a:r>
            <a:r>
              <a:rPr lang="en-US" sz="2000" dirty="0" smtClean="0"/>
              <a:t> </a:t>
            </a:r>
            <a:r>
              <a:rPr lang="en-US" sz="2000" dirty="0" err="1" smtClean="0"/>
              <a:t>ai</a:t>
            </a:r>
            <a:r>
              <a:rPr lang="en-US" sz="2000" dirty="0" smtClean="0"/>
              <a:t>.</a:t>
            </a:r>
            <a:endParaRPr lang="en-US" sz="2000" dirty="0"/>
          </a:p>
          <a:p>
            <a:pPr marL="342900" marR="0" lvl="0" indent="-342900" algn="l" rtl="0">
              <a:lnSpc>
                <a:spcPct val="150000"/>
              </a:lnSpc>
              <a:spcBef>
                <a:spcPts val="0"/>
              </a:spcBef>
              <a:spcAft>
                <a:spcPts val="0"/>
              </a:spcAft>
              <a:buClr>
                <a:srgbClr val="000000"/>
              </a:buClr>
              <a:buSzPts val="1800"/>
              <a:buFont typeface="Arial"/>
              <a:buChar char="•"/>
            </a:pPr>
            <a:r>
              <a:rPr lang="en-US" sz="2000" b="0" i="0" u="none" strike="noStrike" cap="none" dirty="0" err="1" smtClean="0">
                <a:solidFill>
                  <a:srgbClr val="000000"/>
                </a:solidFill>
                <a:sym typeface="Arial"/>
              </a:rPr>
              <a:t>Maga</a:t>
            </a:r>
            <a:r>
              <a:rPr lang="en-US" sz="2000" b="0" i="0" u="none" strike="noStrike" cap="none" dirty="0" smtClean="0">
                <a:solidFill>
                  <a:srgbClr val="000000"/>
                </a:solidFill>
                <a:sym typeface="Arial"/>
              </a:rPr>
              <a:t> mi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masha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hpe</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shang</a:t>
            </a:r>
            <a:r>
              <a:rPr lang="en-US" sz="2000" b="0" i="0" u="none" strike="noStrike" cap="none" dirty="0" smtClean="0">
                <a:solidFill>
                  <a:srgbClr val="000000"/>
                </a:solidFill>
                <a:sym typeface="Arial"/>
              </a:rPr>
              <a:t> </a:t>
            </a:r>
            <a:r>
              <a:rPr lang="en-US" sz="2000" dirty="0" err="1" smtClean="0"/>
              <a:t>jak</a:t>
            </a:r>
            <a:r>
              <a:rPr lang="en-US" sz="2000" dirty="0" smtClean="0"/>
              <a:t> </a:t>
            </a:r>
            <a:r>
              <a:rPr lang="en-US" sz="2000" dirty="0" err="1" smtClean="0"/>
              <a:t>alak</a:t>
            </a:r>
            <a:r>
              <a:rPr lang="en-US" sz="2000" dirty="0"/>
              <a:t> </a:t>
            </a:r>
            <a:r>
              <a:rPr lang="en-US" sz="2000" dirty="0" smtClean="0"/>
              <a:t>let </a:t>
            </a:r>
            <a:r>
              <a:rPr lang="en-US" sz="2000" dirty="0" err="1" smtClean="0"/>
              <a:t>tsun</a:t>
            </a:r>
            <a:r>
              <a:rPr lang="en-US" sz="2000" dirty="0" smtClean="0"/>
              <a:t> </a:t>
            </a:r>
            <a:r>
              <a:rPr lang="en-US" sz="2000" dirty="0" err="1" smtClean="0"/>
              <a:t>shadut</a:t>
            </a:r>
            <a:r>
              <a:rPr lang="en-US" sz="2000" dirty="0" smtClean="0"/>
              <a:t> n-</a:t>
            </a:r>
            <a:r>
              <a:rPr lang="en-US" sz="2000" dirty="0" err="1" smtClean="0"/>
              <a:t>na</a:t>
            </a:r>
            <a:r>
              <a:rPr lang="en-US" sz="2000" dirty="0" smtClean="0"/>
              <a:t> </a:t>
            </a:r>
            <a:r>
              <a:rPr lang="en-US" sz="2000" dirty="0" err="1" smtClean="0"/>
              <a:t>adip</a:t>
            </a:r>
            <a:r>
              <a:rPr lang="en-US" sz="2000" dirty="0" smtClean="0"/>
              <a:t> </a:t>
            </a:r>
            <a:r>
              <a:rPr lang="en-US" sz="2000" dirty="0" err="1" smtClean="0"/>
              <a:t>arip</a:t>
            </a:r>
            <a:r>
              <a:rPr lang="en-US" sz="2000" dirty="0" smtClean="0"/>
              <a:t> </a:t>
            </a:r>
            <a:r>
              <a:rPr lang="en-US" sz="2000" dirty="0" err="1" smtClean="0"/>
              <a:t>nmai</a:t>
            </a:r>
            <a:r>
              <a:rPr lang="en-US" sz="2000" dirty="0" smtClean="0"/>
              <a:t> </a:t>
            </a:r>
            <a:r>
              <a:rPr lang="en-US" sz="2000" dirty="0" err="1" smtClean="0"/>
              <a:t>garum</a:t>
            </a:r>
            <a:r>
              <a:rPr lang="en-US" sz="2000" dirty="0" smtClean="0"/>
              <a:t> </a:t>
            </a:r>
            <a:r>
              <a:rPr lang="en-US" sz="2000" dirty="0" err="1" smtClean="0"/>
              <a:t>ai</a:t>
            </a:r>
            <a:r>
              <a:rPr lang="en-US" sz="2000" dirty="0" smtClean="0"/>
              <a:t>.</a:t>
            </a:r>
            <a:endParaRPr lang="en-US" sz="2000" dirty="0"/>
          </a:p>
          <a:p>
            <a:pPr marL="342900" marR="0" lvl="0" indent="-342900" algn="l" rtl="0">
              <a:lnSpc>
                <a:spcPct val="150000"/>
              </a:lnSpc>
              <a:spcBef>
                <a:spcPts val="0"/>
              </a:spcBef>
              <a:spcAft>
                <a:spcPts val="0"/>
              </a:spcAft>
              <a:buClr>
                <a:srgbClr val="000000"/>
              </a:buClr>
              <a:buSzPts val="1800"/>
              <a:buFont typeface="Arial"/>
              <a:buChar char="•"/>
            </a:pPr>
            <a:r>
              <a:rPr lang="en-US" sz="2000" b="0" i="0" u="none" strike="noStrike" cap="none" dirty="0" smtClean="0">
                <a:solidFill>
                  <a:srgbClr val="000000"/>
                </a:solidFill>
                <a:sym typeface="Arial"/>
              </a:rPr>
              <a:t>Lai </a:t>
            </a:r>
            <a:r>
              <a:rPr lang="en-US" sz="2000" b="0" i="0" u="none" strike="noStrike" cap="none" dirty="0" err="1" smtClean="0">
                <a:solidFill>
                  <a:srgbClr val="000000"/>
                </a:solidFill>
                <a:sym typeface="Arial"/>
              </a:rPr>
              <a:t>jan</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hkra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nmai</a:t>
            </a:r>
            <a:r>
              <a:rPr lang="en-US" sz="2000" b="0" i="0" u="none" strike="noStrike" cap="none" dirty="0" smtClean="0">
                <a:solidFill>
                  <a:srgbClr val="000000"/>
                </a:solidFill>
                <a:sym typeface="Arial"/>
              </a:rPr>
              <a:t> </a:t>
            </a:r>
            <a:r>
              <a:rPr lang="en-US" sz="2000" dirty="0" err="1" smtClean="0"/>
              <a:t>galaw</a:t>
            </a:r>
            <a:r>
              <a:rPr lang="en-US" sz="2000" dirty="0" smtClean="0"/>
              <a:t> </a:t>
            </a:r>
            <a:r>
              <a:rPr lang="en-US" sz="2000" dirty="0" err="1" smtClean="0"/>
              <a:t>ai</a:t>
            </a:r>
            <a:r>
              <a:rPr lang="en-US" sz="2000" dirty="0" smtClean="0"/>
              <a:t>. </a:t>
            </a:r>
            <a:r>
              <a:rPr lang="en-US" sz="2000" dirty="0" err="1" smtClean="0"/>
              <a:t>Tinang</a:t>
            </a:r>
            <a:r>
              <a:rPr lang="en-US" sz="2000" dirty="0" smtClean="0"/>
              <a:t> </a:t>
            </a:r>
            <a:r>
              <a:rPr lang="en-US" sz="2000" dirty="0" err="1" smtClean="0"/>
              <a:t>hku</a:t>
            </a:r>
            <a:r>
              <a:rPr lang="en-US" sz="2000" dirty="0" smtClean="0"/>
              <a:t> </a:t>
            </a:r>
            <a:r>
              <a:rPr lang="en-US" sz="2000" dirty="0" err="1" smtClean="0"/>
              <a:t>na</a:t>
            </a:r>
            <a:r>
              <a:rPr lang="en-US" sz="2000" dirty="0" smtClean="0"/>
              <a:t> </a:t>
            </a:r>
            <a:r>
              <a:rPr lang="en-US" sz="2000" dirty="0" err="1" smtClean="0"/>
              <a:t>sim</a:t>
            </a:r>
            <a:r>
              <a:rPr lang="en-US" sz="2000" dirty="0" smtClean="0"/>
              <a:t> </a:t>
            </a:r>
            <a:r>
              <a:rPr lang="en-US" sz="2000" dirty="0" err="1" smtClean="0"/>
              <a:t>sa</a:t>
            </a:r>
            <a:r>
              <a:rPr lang="en-US" sz="2000" dirty="0" smtClean="0"/>
              <a:t> </a:t>
            </a:r>
            <a:r>
              <a:rPr lang="en-US" sz="2000" dirty="0" err="1" smtClean="0"/>
              <a:t>ai</a:t>
            </a:r>
            <a:r>
              <a:rPr lang="en-US" sz="2000" dirty="0" smtClean="0"/>
              <a:t> lam </a:t>
            </a:r>
            <a:r>
              <a:rPr lang="en-US" sz="2000" dirty="0" err="1" smtClean="0"/>
              <a:t>nga</a:t>
            </a:r>
            <a:r>
              <a:rPr lang="en-US" sz="2000" dirty="0" smtClean="0"/>
              <a:t> </a:t>
            </a:r>
            <a:r>
              <a:rPr lang="en-US" sz="2000" dirty="0" err="1" smtClean="0"/>
              <a:t>ra</a:t>
            </a:r>
            <a:r>
              <a:rPr lang="en-US" sz="2000" dirty="0" smtClean="0"/>
              <a:t> </a:t>
            </a:r>
            <a:r>
              <a:rPr lang="en-US" sz="2000" dirty="0" err="1" smtClean="0"/>
              <a:t>ai</a:t>
            </a:r>
            <a:r>
              <a:rPr lang="en-US" sz="2000" dirty="0" smtClean="0"/>
              <a:t>.</a:t>
            </a:r>
            <a:endParaRPr lang="en-US" sz="2000" dirty="0"/>
          </a:p>
          <a:p>
            <a:pPr marL="342900" marR="0" lvl="0" indent="-342900" algn="l" rtl="0">
              <a:lnSpc>
                <a:spcPct val="150000"/>
              </a:lnSpc>
              <a:spcBef>
                <a:spcPts val="0"/>
              </a:spcBef>
              <a:spcAft>
                <a:spcPts val="0"/>
              </a:spcAft>
              <a:buClr>
                <a:srgbClr val="000000"/>
              </a:buClr>
              <a:buSzPts val="1800"/>
              <a:buFont typeface="Arial"/>
              <a:buChar char="•"/>
            </a:pPr>
            <a:r>
              <a:rPr lang="en-US" sz="2000" b="0" i="0" u="none" strike="noStrike" cap="none" dirty="0" err="1" smtClean="0">
                <a:solidFill>
                  <a:srgbClr val="000000"/>
                </a:solidFill>
                <a:sym typeface="Arial"/>
              </a:rPr>
              <a:t>Matut</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sak</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hkrung</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nga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ai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wa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hpe</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shi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myit</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nga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manu</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ai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hta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lai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jan</a:t>
            </a:r>
            <a:r>
              <a:rPr lang="en-US" sz="2000" b="0" i="0" u="none" strike="noStrike" cap="none" dirty="0" smtClean="0">
                <a:solidFill>
                  <a:srgbClr val="000000"/>
                </a:solidFill>
                <a:sym typeface="Arial"/>
              </a:rPr>
              <a:t> n-</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shiga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lamang</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dawsang</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tsun</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dan</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a:t>
            </a:r>
            <a:r>
              <a:rPr lang="en-US" sz="2000" dirty="0" err="1" smtClean="0"/>
              <a:t>matu</a:t>
            </a:r>
            <a:r>
              <a:rPr lang="en-US" sz="2000" dirty="0" smtClean="0"/>
              <a:t> dip rip </a:t>
            </a:r>
            <a:r>
              <a:rPr lang="en-US" sz="2000" dirty="0" err="1" smtClean="0"/>
              <a:t>ai</a:t>
            </a:r>
            <a:r>
              <a:rPr lang="en-US" sz="2000" dirty="0" smtClean="0"/>
              <a:t> lam </a:t>
            </a:r>
            <a:r>
              <a:rPr lang="en-US" sz="2000" dirty="0" err="1" smtClean="0"/>
              <a:t>nmai</a:t>
            </a:r>
            <a:r>
              <a:rPr lang="en-US" sz="2000" dirty="0" smtClean="0"/>
              <a:t> </a:t>
            </a:r>
            <a:r>
              <a:rPr lang="en-US" sz="2000" dirty="0" err="1" smtClean="0"/>
              <a:t>galaw</a:t>
            </a:r>
            <a:r>
              <a:rPr lang="en-US" sz="2000" dirty="0" smtClean="0"/>
              <a:t> </a:t>
            </a:r>
            <a:r>
              <a:rPr lang="en-US" sz="2000" dirty="0" err="1" smtClean="0"/>
              <a:t>ai</a:t>
            </a:r>
            <a:r>
              <a:rPr lang="en-US" sz="2000" dirty="0" smtClean="0"/>
              <a:t>. </a:t>
            </a:r>
            <a:r>
              <a:rPr lang="en-US" sz="2000" dirty="0" err="1" smtClean="0"/>
              <a:t>Shanhte</a:t>
            </a:r>
            <a:r>
              <a:rPr lang="en-US" sz="2000" dirty="0" smtClean="0"/>
              <a:t> </a:t>
            </a:r>
            <a:r>
              <a:rPr lang="en-US" sz="2000" dirty="0" err="1" smtClean="0"/>
              <a:t>tsun</a:t>
            </a:r>
            <a:r>
              <a:rPr lang="en-US" sz="2000" dirty="0" smtClean="0"/>
              <a:t> </a:t>
            </a:r>
            <a:r>
              <a:rPr lang="en-US" sz="2000" dirty="0" err="1" smtClean="0"/>
              <a:t>dan</a:t>
            </a:r>
            <a:r>
              <a:rPr lang="en-US" sz="2000" dirty="0" smtClean="0"/>
              <a:t> ai </a:t>
            </a:r>
            <a:r>
              <a:rPr lang="en-US" sz="2000" dirty="0" err="1" smtClean="0"/>
              <a:t>hpe</a:t>
            </a:r>
            <a:r>
              <a:rPr lang="en-US" sz="2000" dirty="0" smtClean="0"/>
              <a:t> </a:t>
            </a:r>
            <a:r>
              <a:rPr lang="en-US" sz="2000" dirty="0" err="1" smtClean="0"/>
              <a:t>madat</a:t>
            </a:r>
            <a:r>
              <a:rPr lang="en-US" sz="2000" dirty="0" smtClean="0"/>
              <a:t> </a:t>
            </a:r>
            <a:r>
              <a:rPr lang="en-US" sz="2000" dirty="0" err="1" smtClean="0"/>
              <a:t>ya</a:t>
            </a:r>
            <a:r>
              <a:rPr lang="en-US" sz="2000" dirty="0" smtClean="0"/>
              <a:t> n-</a:t>
            </a:r>
            <a:r>
              <a:rPr lang="en-US" sz="2000" dirty="0" err="1" smtClean="0"/>
              <a:t>na</a:t>
            </a:r>
            <a:r>
              <a:rPr lang="en-US" sz="2000" dirty="0" smtClean="0"/>
              <a:t> </a:t>
            </a:r>
            <a:r>
              <a:rPr lang="en-US" sz="2000" dirty="0" err="1" smtClean="0"/>
              <a:t>lu</a:t>
            </a:r>
            <a:r>
              <a:rPr lang="en-US" sz="2000" dirty="0" smtClean="0"/>
              <a:t> la </a:t>
            </a:r>
            <a:r>
              <a:rPr lang="en-US" sz="2000" dirty="0" err="1" smtClean="0"/>
              <a:t>mai</a:t>
            </a:r>
            <a:r>
              <a:rPr lang="en-US" sz="2000" dirty="0" smtClean="0"/>
              <a:t> </a:t>
            </a:r>
            <a:r>
              <a:rPr lang="en-US" sz="2000" dirty="0" err="1" smtClean="0"/>
              <a:t>na</a:t>
            </a:r>
            <a:r>
              <a:rPr lang="en-US" sz="2000" dirty="0" smtClean="0"/>
              <a:t> </a:t>
            </a:r>
            <a:r>
              <a:rPr lang="en-US" sz="2000" dirty="0" err="1" smtClean="0"/>
              <a:t>garum</a:t>
            </a:r>
            <a:r>
              <a:rPr lang="en-US" sz="2000" dirty="0" smtClean="0"/>
              <a:t> </a:t>
            </a:r>
            <a:r>
              <a:rPr lang="en-US" sz="2000" dirty="0" err="1" smtClean="0"/>
              <a:t>lajang</a:t>
            </a:r>
            <a:r>
              <a:rPr lang="en-US" sz="2000" dirty="0" smtClean="0"/>
              <a:t> lam a </a:t>
            </a:r>
            <a:r>
              <a:rPr lang="en-US" sz="2000" dirty="0" err="1" smtClean="0"/>
              <a:t>shaiga</a:t>
            </a:r>
            <a:r>
              <a:rPr lang="en-US" sz="2000" dirty="0" smtClean="0"/>
              <a:t> </a:t>
            </a:r>
            <a:r>
              <a:rPr lang="en-US" sz="2000" dirty="0" err="1" smtClean="0"/>
              <a:t>lamang</a:t>
            </a:r>
            <a:r>
              <a:rPr lang="en-US" sz="2000" dirty="0" smtClean="0"/>
              <a:t> jaw </a:t>
            </a:r>
            <a:r>
              <a:rPr lang="en-US" sz="2000" dirty="0" err="1" smtClean="0"/>
              <a:t>ya</a:t>
            </a:r>
            <a:r>
              <a:rPr lang="en-US" sz="2000" dirty="0" smtClean="0"/>
              <a:t> </a:t>
            </a:r>
            <a:r>
              <a:rPr lang="en-US" sz="2000" dirty="0" err="1" smtClean="0"/>
              <a:t>ra</a:t>
            </a:r>
            <a:r>
              <a:rPr lang="en-US" sz="2000" dirty="0" smtClean="0"/>
              <a:t> </a:t>
            </a:r>
            <a:r>
              <a:rPr lang="en-US" sz="2000" dirty="0" err="1" smtClean="0"/>
              <a:t>na</a:t>
            </a:r>
            <a:r>
              <a:rPr lang="en-US" sz="2000" dirty="0" smtClean="0"/>
              <a:t> </a:t>
            </a:r>
            <a:r>
              <a:rPr lang="en-US" sz="2000" dirty="0" err="1" smtClean="0"/>
              <a:t>tinang</a:t>
            </a:r>
            <a:r>
              <a:rPr lang="en-US" sz="2000" dirty="0" smtClean="0"/>
              <a:t> a </a:t>
            </a:r>
            <a:r>
              <a:rPr lang="en-US" sz="2000" dirty="0" err="1" smtClean="0"/>
              <a:t>bungli</a:t>
            </a:r>
            <a:r>
              <a:rPr lang="en-US" sz="2000" dirty="0" smtClean="0"/>
              <a:t> </a:t>
            </a:r>
            <a:r>
              <a:rPr lang="en-US" sz="2000" dirty="0" err="1" smtClean="0"/>
              <a:t>dawsang</a:t>
            </a:r>
            <a:r>
              <a:rPr lang="en-US" sz="2000" dirty="0" smtClean="0"/>
              <a:t> </a:t>
            </a:r>
            <a:r>
              <a:rPr lang="en-US" sz="2000" dirty="0" err="1" smtClean="0"/>
              <a:t>hta</a:t>
            </a:r>
            <a:r>
              <a:rPr lang="en-US" sz="2000" dirty="0" smtClean="0"/>
              <a:t> </a:t>
            </a:r>
            <a:r>
              <a:rPr lang="en-US" sz="2000" dirty="0" err="1" smtClean="0"/>
              <a:t>shanhte</a:t>
            </a:r>
            <a:r>
              <a:rPr lang="en-US" sz="2000" dirty="0" smtClean="0"/>
              <a:t> a </a:t>
            </a:r>
            <a:r>
              <a:rPr lang="en-US" sz="2000" dirty="0" err="1" smtClean="0"/>
              <a:t>mabyin</a:t>
            </a:r>
            <a:r>
              <a:rPr lang="en-US" sz="2000" dirty="0" smtClean="0"/>
              <a:t> </a:t>
            </a:r>
            <a:r>
              <a:rPr lang="en-US" sz="2000" dirty="0" err="1" smtClean="0"/>
              <a:t>ahkri</a:t>
            </a:r>
            <a:r>
              <a:rPr lang="en-US" sz="2000" dirty="0" smtClean="0"/>
              <a:t> </a:t>
            </a:r>
            <a:r>
              <a:rPr lang="en-US" sz="2000" dirty="0" err="1" smtClean="0"/>
              <a:t>ahkrai</a:t>
            </a:r>
            <a:r>
              <a:rPr lang="en-US" sz="2000" dirty="0"/>
              <a:t> </a:t>
            </a:r>
            <a:r>
              <a:rPr lang="en-US" sz="2000" dirty="0" err="1" smtClean="0"/>
              <a:t>hte</a:t>
            </a:r>
            <a:r>
              <a:rPr lang="en-US" sz="2000" dirty="0" smtClean="0"/>
              <a:t> </a:t>
            </a:r>
            <a:r>
              <a:rPr lang="en-US" sz="2000" dirty="0" err="1" smtClean="0"/>
              <a:t>tara</a:t>
            </a:r>
            <a:r>
              <a:rPr lang="en-US" sz="2000" dirty="0" smtClean="0"/>
              <a:t> </a:t>
            </a:r>
            <a:r>
              <a:rPr lang="en-US" sz="2000" dirty="0" err="1" smtClean="0"/>
              <a:t>tawt</a:t>
            </a:r>
            <a:r>
              <a:rPr lang="en-US" sz="2000" dirty="0" smtClean="0"/>
              <a:t> </a:t>
            </a:r>
            <a:r>
              <a:rPr lang="en-US" sz="2000" dirty="0" err="1" smtClean="0"/>
              <a:t>lai</a:t>
            </a:r>
            <a:r>
              <a:rPr lang="en-US" sz="2000" dirty="0" smtClean="0"/>
              <a:t> ai </a:t>
            </a:r>
            <a:r>
              <a:rPr lang="en-US" sz="2000" dirty="0" err="1" smtClean="0"/>
              <a:t>wa</a:t>
            </a:r>
            <a:r>
              <a:rPr lang="en-US" sz="2000" dirty="0" smtClean="0"/>
              <a:t> a lam </a:t>
            </a:r>
            <a:r>
              <a:rPr lang="en-US" sz="2000" dirty="0" err="1" smtClean="0"/>
              <a:t>ni</a:t>
            </a:r>
            <a:r>
              <a:rPr lang="en-US" sz="2000" dirty="0" smtClean="0"/>
              <a:t> </a:t>
            </a:r>
            <a:r>
              <a:rPr lang="en-US" sz="2000" dirty="0" err="1" smtClean="0"/>
              <a:t>gaw</a:t>
            </a:r>
            <a:r>
              <a:rPr lang="en-US" sz="2000" dirty="0" smtClean="0"/>
              <a:t> </a:t>
            </a:r>
            <a:r>
              <a:rPr lang="en-US" sz="2000" dirty="0" err="1" smtClean="0"/>
              <a:t>ahkyak</a:t>
            </a:r>
            <a:r>
              <a:rPr lang="en-US" sz="2000" dirty="0" smtClean="0"/>
              <a:t> ai/ </a:t>
            </a:r>
            <a:r>
              <a:rPr lang="en-US" sz="2000" dirty="0" err="1" smtClean="0"/>
              <a:t>seng</a:t>
            </a:r>
            <a:r>
              <a:rPr lang="en-US" sz="2000" dirty="0" smtClean="0"/>
              <a:t> ai lam n-</a:t>
            </a:r>
            <a:r>
              <a:rPr lang="en-US" sz="2000" dirty="0" err="1" smtClean="0"/>
              <a:t>nga</a:t>
            </a:r>
            <a:r>
              <a:rPr lang="en-US" sz="2000" dirty="0" smtClean="0"/>
              <a:t> ai.</a:t>
            </a:r>
            <a:r>
              <a:rPr lang="en-US" sz="2000" b="0" i="0" u="none" strike="noStrike" cap="none" dirty="0" smtClean="0">
                <a:solidFill>
                  <a:srgbClr val="000000"/>
                </a:solidFill>
                <a:sym typeface="Arial"/>
              </a:rPr>
              <a:t> </a:t>
            </a:r>
            <a:endParaRPr sz="2000" b="0" i="0" u="none" strike="noStrike" cap="none" dirty="0">
              <a:solidFill>
                <a:srgbClr val="000000"/>
              </a:solidFil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000" b="0" i="0" u="none" strike="noStrike" cap="none" dirty="0" err="1" smtClean="0">
                <a:solidFill>
                  <a:srgbClr val="000000"/>
                </a:solidFill>
                <a:sym typeface="Arial"/>
              </a:rPr>
              <a:t>Maga</a:t>
            </a:r>
            <a:r>
              <a:rPr lang="en-US" sz="2000" b="0" i="0" u="none" strike="noStrike" cap="none" dirty="0" smtClean="0">
                <a:solidFill>
                  <a:srgbClr val="000000"/>
                </a:solidFill>
                <a:sym typeface="Arial"/>
              </a:rPr>
              <a:t> mi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masha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hpe</a:t>
            </a:r>
            <a:r>
              <a:rPr lang="en-US" sz="2000" b="0" i="0" u="none" strike="noStrike" cap="none" dirty="0" smtClean="0">
                <a:solidFill>
                  <a:srgbClr val="000000"/>
                </a:solidFill>
                <a:sym typeface="Arial"/>
              </a:rPr>
              <a:t> GVB </a:t>
            </a:r>
            <a:r>
              <a:rPr lang="en-US" sz="2000" b="0" i="0" u="none" strike="noStrike" cap="none" dirty="0" err="1" smtClean="0">
                <a:solidFill>
                  <a:srgbClr val="000000"/>
                </a:solidFill>
                <a:sym typeface="Arial"/>
              </a:rPr>
              <a:t>hkam</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sha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wa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ai</a:t>
            </a:r>
            <a:r>
              <a:rPr lang="en-US" sz="2000" b="0" i="0" u="none" strike="noStrike" cap="none" dirty="0" smtClean="0">
                <a:solidFill>
                  <a:srgbClr val="000000"/>
                </a:solidFill>
                <a:sym typeface="Arial"/>
              </a:rPr>
              <a:t> i?, </a:t>
            </a:r>
            <a:r>
              <a:rPr lang="en-US" sz="2000" b="0" i="0" u="none" strike="noStrike" cap="none" dirty="0" err="1" smtClean="0">
                <a:solidFill>
                  <a:srgbClr val="000000"/>
                </a:solidFill>
                <a:sym typeface="Arial"/>
              </a:rPr>
              <a:t>roi</a:t>
            </a:r>
            <a:r>
              <a:rPr lang="en-US" sz="2000" b="0" i="0" u="none" strike="noStrike" cap="none" dirty="0" smtClean="0">
                <a:solidFill>
                  <a:srgbClr val="000000"/>
                </a:solidFill>
                <a:sym typeface="Arial"/>
              </a:rPr>
              <a:t> rip </a:t>
            </a:r>
            <a:r>
              <a:rPr lang="en-US" sz="2000" b="0" i="0" u="none" strike="noStrike" cap="none" dirty="0" err="1" smtClean="0">
                <a:solidFill>
                  <a:srgbClr val="000000"/>
                </a:solidFill>
                <a:sym typeface="Arial"/>
              </a:rPr>
              <a:t>ai</a:t>
            </a:r>
            <a:r>
              <a:rPr lang="en-US" sz="2000" dirty="0"/>
              <a:t> </a:t>
            </a:r>
            <a:r>
              <a:rPr lang="en-US" sz="2000" dirty="0" smtClean="0"/>
              <a:t>lam </a:t>
            </a:r>
            <a:r>
              <a:rPr lang="en-US" sz="2000" dirty="0" err="1" smtClean="0"/>
              <a:t>hkrum</a:t>
            </a:r>
            <a:r>
              <a:rPr lang="en-US" sz="2000" dirty="0" smtClean="0"/>
              <a:t> </a:t>
            </a:r>
            <a:r>
              <a:rPr lang="en-US" sz="2000" dirty="0" err="1" smtClean="0"/>
              <a:t>hkra</a:t>
            </a:r>
            <a:r>
              <a:rPr lang="en-US" sz="2000" dirty="0" smtClean="0"/>
              <a:t> </a:t>
            </a:r>
            <a:r>
              <a:rPr lang="en-US" sz="2000" dirty="0" err="1" smtClean="0"/>
              <a:t>wa</a:t>
            </a:r>
            <a:r>
              <a:rPr lang="en-US" sz="2000" dirty="0" smtClean="0"/>
              <a:t> </a:t>
            </a:r>
            <a:r>
              <a:rPr lang="en-US" sz="2000" dirty="0" err="1" smtClean="0"/>
              <a:t>ai</a:t>
            </a:r>
            <a:r>
              <a:rPr lang="en-US" sz="2000" dirty="0" smtClean="0"/>
              <a:t> i?, </a:t>
            </a:r>
            <a:r>
              <a:rPr lang="en-US" sz="2000" dirty="0" err="1" smtClean="0"/>
              <a:t>gayat</a:t>
            </a:r>
            <a:r>
              <a:rPr lang="en-US" sz="2000" dirty="0" smtClean="0"/>
              <a:t> </a:t>
            </a:r>
            <a:r>
              <a:rPr lang="en-US" sz="2000" dirty="0" err="1" smtClean="0"/>
              <a:t>adup</a:t>
            </a:r>
            <a:r>
              <a:rPr lang="en-US" sz="2000" dirty="0" smtClean="0"/>
              <a:t> </a:t>
            </a:r>
            <a:r>
              <a:rPr lang="en-US" sz="2000" dirty="0" err="1" smtClean="0"/>
              <a:t>hkrum</a:t>
            </a:r>
            <a:r>
              <a:rPr lang="en-US" sz="2000" dirty="0" smtClean="0"/>
              <a:t> </a:t>
            </a:r>
            <a:r>
              <a:rPr lang="en-US" sz="2000" dirty="0" err="1" smtClean="0"/>
              <a:t>wa</a:t>
            </a:r>
            <a:r>
              <a:rPr lang="en-US" sz="2000" dirty="0" smtClean="0"/>
              <a:t> </a:t>
            </a:r>
            <a:r>
              <a:rPr lang="en-US" sz="2000" dirty="0" err="1" smtClean="0"/>
              <a:t>ai</a:t>
            </a:r>
            <a:r>
              <a:rPr lang="en-US" sz="2000" dirty="0" smtClean="0"/>
              <a:t> i? </a:t>
            </a:r>
            <a:r>
              <a:rPr lang="en-US" sz="2000" dirty="0" err="1" smtClean="0"/>
              <a:t>zawn</a:t>
            </a:r>
            <a:r>
              <a:rPr lang="en-US" sz="2000" dirty="0" smtClean="0"/>
              <a:t> </a:t>
            </a:r>
            <a:r>
              <a:rPr lang="en-US" sz="2000" dirty="0" err="1" smtClean="0"/>
              <a:t>nga</a:t>
            </a:r>
            <a:r>
              <a:rPr lang="en-US" sz="2000" dirty="0" smtClean="0"/>
              <a:t> </a:t>
            </a:r>
            <a:r>
              <a:rPr lang="en-US" sz="2000" dirty="0" err="1" smtClean="0"/>
              <a:t>ai</a:t>
            </a:r>
            <a:r>
              <a:rPr lang="en-US" sz="2000" dirty="0" smtClean="0"/>
              <a:t> </a:t>
            </a:r>
            <a:r>
              <a:rPr lang="en-US" sz="2000" dirty="0" err="1" smtClean="0"/>
              <a:t>ga</a:t>
            </a:r>
            <a:r>
              <a:rPr lang="en-US" sz="2000" dirty="0" smtClean="0"/>
              <a:t> san </a:t>
            </a:r>
            <a:r>
              <a:rPr lang="en-US" sz="2000" dirty="0" err="1" smtClean="0"/>
              <a:t>ni</a:t>
            </a:r>
            <a:r>
              <a:rPr lang="en-US" sz="2000" dirty="0" smtClean="0"/>
              <a:t> </a:t>
            </a:r>
            <a:r>
              <a:rPr lang="en-US" sz="2000" dirty="0" err="1" smtClean="0"/>
              <a:t>nmai</a:t>
            </a:r>
            <a:r>
              <a:rPr lang="en-US" sz="2000" dirty="0" smtClean="0"/>
              <a:t> san </a:t>
            </a:r>
            <a:r>
              <a:rPr lang="en-US" sz="2000" dirty="0" err="1" smtClean="0"/>
              <a:t>ai</a:t>
            </a:r>
            <a:r>
              <a:rPr lang="en-US" sz="2000" dirty="0"/>
              <a:t>.</a:t>
            </a:r>
            <a:endParaRPr sz="2000" b="0" i="0" u="none" strike="noStrike" cap="none" dirty="0">
              <a:solidFill>
                <a:srgbClr val="000000"/>
              </a:solidFill>
              <a:sym typeface="Arial"/>
            </a:endParaRPr>
          </a:p>
        </p:txBody>
      </p:sp>
      <p:sp>
        <p:nvSpPr>
          <p:cNvPr id="2" name="Title 1"/>
          <p:cNvSpPr>
            <a:spLocks noGrp="1"/>
          </p:cNvSpPr>
          <p:nvPr>
            <p:ph type="title"/>
          </p:nvPr>
        </p:nvSpPr>
        <p:spPr>
          <a:xfrm>
            <a:off x="789559" y="388134"/>
            <a:ext cx="8004669" cy="509665"/>
          </a:xfrm>
        </p:spPr>
        <p:txBody>
          <a:bodyPr>
            <a:normAutofit fontScale="90000"/>
          </a:bodyPr>
          <a:lstStyle/>
          <a:p>
            <a:r>
              <a:rPr lang="en-US" dirty="0" smtClean="0"/>
              <a:t>Yu u. ( Koi yen </a:t>
            </a:r>
            <a:r>
              <a:rPr lang="en-US" dirty="0" err="1" smtClean="0"/>
              <a:t>ra</a:t>
            </a:r>
            <a:r>
              <a:rPr lang="en-US" dirty="0" smtClean="0"/>
              <a:t> </a:t>
            </a:r>
            <a:r>
              <a:rPr lang="en-US" dirty="0" err="1" smtClean="0"/>
              <a:t>na</a:t>
            </a:r>
            <a:r>
              <a:rPr lang="en-US" dirty="0" smtClean="0"/>
              <a:t> lam)</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52"/>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42" name="Google Shape;642;p52"/>
          <p:cNvSpPr txBox="1">
            <a:spLocks noGrp="1"/>
          </p:cNvSpPr>
          <p:nvPr>
            <p:ph type="title"/>
          </p:nvPr>
        </p:nvSpPr>
        <p:spPr>
          <a:xfrm>
            <a:off x="-353336" y="457201"/>
            <a:ext cx="10341398" cy="5918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3200" dirty="0">
                <a:latin typeface="Arial"/>
                <a:ea typeface="Arial"/>
                <a:cs typeface="Arial"/>
                <a:sym typeface="Arial"/>
              </a:rPr>
              <a:t>   </a:t>
            </a:r>
            <a:r>
              <a:rPr lang="en-US" sz="2800" dirty="0">
                <a:latin typeface="Arial"/>
                <a:ea typeface="Arial"/>
                <a:cs typeface="Arial"/>
                <a:sym typeface="Arial"/>
              </a:rPr>
              <a:t/>
            </a:r>
            <a:br>
              <a:rPr lang="en-US" sz="2800" dirty="0">
                <a:latin typeface="Arial"/>
                <a:ea typeface="Arial"/>
                <a:cs typeface="Arial"/>
                <a:sym typeface="Arial"/>
              </a:rPr>
            </a:br>
            <a:r>
              <a:rPr lang="en-US" sz="4000" dirty="0" err="1" smtClean="0"/>
              <a:t>Ts</a:t>
            </a:r>
            <a:r>
              <a:rPr lang="en-US" sz="4000" dirty="0" err="1" smtClean="0">
                <a:sym typeface="Arial"/>
              </a:rPr>
              <a:t>un</a:t>
            </a:r>
            <a:r>
              <a:rPr lang="en-US" sz="4000" dirty="0" smtClean="0">
                <a:sym typeface="Arial"/>
              </a:rPr>
              <a:t> </a:t>
            </a:r>
            <a:r>
              <a:rPr lang="en-US" sz="4000" dirty="0" err="1" smtClean="0">
                <a:sym typeface="Arial"/>
              </a:rPr>
              <a:t>shaga</a:t>
            </a:r>
            <a:r>
              <a:rPr lang="en-US" sz="4000" dirty="0" smtClean="0">
                <a:sym typeface="Arial"/>
              </a:rPr>
              <a:t> </a:t>
            </a:r>
            <a:r>
              <a:rPr lang="en-US" sz="4000" dirty="0" err="1" smtClean="0">
                <a:sym typeface="Arial"/>
              </a:rPr>
              <a:t>na</a:t>
            </a:r>
            <a:r>
              <a:rPr lang="en-US" sz="4000" dirty="0" smtClean="0">
                <a:sym typeface="Arial"/>
              </a:rPr>
              <a:t> </a:t>
            </a:r>
            <a:r>
              <a:rPr lang="en-US" sz="4000" dirty="0" err="1" smtClean="0">
                <a:sym typeface="Arial"/>
              </a:rPr>
              <a:t>matu</a:t>
            </a:r>
            <a:r>
              <a:rPr lang="en-US" sz="4000" dirty="0" smtClean="0">
                <a:sym typeface="Arial"/>
              </a:rPr>
              <a:t> </a:t>
            </a:r>
            <a:r>
              <a:rPr lang="en-US" sz="4000" dirty="0" err="1" smtClean="0">
                <a:sym typeface="Arial"/>
              </a:rPr>
              <a:t>ga</a:t>
            </a:r>
            <a:r>
              <a:rPr lang="en-US" sz="4000" dirty="0" smtClean="0">
                <a:sym typeface="Arial"/>
              </a:rPr>
              <a:t> </a:t>
            </a:r>
            <a:r>
              <a:rPr lang="en-US" sz="4000" dirty="0" err="1" smtClean="0">
                <a:sym typeface="Arial"/>
              </a:rPr>
              <a:t>shadawn</a:t>
            </a:r>
            <a:r>
              <a:rPr lang="en-US" sz="4000" dirty="0" smtClean="0">
                <a:sym typeface="Arial"/>
              </a:rPr>
              <a:t> </a:t>
            </a:r>
            <a:r>
              <a:rPr lang="en-US" sz="4000" dirty="0" err="1" smtClean="0">
                <a:sym typeface="Arial"/>
              </a:rPr>
              <a:t>ni</a:t>
            </a:r>
            <a:endParaRPr sz="4000" dirty="0">
              <a:sym typeface="Arial"/>
            </a:endParaRPr>
          </a:p>
        </p:txBody>
      </p:sp>
      <p:sp>
        <p:nvSpPr>
          <p:cNvPr id="643" name="Google Shape;643;p52"/>
          <p:cNvSpPr/>
          <p:nvPr/>
        </p:nvSpPr>
        <p:spPr>
          <a:xfrm>
            <a:off x="265642" y="1761341"/>
            <a:ext cx="9722420" cy="341627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dirty="0" smtClean="0">
                <a:solidFill>
                  <a:srgbClr val="000000"/>
                </a:solidFill>
                <a:latin typeface="Arial"/>
                <a:ea typeface="Arial"/>
                <a:cs typeface="Arial"/>
                <a:sym typeface="Arial"/>
              </a:rPr>
              <a:t>“</a:t>
            </a:r>
            <a:r>
              <a:rPr lang="en-US" sz="2400" dirty="0" err="1"/>
              <a:t>Y</a:t>
            </a:r>
            <a:r>
              <a:rPr lang="en-US" sz="2400" b="0" i="0" u="none" strike="noStrike" cap="none" dirty="0" err="1" smtClean="0">
                <a:solidFill>
                  <a:srgbClr val="000000"/>
                </a:solidFill>
                <a:latin typeface="Arial"/>
                <a:ea typeface="Arial"/>
                <a:cs typeface="Arial"/>
                <a:sym typeface="Arial"/>
              </a:rPr>
              <a:t>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aten</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hta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nang</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grai</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machyi</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hkam</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sha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nga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ai</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ngu</a:t>
            </a:r>
            <a:r>
              <a:rPr lang="en-US" sz="2400" b="0" i="0" u="none" strike="noStrike" cap="none" dirty="0" smtClean="0">
                <a:solidFill>
                  <a:srgbClr val="000000"/>
                </a:solidFill>
                <a:latin typeface="Arial"/>
                <a:ea typeface="Arial"/>
                <a:cs typeface="Arial"/>
                <a:sym typeface="Arial"/>
              </a:rPr>
              <a:t> mu </a:t>
            </a:r>
            <a:r>
              <a:rPr lang="en-US" sz="2400" b="0" i="0" u="none" strike="noStrike" cap="none" dirty="0" err="1" smtClean="0">
                <a:solidFill>
                  <a:srgbClr val="000000"/>
                </a:solidFill>
                <a:latin typeface="Arial"/>
                <a:ea typeface="Arial"/>
                <a:cs typeface="Arial"/>
                <a:sym typeface="Arial"/>
              </a:rPr>
              <a:t>ai</a:t>
            </a:r>
            <a:r>
              <a:rPr lang="en-US" sz="2400" b="0" i="0" u="none" strike="noStrike" cap="none" dirty="0" smtClean="0">
                <a:solidFill>
                  <a:srgbClr val="000000"/>
                </a:solidFill>
                <a:latin typeface="Arial"/>
                <a:ea typeface="Arial"/>
                <a:cs typeface="Arial"/>
                <a:sym typeface="Arial"/>
              </a:rPr>
              <a:t> . </a:t>
            </a:r>
            <a:r>
              <a:rPr lang="en-US" sz="2400" b="0" i="0" u="none" strike="noStrike" cap="none" dirty="0" err="1" smtClean="0">
                <a:solidFill>
                  <a:srgbClr val="000000"/>
                </a:solidFill>
                <a:latin typeface="Arial"/>
                <a:ea typeface="Arial"/>
                <a:cs typeface="Arial"/>
                <a:sym typeface="Arial"/>
              </a:rPr>
              <a:t>Tsi</a:t>
            </a:r>
            <a:r>
              <a:rPr lang="en-US" sz="2400" b="0" i="0" u="none" strike="noStrike" cap="none" dirty="0" smtClean="0">
                <a:solidFill>
                  <a:srgbClr val="000000"/>
                </a:solidFill>
                <a:latin typeface="Arial"/>
                <a:ea typeface="Arial"/>
                <a:cs typeface="Arial"/>
                <a:sym typeface="Arial"/>
              </a:rPr>
              <a:t> gawk de </a:t>
            </a:r>
            <a:r>
              <a:rPr lang="en-US" sz="2400" b="0" i="0" u="none" strike="noStrike" cap="none" dirty="0" err="1" smtClean="0">
                <a:solidFill>
                  <a:srgbClr val="000000"/>
                </a:solidFill>
                <a:latin typeface="Arial"/>
                <a:ea typeface="Arial"/>
                <a:cs typeface="Arial"/>
                <a:sym typeface="Arial"/>
              </a:rPr>
              <a:t>sa</a:t>
            </a:r>
            <a:r>
              <a:rPr lang="en-US" sz="2400" b="0" i="0" u="none" strike="noStrike" cap="none" dirty="0" smtClean="0">
                <a:solidFill>
                  <a:srgbClr val="000000"/>
                </a:solidFill>
                <a:latin typeface="Arial"/>
                <a:ea typeface="Arial"/>
                <a:cs typeface="Arial"/>
                <a:sym typeface="Arial"/>
              </a:rPr>
              <a:t> </a:t>
            </a:r>
            <a:r>
              <a:rPr lang="en-US" sz="2400" dirty="0" err="1" smtClean="0"/>
              <a:t>madun</a:t>
            </a:r>
            <a:r>
              <a:rPr lang="en-US" sz="2400" dirty="0" smtClean="0"/>
              <a:t> </a:t>
            </a:r>
            <a:r>
              <a:rPr lang="en-US" sz="2400" dirty="0" err="1" smtClean="0"/>
              <a:t>yu</a:t>
            </a:r>
            <a:r>
              <a:rPr lang="en-US" sz="2400" dirty="0" smtClean="0"/>
              <a:t> </a:t>
            </a:r>
            <a:r>
              <a:rPr lang="en-US" sz="2400" dirty="0" err="1" smtClean="0"/>
              <a:t>na</a:t>
            </a:r>
            <a:r>
              <a:rPr lang="en-US" sz="2400" dirty="0" smtClean="0"/>
              <a:t> i?</a:t>
            </a:r>
            <a:endParaRPr sz="2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dirty="0" smtClean="0">
                <a:solidFill>
                  <a:srgbClr val="000000"/>
                </a:solidFill>
                <a:latin typeface="Arial"/>
                <a:ea typeface="Arial"/>
                <a:cs typeface="Arial"/>
                <a:sym typeface="Arial"/>
              </a:rPr>
              <a:t>“</a:t>
            </a:r>
            <a:r>
              <a:rPr lang="en-US" sz="2400" dirty="0" err="1" smtClean="0"/>
              <a:t>Ndai</a:t>
            </a:r>
            <a:r>
              <a:rPr lang="en-US" sz="2400" dirty="0" smtClean="0"/>
              <a:t> </a:t>
            </a:r>
            <a:r>
              <a:rPr lang="en-US" sz="2400" dirty="0" err="1" smtClean="0"/>
              <a:t>shara</a:t>
            </a:r>
            <a:r>
              <a:rPr lang="en-US" sz="2400" dirty="0" smtClean="0"/>
              <a:t> </a:t>
            </a:r>
            <a:r>
              <a:rPr lang="en-US" sz="2400" dirty="0" err="1" smtClean="0"/>
              <a:t>gaw</a:t>
            </a:r>
            <a:r>
              <a:rPr lang="en-US" sz="2400" dirty="0" smtClean="0"/>
              <a:t> </a:t>
            </a:r>
            <a:r>
              <a:rPr lang="en-US" sz="2400" dirty="0" err="1" smtClean="0"/>
              <a:t>nang</a:t>
            </a:r>
            <a:r>
              <a:rPr lang="en-US" sz="2400" dirty="0" smtClean="0"/>
              <a:t> </a:t>
            </a:r>
            <a:r>
              <a:rPr lang="en-US" sz="2400" dirty="0" err="1" smtClean="0"/>
              <a:t>na</a:t>
            </a:r>
            <a:r>
              <a:rPr lang="en-US" sz="2400" dirty="0" smtClean="0"/>
              <a:t> </a:t>
            </a:r>
            <a:r>
              <a:rPr lang="en-US" sz="2400" dirty="0" err="1" smtClean="0"/>
              <a:t>matu</a:t>
            </a:r>
            <a:r>
              <a:rPr lang="en-US" sz="2400" dirty="0" smtClean="0"/>
              <a:t> </a:t>
            </a:r>
            <a:r>
              <a:rPr lang="en-US" sz="2400" dirty="0" err="1" smtClean="0"/>
              <a:t>manu</a:t>
            </a:r>
            <a:r>
              <a:rPr lang="en-US" sz="2400" dirty="0" smtClean="0"/>
              <a:t> </a:t>
            </a:r>
            <a:r>
              <a:rPr lang="en-US" sz="2400" dirty="0" err="1" smtClean="0"/>
              <a:t>nga</a:t>
            </a:r>
            <a:r>
              <a:rPr lang="en-US" sz="2400" dirty="0" smtClean="0"/>
              <a:t> </a:t>
            </a:r>
            <a:r>
              <a:rPr lang="en-US" sz="2400" dirty="0" err="1" smtClean="0"/>
              <a:t>ai</a:t>
            </a:r>
            <a:r>
              <a:rPr lang="en-US" sz="2400" dirty="0" smtClean="0"/>
              <a:t> kun? Nang </a:t>
            </a:r>
            <a:r>
              <a:rPr lang="en-US" sz="2400" dirty="0" err="1" smtClean="0"/>
              <a:t>grau</a:t>
            </a:r>
            <a:r>
              <a:rPr lang="en-US" sz="2400" dirty="0" smtClean="0"/>
              <a:t> </a:t>
            </a:r>
            <a:r>
              <a:rPr lang="en-US" sz="2400" dirty="0" err="1" smtClean="0"/>
              <a:t>nga</a:t>
            </a:r>
            <a:r>
              <a:rPr lang="en-US" sz="2400" dirty="0" smtClean="0"/>
              <a:t> </a:t>
            </a:r>
            <a:r>
              <a:rPr lang="en-US" sz="2400" dirty="0" err="1" smtClean="0"/>
              <a:t>manu</a:t>
            </a:r>
            <a:r>
              <a:rPr lang="en-US" sz="2400" dirty="0" smtClean="0"/>
              <a:t> </a:t>
            </a:r>
            <a:r>
              <a:rPr lang="en-US" sz="2400" dirty="0" err="1" smtClean="0"/>
              <a:t>na</a:t>
            </a:r>
            <a:r>
              <a:rPr lang="en-US" sz="2400" dirty="0" smtClean="0"/>
              <a:t> </a:t>
            </a:r>
            <a:r>
              <a:rPr lang="en-US" sz="2400" dirty="0" err="1" smtClean="0"/>
              <a:t>kaga</a:t>
            </a:r>
            <a:r>
              <a:rPr lang="en-US" sz="2400" dirty="0" smtClean="0"/>
              <a:t> </a:t>
            </a:r>
            <a:r>
              <a:rPr lang="en-US" sz="2400" dirty="0" err="1" smtClean="0"/>
              <a:t>shara</a:t>
            </a:r>
            <a:r>
              <a:rPr lang="en-US" sz="2400" dirty="0" smtClean="0"/>
              <a:t> </a:t>
            </a:r>
            <a:r>
              <a:rPr lang="en-US" sz="2400" dirty="0" err="1" smtClean="0"/>
              <a:t>nga</a:t>
            </a:r>
            <a:r>
              <a:rPr lang="en-US" sz="2400" dirty="0" smtClean="0"/>
              <a:t> </a:t>
            </a:r>
            <a:r>
              <a:rPr lang="en-US" sz="2400" dirty="0" err="1" smtClean="0"/>
              <a:t>ai</a:t>
            </a:r>
            <a:r>
              <a:rPr lang="en-US" sz="2400" dirty="0" smtClean="0"/>
              <a:t> i?</a:t>
            </a:r>
            <a:endParaRPr sz="2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dirty="0" smtClean="0">
                <a:solidFill>
                  <a:srgbClr val="000000"/>
                </a:solidFill>
                <a:latin typeface="Arial"/>
                <a:ea typeface="Arial"/>
                <a:cs typeface="Arial"/>
                <a:sym typeface="Arial"/>
              </a:rPr>
              <a:t>“</a:t>
            </a:r>
            <a:r>
              <a:rPr lang="en-US" sz="2400" b="0" i="0" u="none" strike="noStrike" cap="none" dirty="0" err="1" smtClean="0">
                <a:solidFill>
                  <a:srgbClr val="000000"/>
                </a:solidFill>
                <a:latin typeface="Arial"/>
                <a:ea typeface="Arial"/>
                <a:cs typeface="Arial"/>
                <a:sym typeface="Arial"/>
              </a:rPr>
              <a:t>Ndai</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shara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kaw</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ga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shaga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matu</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manu</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nga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ai</a:t>
            </a:r>
            <a:r>
              <a:rPr lang="en-US" sz="2400" b="0" i="0" u="none" strike="noStrike" cap="none" dirty="0" smtClean="0">
                <a:solidFill>
                  <a:srgbClr val="000000"/>
                </a:solidFill>
                <a:latin typeface="Arial"/>
                <a:ea typeface="Arial"/>
                <a:cs typeface="Arial"/>
                <a:sym typeface="Arial"/>
              </a:rPr>
              <a:t> kun?”</a:t>
            </a:r>
            <a:endParaRPr sz="2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800"/>
              <a:buFont typeface="Arial"/>
              <a:buChar char="•"/>
            </a:pPr>
            <a:r>
              <a:rPr lang="en-US" sz="2400" b="0" i="0" u="none" strike="noStrike" cap="none" dirty="0" smtClean="0">
                <a:solidFill>
                  <a:srgbClr val="000000"/>
                </a:solidFill>
                <a:latin typeface="Arial"/>
                <a:ea typeface="Arial"/>
                <a:cs typeface="Arial"/>
                <a:sym typeface="Arial"/>
              </a:rPr>
              <a:t>“</a:t>
            </a:r>
            <a:r>
              <a:rPr lang="en-US" sz="2400" dirty="0" err="1" smtClean="0"/>
              <a:t>Hka</a:t>
            </a:r>
            <a:r>
              <a:rPr lang="en-US" sz="2400" dirty="0" smtClean="0"/>
              <a:t> </a:t>
            </a:r>
            <a:r>
              <a:rPr lang="en-US" sz="2400" dirty="0" err="1" smtClean="0"/>
              <a:t>lu</a:t>
            </a:r>
            <a:r>
              <a:rPr lang="en-US" sz="2400" dirty="0" smtClean="0"/>
              <a:t> </a:t>
            </a:r>
            <a:r>
              <a:rPr lang="en-US" sz="2400" dirty="0" err="1" smtClean="0"/>
              <a:t>na</a:t>
            </a:r>
            <a:r>
              <a:rPr lang="en-US" sz="2400" dirty="0" smtClean="0"/>
              <a:t> i? </a:t>
            </a:r>
            <a:r>
              <a:rPr lang="en-US" sz="2400" dirty="0" err="1"/>
              <a:t>A</a:t>
            </a:r>
            <a:r>
              <a:rPr lang="en-US" sz="2400" dirty="0" err="1" smtClean="0"/>
              <a:t>ngwi</a:t>
            </a:r>
            <a:r>
              <a:rPr lang="en-US" sz="2400" dirty="0" smtClean="0"/>
              <a:t> </a:t>
            </a:r>
            <a:r>
              <a:rPr lang="en-US" sz="2400" dirty="0" err="1" smtClean="0"/>
              <a:t>sha</a:t>
            </a:r>
            <a:r>
              <a:rPr lang="en-US" sz="2400" dirty="0" smtClean="0"/>
              <a:t> dung </a:t>
            </a:r>
            <a:r>
              <a:rPr lang="en-US" sz="2400" dirty="0" err="1" smtClean="0"/>
              <a:t>mai</a:t>
            </a:r>
            <a:r>
              <a:rPr lang="en-US" sz="2400" dirty="0" smtClean="0"/>
              <a:t> </a:t>
            </a:r>
            <a:r>
              <a:rPr lang="en-US" sz="2400" dirty="0" err="1" smtClean="0"/>
              <a:t>ai</a:t>
            </a:r>
            <a:r>
              <a:rPr lang="en-US" sz="2400" dirty="0" smtClean="0"/>
              <a:t> yaw”</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53"/>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49" name="Google Shape;649;p53"/>
          <p:cNvSpPr/>
          <p:nvPr/>
        </p:nvSpPr>
        <p:spPr>
          <a:xfrm>
            <a:off x="-1" y="899619"/>
            <a:ext cx="11201401" cy="567843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Tsun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dan</a:t>
            </a:r>
            <a:r>
              <a:rPr lang="en-US" sz="2200" b="0" i="0" u="none" strike="noStrike" cap="none" dirty="0" smtClean="0">
                <a:solidFill>
                  <a:srgbClr val="000000"/>
                </a:solidFill>
                <a:sym typeface="Arial"/>
              </a:rPr>
              <a:t> da ai lam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ning-ip</a:t>
            </a:r>
            <a:r>
              <a:rPr lang="en-US" sz="2200" b="0" i="0" u="none" strike="noStrike" cap="none" dirty="0" smtClean="0">
                <a:solidFill>
                  <a:srgbClr val="000000"/>
                </a:solidFill>
                <a:sym typeface="Arial"/>
              </a:rPr>
              <a:t> n-</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kyem</a:t>
            </a:r>
            <a:r>
              <a:rPr lang="en-US" sz="2200" b="0" i="0" u="none" strike="noStrike" cap="none" dirty="0" smtClean="0">
                <a:solidFill>
                  <a:srgbClr val="000000"/>
                </a:solidFill>
                <a:sym typeface="Arial"/>
              </a:rPr>
              <a:t> mazing da u. </a:t>
            </a:r>
            <a:r>
              <a:rPr lang="en-US" sz="2200" dirty="0" err="1"/>
              <a:t>M</a:t>
            </a:r>
            <a:r>
              <a:rPr lang="en-US" sz="2200" b="0" i="0" u="none" strike="noStrike" cap="none" dirty="0" err="1" smtClean="0">
                <a:solidFill>
                  <a:srgbClr val="000000"/>
                </a:solidFill>
                <a:sym typeface="Arial"/>
              </a:rPr>
              <a:t>atut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hkrung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kaja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dik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htum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garum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shingtau</a:t>
            </a:r>
            <a:r>
              <a:rPr lang="en-US" sz="2200" b="0" i="0" u="none" strike="noStrike" cap="none" dirty="0" smtClean="0">
                <a:solidFill>
                  <a:srgbClr val="000000"/>
                </a:solidFill>
                <a:sym typeface="Arial"/>
              </a:rPr>
              <a:t> jaw </a:t>
            </a:r>
            <a:r>
              <a:rPr lang="en-US" sz="2200" b="0" i="0" u="none" strike="noStrike" cap="none" dirty="0" err="1" smtClean="0">
                <a:solidFill>
                  <a:srgbClr val="000000"/>
                </a:solidFill>
                <a:sym typeface="Arial"/>
              </a:rPr>
              <a:t>lu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hpaji</a:t>
            </a:r>
            <a:r>
              <a:rPr lang="en-US" sz="2200" b="0" i="0" u="none" strike="noStrike" cap="none" dirty="0" smtClean="0">
                <a:solidFill>
                  <a:srgbClr val="000000"/>
                </a:solidFill>
                <a:sym typeface="Arial"/>
              </a:rPr>
              <a:t> </a:t>
            </a:r>
            <a:r>
              <a:rPr lang="en-US" sz="2200" dirty="0" err="1" smtClean="0"/>
              <a:t>hte</a:t>
            </a:r>
            <a:r>
              <a:rPr lang="en-US" sz="2200" dirty="0" smtClean="0"/>
              <a:t> </a:t>
            </a:r>
            <a:r>
              <a:rPr lang="en-US" sz="2200" dirty="0" err="1" smtClean="0"/>
              <a:t>matsun</a:t>
            </a:r>
            <a:r>
              <a:rPr lang="en-US" sz="2200" dirty="0" smtClean="0"/>
              <a:t> lam </a:t>
            </a:r>
            <a:r>
              <a:rPr lang="en-US" sz="2200" dirty="0" err="1" smtClean="0"/>
              <a:t>ni</a:t>
            </a:r>
            <a:r>
              <a:rPr lang="en-US" sz="2200" dirty="0" smtClean="0"/>
              <a:t> </a:t>
            </a:r>
            <a:r>
              <a:rPr lang="en-US" sz="2200" dirty="0" err="1" smtClean="0"/>
              <a:t>hpe</a:t>
            </a:r>
            <a:r>
              <a:rPr lang="en-US" sz="2200" dirty="0" smtClean="0"/>
              <a:t> </a:t>
            </a:r>
            <a:r>
              <a:rPr lang="en-US" sz="2200" dirty="0" err="1" smtClean="0"/>
              <a:t>laksan</a:t>
            </a:r>
            <a:r>
              <a:rPr lang="en-US" sz="2200" dirty="0" smtClean="0"/>
              <a:t> kung </a:t>
            </a:r>
            <a:r>
              <a:rPr lang="en-US" sz="2200" dirty="0" err="1" smtClean="0"/>
              <a:t>kyang</a:t>
            </a:r>
            <a:r>
              <a:rPr lang="en-US" sz="2200" dirty="0" smtClean="0"/>
              <a:t> </a:t>
            </a:r>
            <a:r>
              <a:rPr lang="en-US" sz="2200" dirty="0" err="1" smtClean="0"/>
              <a:t>ai</a:t>
            </a:r>
            <a:r>
              <a:rPr lang="en-US" sz="2200" dirty="0" smtClean="0"/>
              <a:t> </a:t>
            </a:r>
            <a:r>
              <a:rPr lang="en-US" sz="2200" dirty="0" err="1" smtClean="0"/>
              <a:t>masha</a:t>
            </a:r>
            <a:r>
              <a:rPr lang="en-US" sz="2200" dirty="0" smtClean="0"/>
              <a:t>/ </a:t>
            </a:r>
            <a:r>
              <a:rPr lang="en-US" sz="2200" dirty="0" err="1" smtClean="0"/>
              <a:t>bungli</a:t>
            </a:r>
            <a:r>
              <a:rPr lang="en-US" sz="2200" dirty="0" smtClean="0"/>
              <a:t> </a:t>
            </a:r>
            <a:r>
              <a:rPr lang="en-US" sz="2200" dirty="0" err="1" smtClean="0"/>
              <a:t>manang</a:t>
            </a:r>
            <a:r>
              <a:rPr lang="en-US" sz="2200" dirty="0" smtClean="0"/>
              <a:t> </a:t>
            </a:r>
            <a:r>
              <a:rPr lang="en-US" sz="2200" dirty="0" err="1" smtClean="0"/>
              <a:t>ni</a:t>
            </a:r>
            <a:r>
              <a:rPr lang="en-US" sz="2200" dirty="0" smtClean="0"/>
              <a:t> </a:t>
            </a:r>
            <a:r>
              <a:rPr lang="en-US" sz="2200" dirty="0" err="1" smtClean="0"/>
              <a:t>kaw</a:t>
            </a:r>
            <a:r>
              <a:rPr lang="en-US" sz="2200" dirty="0" smtClean="0"/>
              <a:t> </a:t>
            </a:r>
            <a:r>
              <a:rPr lang="en-US" sz="2200" dirty="0" err="1" smtClean="0"/>
              <a:t>na</a:t>
            </a:r>
            <a:r>
              <a:rPr lang="en-US" sz="2200" dirty="0" smtClean="0"/>
              <a:t> </a:t>
            </a:r>
            <a:r>
              <a:rPr lang="en-US" sz="2200" dirty="0" err="1" smtClean="0"/>
              <a:t>hpyi</a:t>
            </a:r>
            <a:r>
              <a:rPr lang="en-US" sz="2200" dirty="0" smtClean="0"/>
              <a:t> la </a:t>
            </a:r>
            <a:r>
              <a:rPr lang="en-US" sz="2200" dirty="0" err="1" smtClean="0"/>
              <a:t>ra</a:t>
            </a:r>
            <a:r>
              <a:rPr lang="en-US" sz="2200" dirty="0" smtClean="0"/>
              <a:t> yang </a:t>
            </a:r>
            <a:r>
              <a:rPr lang="en-US" sz="2200" dirty="0" err="1" smtClean="0"/>
              <a:t>shi</a:t>
            </a:r>
            <a:r>
              <a:rPr lang="en-US" sz="2200" dirty="0" smtClean="0"/>
              <a:t> a </a:t>
            </a:r>
            <a:r>
              <a:rPr lang="en-US" sz="2200" dirty="0" err="1" smtClean="0"/>
              <a:t>myit</a:t>
            </a:r>
            <a:r>
              <a:rPr lang="en-US" sz="2200" dirty="0" smtClean="0"/>
              <a:t> </a:t>
            </a:r>
            <a:r>
              <a:rPr lang="en-US" sz="2200" dirty="0" err="1" smtClean="0"/>
              <a:t>hkrum</a:t>
            </a:r>
            <a:r>
              <a:rPr lang="en-US" sz="2200" dirty="0" smtClean="0"/>
              <a:t> lam la u.</a:t>
            </a:r>
            <a:endParaRPr lang="en-US" sz="2200" dirty="0"/>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Matut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hkrung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tingkyeng</a:t>
            </a:r>
            <a:r>
              <a:rPr lang="en-US" sz="2200" b="0" i="0" u="none" strike="noStrike" cap="none" dirty="0" smtClean="0">
                <a:solidFill>
                  <a:srgbClr val="000000"/>
                </a:solidFill>
                <a:sym typeface="Arial"/>
              </a:rPr>
              <a:t> lam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nmai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tsun</a:t>
            </a:r>
            <a:r>
              <a:rPr lang="en-US" sz="2200" b="0" i="0" u="none" strike="noStrike" cap="none" dirty="0" smtClean="0">
                <a:solidFill>
                  <a:srgbClr val="000000"/>
                </a:solidFill>
                <a:sym typeface="Arial"/>
              </a:rPr>
              <a:t> </a:t>
            </a:r>
            <a:r>
              <a:rPr lang="en-US" sz="2200" dirty="0" err="1" smtClean="0"/>
              <a:t>shapraw</a:t>
            </a:r>
            <a:r>
              <a:rPr lang="en-US" sz="2200" dirty="0" smtClean="0"/>
              <a:t> </a:t>
            </a:r>
            <a:r>
              <a:rPr lang="en-US" sz="2200" dirty="0" err="1" smtClean="0"/>
              <a:t>ai</a:t>
            </a:r>
            <a:r>
              <a:rPr lang="en-US" sz="2200" dirty="0" smtClean="0"/>
              <a:t>.</a:t>
            </a:r>
            <a:endParaRPr lang="en-US" sz="2200" dirty="0"/>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Tinang</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shingdu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masa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hta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hkan</a:t>
            </a:r>
            <a:r>
              <a:rPr lang="en-US" sz="2200" b="0" i="0" u="none" strike="noStrike" cap="none" dirty="0" smtClean="0">
                <a:solidFill>
                  <a:srgbClr val="000000"/>
                </a:solidFill>
                <a:sym typeface="Arial"/>
              </a:rPr>
              <a:t> n-</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ra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ahkyak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seng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yang </a:t>
            </a:r>
            <a:r>
              <a:rPr lang="en-US" sz="2200" b="0" i="0" u="none" strike="noStrike" cap="none" dirty="0" err="1" smtClean="0">
                <a:solidFill>
                  <a:srgbClr val="000000"/>
                </a:solidFill>
                <a:sym typeface="Arial"/>
              </a:rPr>
              <a:t>tinang</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ning-ip</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kyem</a:t>
            </a:r>
            <a:r>
              <a:rPr lang="en-US" sz="2200" b="0" i="0" u="none" strike="noStrike" cap="none" dirty="0" smtClean="0">
                <a:solidFill>
                  <a:srgbClr val="000000"/>
                </a:solidFill>
                <a:sym typeface="Arial"/>
              </a:rPr>
              <a:t> mazing </a:t>
            </a:r>
            <a:r>
              <a:rPr lang="en-US" sz="2200" b="0" i="0" u="none" strike="noStrike" cap="none" dirty="0" err="1" smtClean="0">
                <a:solidFill>
                  <a:srgbClr val="000000"/>
                </a:solidFill>
                <a:sym typeface="Arial"/>
              </a:rPr>
              <a:t>lu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matu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shadang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masat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tawn</a:t>
            </a:r>
            <a:r>
              <a:rPr lang="en-US" sz="2200" b="0" i="0" u="none" strike="noStrike" cap="none" dirty="0" smtClean="0">
                <a:solidFill>
                  <a:srgbClr val="000000"/>
                </a:solidFill>
                <a:sym typeface="Arial"/>
              </a:rPr>
              <a:t> ai lam a n-</a:t>
            </a:r>
            <a:r>
              <a:rPr lang="en-US" sz="2200" b="0" i="0" u="none" strike="noStrike" cap="none" dirty="0" err="1" smtClean="0">
                <a:solidFill>
                  <a:srgbClr val="000000"/>
                </a:solidFill>
                <a:sym typeface="Arial"/>
              </a:rPr>
              <a:t>tsa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myit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mada</a:t>
            </a:r>
            <a:r>
              <a:rPr lang="en-US" sz="2200" b="0" i="0" u="none" strike="noStrike" cap="none" dirty="0" smtClean="0">
                <a:solidFill>
                  <a:srgbClr val="000000"/>
                </a:solidFill>
                <a:sym typeface="Arial"/>
              </a:rPr>
              <a:t> da ai lam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hpareng</a:t>
            </a:r>
            <a:r>
              <a:rPr lang="en-US" sz="2200" b="0" i="0" u="none" strike="noStrike" cap="none" dirty="0" smtClean="0">
                <a:solidFill>
                  <a:srgbClr val="000000"/>
                </a:solidFill>
                <a:sym typeface="Arial"/>
              </a:rPr>
              <a:t> u.</a:t>
            </a:r>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Tinang</a:t>
            </a:r>
            <a:r>
              <a:rPr lang="en-US" sz="2200" b="0" i="0" u="none" strike="noStrike" cap="none" dirty="0" smtClean="0">
                <a:solidFill>
                  <a:srgbClr val="000000"/>
                </a:solidFill>
                <a:sym typeface="Arial"/>
              </a:rPr>
              <a:t> a </a:t>
            </a:r>
            <a:r>
              <a:rPr lang="en-US" sz="2200" dirty="0" err="1" smtClean="0"/>
              <a:t>bungli</a:t>
            </a:r>
            <a:r>
              <a:rPr lang="en-US" sz="2200" dirty="0" smtClean="0"/>
              <a:t> </a:t>
            </a:r>
            <a:r>
              <a:rPr lang="en-US" sz="2200" dirty="0" err="1" smtClean="0"/>
              <a:t>dawsang</a:t>
            </a:r>
            <a:r>
              <a:rPr lang="en-US" sz="2200" dirty="0" smtClean="0"/>
              <a:t> a n-</a:t>
            </a:r>
            <a:r>
              <a:rPr lang="en-US" sz="2200" dirty="0" err="1" smtClean="0"/>
              <a:t>tsa</a:t>
            </a:r>
            <a:r>
              <a:rPr lang="en-US" sz="2200" dirty="0" smtClean="0"/>
              <a:t> </a:t>
            </a:r>
            <a:r>
              <a:rPr lang="en-US" sz="2200" dirty="0" err="1" smtClean="0"/>
              <a:t>myit</a:t>
            </a:r>
            <a:r>
              <a:rPr lang="en-US" sz="2200" dirty="0" smtClean="0"/>
              <a:t> </a:t>
            </a:r>
            <a:r>
              <a:rPr lang="en-US" sz="2200" dirty="0" err="1" smtClean="0"/>
              <a:t>mada</a:t>
            </a:r>
            <a:r>
              <a:rPr lang="en-US" sz="2200" dirty="0" smtClean="0"/>
              <a:t> da </a:t>
            </a:r>
            <a:r>
              <a:rPr lang="en-US" sz="2200" dirty="0" err="1" smtClean="0"/>
              <a:t>ai</a:t>
            </a:r>
            <a:r>
              <a:rPr lang="en-US" sz="2200" dirty="0" smtClean="0"/>
              <a:t> lam </a:t>
            </a:r>
            <a:r>
              <a:rPr lang="en-US" sz="2200" dirty="0" err="1" smtClean="0"/>
              <a:t>hpe</a:t>
            </a:r>
            <a:r>
              <a:rPr lang="en-US" sz="2200" dirty="0" smtClean="0"/>
              <a:t> </a:t>
            </a:r>
            <a:r>
              <a:rPr lang="en-US" sz="2200" dirty="0" err="1" smtClean="0"/>
              <a:t>hparen</a:t>
            </a:r>
            <a:r>
              <a:rPr lang="en-US" sz="2200" dirty="0" smtClean="0"/>
              <a:t> u. </a:t>
            </a:r>
            <a:r>
              <a:rPr lang="en-US" sz="2200" dirty="0" err="1"/>
              <a:t>T</a:t>
            </a:r>
            <a:r>
              <a:rPr lang="en-US" sz="2200" dirty="0" err="1" smtClean="0"/>
              <a:t>inang</a:t>
            </a:r>
            <a:r>
              <a:rPr lang="en-US" sz="2200" dirty="0" smtClean="0"/>
              <a:t> </a:t>
            </a:r>
            <a:r>
              <a:rPr lang="en-US" sz="2200" dirty="0" err="1" smtClean="0"/>
              <a:t>hku</a:t>
            </a:r>
            <a:r>
              <a:rPr lang="en-US" sz="2200" dirty="0" smtClean="0"/>
              <a:t> </a:t>
            </a:r>
            <a:r>
              <a:rPr lang="en-US" sz="2200" dirty="0" err="1" smtClean="0"/>
              <a:t>na</a:t>
            </a:r>
            <a:r>
              <a:rPr lang="en-US" sz="2200" dirty="0" smtClean="0"/>
              <a:t> </a:t>
            </a:r>
            <a:r>
              <a:rPr lang="en-US" sz="2200" dirty="0" err="1" smtClean="0"/>
              <a:t>ga</a:t>
            </a:r>
            <a:r>
              <a:rPr lang="en-US" sz="2200" dirty="0" smtClean="0"/>
              <a:t> </a:t>
            </a:r>
            <a:r>
              <a:rPr lang="en-US" sz="2200" dirty="0" err="1" smtClean="0"/>
              <a:t>shaga</a:t>
            </a:r>
            <a:r>
              <a:rPr lang="en-US" sz="2200" dirty="0" smtClean="0"/>
              <a:t> </a:t>
            </a:r>
            <a:r>
              <a:rPr lang="en-US" sz="2200" dirty="0" err="1" smtClean="0"/>
              <a:t>ai</a:t>
            </a:r>
            <a:r>
              <a:rPr lang="en-US" sz="2200" dirty="0" smtClean="0"/>
              <a:t> lam </a:t>
            </a:r>
            <a:r>
              <a:rPr lang="en-US" sz="2200" dirty="0" err="1" smtClean="0"/>
              <a:t>hta</a:t>
            </a:r>
            <a:r>
              <a:rPr lang="en-US" sz="2200" dirty="0" smtClean="0"/>
              <a:t> </a:t>
            </a:r>
            <a:r>
              <a:rPr lang="en-US" sz="2200" dirty="0" err="1" smtClean="0"/>
              <a:t>grau</a:t>
            </a:r>
            <a:r>
              <a:rPr lang="en-US" sz="2200" dirty="0" smtClean="0"/>
              <a:t> </a:t>
            </a:r>
            <a:r>
              <a:rPr lang="en-US" sz="2200" dirty="0" err="1" smtClean="0"/>
              <a:t>madat</a:t>
            </a:r>
            <a:r>
              <a:rPr lang="en-US" sz="2200" dirty="0" smtClean="0"/>
              <a:t> </a:t>
            </a:r>
            <a:r>
              <a:rPr lang="en-US" sz="2200" dirty="0" err="1" smtClean="0"/>
              <a:t>ya</a:t>
            </a:r>
            <a:r>
              <a:rPr lang="en-US" sz="2200" dirty="0" smtClean="0"/>
              <a:t> u.</a:t>
            </a:r>
            <a:endParaRPr sz="2200" b="0" i="0" u="none" strike="noStrike" cap="none" dirty="0">
              <a:solidFill>
                <a:srgbClr val="000000"/>
              </a:solidFil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Myit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shalan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ya</a:t>
            </a:r>
            <a:r>
              <a:rPr lang="en-US" sz="2200" b="0" i="0" u="none" strike="noStrike" cap="none" dirty="0" smtClean="0">
                <a:solidFill>
                  <a:srgbClr val="000000"/>
                </a:solidFill>
                <a:sym typeface="Arial"/>
              </a:rPr>
              <a:t> n-</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garum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shingtau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ya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nkau</a:t>
            </a:r>
            <a:r>
              <a:rPr lang="en-US" sz="2200" b="0" i="0" u="none" strike="noStrike" cap="none" dirty="0" smtClean="0">
                <a:solidFill>
                  <a:srgbClr val="000000"/>
                </a:solidFill>
                <a:sym typeface="Arial"/>
              </a:rPr>
              <a:t> mi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tsun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shaga</a:t>
            </a:r>
            <a:r>
              <a:rPr lang="en-US" sz="2200" b="0" i="0" u="none" strike="noStrike" cap="none" dirty="0" smtClean="0">
                <a:solidFill>
                  <a:srgbClr val="000000"/>
                </a:solidFill>
                <a:sym typeface="Arial"/>
              </a:rPr>
              <a:t> u. </a:t>
            </a:r>
            <a:r>
              <a:rPr lang="en-US" sz="2200" dirty="0" err="1"/>
              <a:t>B</a:t>
            </a:r>
            <a:r>
              <a:rPr lang="en-US" sz="2200" b="0" i="0" u="none" strike="noStrike" cap="none" dirty="0" err="1" smtClean="0">
                <a:solidFill>
                  <a:srgbClr val="000000"/>
                </a:solidFill>
                <a:sym typeface="Arial"/>
              </a:rPr>
              <a:t>yin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gaw</a:t>
            </a:r>
            <a:r>
              <a:rPr lang="en-US" sz="2200" b="0" i="0" u="none" strike="noStrike" cap="none" dirty="0" smtClean="0">
                <a:solidFill>
                  <a:srgbClr val="000000"/>
                </a:solidFill>
                <a:sym typeface="Arial"/>
              </a:rPr>
              <a:t> </a:t>
            </a:r>
            <a:r>
              <a:rPr lang="en-US" sz="2200" dirty="0" err="1" smtClean="0"/>
              <a:t>shanhte</a:t>
            </a:r>
            <a:r>
              <a:rPr lang="en-US" sz="2200" dirty="0" smtClean="0"/>
              <a:t> a </a:t>
            </a:r>
            <a:r>
              <a:rPr lang="en-US" sz="2200" dirty="0" err="1" smtClean="0"/>
              <a:t>mara</a:t>
            </a:r>
            <a:r>
              <a:rPr lang="en-US" sz="2200" dirty="0" smtClean="0"/>
              <a:t> </a:t>
            </a:r>
            <a:r>
              <a:rPr lang="en-US" sz="2200" dirty="0" err="1" smtClean="0"/>
              <a:t>nre</a:t>
            </a:r>
            <a:r>
              <a:rPr lang="en-US" sz="2200" dirty="0" smtClean="0"/>
              <a:t> </a:t>
            </a:r>
            <a:r>
              <a:rPr lang="en-US" sz="2200" dirty="0" err="1" smtClean="0"/>
              <a:t>ai</a:t>
            </a:r>
            <a:r>
              <a:rPr lang="en-US" sz="2200" dirty="0"/>
              <a:t> </a:t>
            </a:r>
            <a:r>
              <a:rPr lang="en-US" sz="2200" dirty="0" smtClean="0"/>
              <a:t>lam </a:t>
            </a:r>
            <a:r>
              <a:rPr lang="en-US" sz="2200" dirty="0" err="1" smtClean="0"/>
              <a:t>hpe</a:t>
            </a:r>
            <a:r>
              <a:rPr lang="en-US" sz="2200" dirty="0" smtClean="0"/>
              <a:t> </a:t>
            </a:r>
            <a:r>
              <a:rPr lang="en-US" sz="2200" dirty="0" err="1" smtClean="0"/>
              <a:t>tsun</a:t>
            </a:r>
            <a:r>
              <a:rPr lang="en-US" sz="2200" dirty="0" smtClean="0"/>
              <a:t> u.</a:t>
            </a:r>
            <a:endParaRPr sz="2200" b="0" i="0" u="none" strike="noStrike" cap="none" dirty="0">
              <a:solidFill>
                <a:srgbClr val="000000"/>
              </a:solidFill>
              <a:sym typeface="Arial"/>
            </a:endParaRPr>
          </a:p>
        </p:txBody>
      </p:sp>
      <p:sp>
        <p:nvSpPr>
          <p:cNvPr id="650" name="Google Shape;650;p53"/>
          <p:cNvSpPr txBox="1">
            <a:spLocks noGrp="1"/>
          </p:cNvSpPr>
          <p:nvPr>
            <p:ph type="title"/>
          </p:nvPr>
        </p:nvSpPr>
        <p:spPr>
          <a:xfrm>
            <a:off x="1354525" y="246266"/>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000" dirty="0" err="1" smtClean="0">
                <a:sym typeface="Arial"/>
              </a:rPr>
              <a:t>Madat</a:t>
            </a:r>
            <a:r>
              <a:rPr lang="en-US" sz="4000" dirty="0" smtClean="0">
                <a:sym typeface="Arial"/>
              </a:rPr>
              <a:t> u. ( </a:t>
            </a:r>
            <a:r>
              <a:rPr lang="en-US" sz="4000" dirty="0" err="1"/>
              <a:t>H</a:t>
            </a:r>
            <a:r>
              <a:rPr lang="en-US" sz="4000" dirty="0" err="1" smtClean="0">
                <a:sym typeface="Arial"/>
              </a:rPr>
              <a:t>kan</a:t>
            </a:r>
            <a:r>
              <a:rPr lang="en-US" sz="4000" dirty="0" smtClean="0">
                <a:sym typeface="Arial"/>
              </a:rPr>
              <a:t> </a:t>
            </a:r>
            <a:r>
              <a:rPr lang="en-US" sz="4000" dirty="0" err="1" smtClean="0">
                <a:sym typeface="Arial"/>
              </a:rPr>
              <a:t>sa</a:t>
            </a:r>
            <a:r>
              <a:rPr lang="en-US" sz="4000" dirty="0" smtClean="0">
                <a:sym typeface="Arial"/>
              </a:rPr>
              <a:t> </a:t>
            </a:r>
            <a:r>
              <a:rPr lang="en-US" sz="4000" dirty="0" err="1" smtClean="0">
                <a:sym typeface="Arial"/>
              </a:rPr>
              <a:t>ra</a:t>
            </a:r>
            <a:r>
              <a:rPr lang="en-US" sz="4000" dirty="0" smtClean="0">
                <a:sym typeface="Arial"/>
              </a:rPr>
              <a:t> </a:t>
            </a:r>
            <a:r>
              <a:rPr lang="en-US" sz="4000" dirty="0" err="1" smtClean="0">
                <a:sym typeface="Arial"/>
              </a:rPr>
              <a:t>na</a:t>
            </a:r>
            <a:r>
              <a:rPr lang="en-US" sz="4000" dirty="0" smtClean="0">
                <a:sym typeface="Arial"/>
              </a:rPr>
              <a:t> lam </a:t>
            </a:r>
            <a:r>
              <a:rPr lang="en-US" sz="4000" dirty="0" err="1" smtClean="0">
                <a:sym typeface="Arial"/>
              </a:rPr>
              <a:t>ni</a:t>
            </a:r>
            <a:r>
              <a:rPr lang="en-US" sz="4000" dirty="0" smtClean="0">
                <a:sym typeface="Arial"/>
              </a:rPr>
              <a:t>)</a:t>
            </a:r>
            <a:endParaRPr sz="4000" dirty="0">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p6"/>
          <p:cNvSpPr txBox="1">
            <a:spLocks noGrp="1"/>
          </p:cNvSpPr>
          <p:nvPr>
            <p:ph type="ctrTitle"/>
          </p:nvPr>
        </p:nvSpPr>
        <p:spPr>
          <a:xfrm>
            <a:off x="4249271" y="238500"/>
            <a:ext cx="7942729" cy="59123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en-US" sz="3600" dirty="0" err="1" smtClean="0">
                <a:latin typeface="Arial"/>
                <a:ea typeface="Arial"/>
                <a:cs typeface="Arial"/>
                <a:sym typeface="Arial"/>
              </a:rPr>
              <a:t>Matut</a:t>
            </a:r>
            <a:r>
              <a:rPr lang="en-US" sz="3600" dirty="0" smtClean="0">
                <a:latin typeface="Arial"/>
                <a:ea typeface="Arial"/>
                <a:cs typeface="Arial"/>
                <a:sym typeface="Arial"/>
              </a:rPr>
              <a:t> </a:t>
            </a:r>
            <a:r>
              <a:rPr lang="en-US" sz="3600" dirty="0" err="1" smtClean="0">
                <a:latin typeface="Arial"/>
                <a:ea typeface="Arial"/>
                <a:cs typeface="Arial"/>
                <a:sym typeface="Arial"/>
              </a:rPr>
              <a:t>mahkai</a:t>
            </a:r>
            <a:r>
              <a:rPr lang="en-US" sz="3600" dirty="0" smtClean="0">
                <a:latin typeface="Arial"/>
                <a:ea typeface="Arial"/>
                <a:cs typeface="Arial"/>
                <a:sym typeface="Arial"/>
              </a:rPr>
              <a:t> n-</a:t>
            </a:r>
            <a:r>
              <a:rPr lang="en-US" sz="3600" dirty="0" err="1" smtClean="0">
                <a:latin typeface="Arial"/>
                <a:ea typeface="Arial"/>
                <a:cs typeface="Arial"/>
                <a:sym typeface="Arial"/>
              </a:rPr>
              <a:t>na</a:t>
            </a:r>
            <a:r>
              <a:rPr lang="en-US" sz="3600" dirty="0" smtClean="0">
                <a:latin typeface="Arial"/>
                <a:ea typeface="Arial"/>
                <a:cs typeface="Arial"/>
                <a:sym typeface="Arial"/>
              </a:rPr>
              <a:t> </a:t>
            </a:r>
            <a:r>
              <a:rPr lang="en-US" sz="3600" dirty="0" err="1" smtClean="0">
                <a:latin typeface="Arial"/>
                <a:ea typeface="Arial"/>
                <a:cs typeface="Arial"/>
                <a:sym typeface="Arial"/>
              </a:rPr>
              <a:t>ap</a:t>
            </a:r>
            <a:r>
              <a:rPr lang="en-US" sz="3600" dirty="0" smtClean="0">
                <a:latin typeface="Arial"/>
                <a:ea typeface="Arial"/>
                <a:cs typeface="Arial"/>
                <a:sym typeface="Arial"/>
              </a:rPr>
              <a:t> </a:t>
            </a:r>
            <a:r>
              <a:rPr lang="en-US" sz="3600" dirty="0" err="1" smtClean="0">
                <a:latin typeface="Arial"/>
                <a:ea typeface="Arial"/>
                <a:cs typeface="Arial"/>
                <a:sym typeface="Arial"/>
              </a:rPr>
              <a:t>ya</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lam</a:t>
            </a:r>
            <a:endParaRPr sz="3600" dirty="0">
              <a:latin typeface="Arial"/>
              <a:ea typeface="Arial"/>
              <a:cs typeface="Arial"/>
              <a:sym typeface="Arial"/>
            </a:endParaRPr>
          </a:p>
        </p:txBody>
      </p:sp>
      <p:pic>
        <p:nvPicPr>
          <p:cNvPr id="297" name="Google Shape;297;p6" descr="A picture containing outdoor, tree, person, green&#10;&#10;Description automatically generated"/>
          <p:cNvPicPr preferRelativeResize="0"/>
          <p:nvPr/>
        </p:nvPicPr>
        <p:blipFill rotWithShape="1">
          <a:blip r:embed="rId3">
            <a:alphaModFix/>
          </a:blip>
          <a:srcRect l="25009" r="29658" b="-1"/>
          <a:stretch/>
        </p:blipFill>
        <p:spPr>
          <a:xfrm>
            <a:off x="0" y="1183341"/>
            <a:ext cx="3179298" cy="5085461"/>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98" name="Google Shape;298;p6"/>
          <p:cNvSpPr/>
          <p:nvPr/>
        </p:nvSpPr>
        <p:spPr>
          <a:xfrm>
            <a:off x="5412862" y="440926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6"/>
          <p:cNvSpPr txBox="1">
            <a:spLocks noGrp="1"/>
          </p:cNvSpPr>
          <p:nvPr>
            <p:ph type="subTitle" idx="1"/>
          </p:nvPr>
        </p:nvSpPr>
        <p:spPr>
          <a:xfrm>
            <a:off x="3179299" y="914400"/>
            <a:ext cx="9009654" cy="5943599"/>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600"/>
              <a:buNone/>
            </a:pPr>
            <a:r>
              <a:rPr lang="en-US" dirty="0" smtClean="0">
                <a:latin typeface="Arial"/>
                <a:ea typeface="Arial"/>
                <a:cs typeface="Arial"/>
                <a:sym typeface="Arial"/>
              </a:rPr>
              <a:t>Masha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 kung </a:t>
            </a:r>
            <a:r>
              <a:rPr lang="en-US" dirty="0" err="1" smtClean="0">
                <a:latin typeface="Arial"/>
                <a:ea typeface="Arial"/>
                <a:cs typeface="Arial"/>
                <a:sym typeface="Arial"/>
              </a:rPr>
              <a:t>kyang</a:t>
            </a:r>
            <a:r>
              <a:rPr lang="en-US" dirty="0" smtClean="0">
                <a:latin typeface="Arial"/>
                <a:ea typeface="Arial"/>
                <a:cs typeface="Arial"/>
                <a:sym typeface="Arial"/>
              </a:rPr>
              <a:t> lam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a:latin typeface="Arial"/>
                <a:ea typeface="Arial"/>
                <a:cs typeface="Arial"/>
                <a:sym typeface="Arial"/>
              </a:rPr>
              <a:t> </a:t>
            </a:r>
            <a:r>
              <a:rPr lang="en-US" dirty="0" err="1" smtClean="0">
                <a:latin typeface="Arial"/>
                <a:ea typeface="Arial"/>
                <a:cs typeface="Arial"/>
                <a:sym typeface="Arial"/>
              </a:rPr>
              <a:t>hta</a:t>
            </a:r>
            <a:r>
              <a:rPr lang="en-US" dirty="0" smtClean="0">
                <a:latin typeface="Arial"/>
                <a:ea typeface="Arial"/>
                <a:cs typeface="Arial"/>
                <a:sym typeface="Arial"/>
              </a:rPr>
              <a:t> </a:t>
            </a:r>
            <a:r>
              <a:rPr lang="en-US" dirty="0" err="1" smtClean="0">
                <a:latin typeface="Arial"/>
                <a:ea typeface="Arial"/>
                <a:cs typeface="Arial"/>
                <a:sym typeface="Arial"/>
              </a:rPr>
              <a:t>lai</a:t>
            </a:r>
            <a:r>
              <a:rPr lang="en-US" dirty="0" smtClean="0">
                <a:latin typeface="Arial"/>
                <a:ea typeface="Arial"/>
                <a:cs typeface="Arial"/>
                <a:sym typeface="Arial"/>
              </a:rPr>
              <a:t> </a:t>
            </a:r>
            <a:r>
              <a:rPr lang="en-US" dirty="0" err="1" smtClean="0">
                <a:latin typeface="Arial"/>
                <a:ea typeface="Arial"/>
                <a:cs typeface="Arial"/>
                <a:sym typeface="Arial"/>
              </a:rPr>
              <a:t>jan</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yang </a:t>
            </a: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r>
              <a:rPr lang="en-US" dirty="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a:t>
            </a:r>
            <a:r>
              <a:rPr lang="en-US" dirty="0" err="1" smtClean="0">
                <a:latin typeface="Arial"/>
                <a:ea typeface="Arial"/>
                <a:cs typeface="Arial"/>
                <a:sym typeface="Arial"/>
              </a:rPr>
              <a:t>baw</a:t>
            </a:r>
            <a:r>
              <a:rPr lang="en-US" dirty="0" smtClean="0">
                <a:latin typeface="Arial"/>
                <a:ea typeface="Arial"/>
                <a:cs typeface="Arial"/>
                <a:sym typeface="Arial"/>
              </a:rPr>
              <a:t> </a:t>
            </a:r>
            <a:r>
              <a:rPr lang="en-US" dirty="0" err="1" smtClean="0">
                <a:latin typeface="Arial"/>
                <a:ea typeface="Arial"/>
                <a:cs typeface="Arial"/>
                <a:sym typeface="Arial"/>
              </a:rPr>
              <a:t>hpan</a:t>
            </a:r>
            <a:r>
              <a:rPr lang="en-US" dirty="0" smtClean="0">
                <a:latin typeface="Arial"/>
                <a:ea typeface="Arial"/>
                <a:cs typeface="Arial"/>
                <a:sym typeface="Arial"/>
              </a:rPr>
              <a:t> </a:t>
            </a:r>
            <a:r>
              <a:rPr lang="en-US" dirty="0" err="1" smtClean="0">
                <a:latin typeface="Arial"/>
                <a:ea typeface="Arial"/>
                <a:cs typeface="Arial"/>
                <a:sym typeface="Arial"/>
              </a:rPr>
              <a:t>amyu</a:t>
            </a:r>
            <a:r>
              <a:rPr lang="en-US" dirty="0" smtClean="0">
                <a:latin typeface="Arial"/>
                <a:ea typeface="Arial"/>
                <a:cs typeface="Arial"/>
                <a:sym typeface="Arial"/>
              </a:rPr>
              <a:t> </a:t>
            </a:r>
            <a:r>
              <a:rPr lang="en-US" dirty="0" err="1" smtClean="0">
                <a:latin typeface="Arial"/>
                <a:ea typeface="Arial"/>
                <a:cs typeface="Arial"/>
                <a:sym typeface="Arial"/>
              </a:rPr>
              <a:t>myu</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ap</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shadawn</a:t>
            </a:r>
            <a:r>
              <a:rPr lang="en-US" dirty="0" smtClean="0">
                <a:latin typeface="Arial"/>
                <a:ea typeface="Arial"/>
                <a:cs typeface="Arial"/>
                <a:sym typeface="Arial"/>
              </a:rPr>
              <a:t>- </a:t>
            </a:r>
            <a:r>
              <a:rPr lang="en-US" dirty="0" err="1" smtClean="0">
                <a:latin typeface="Arial"/>
                <a:ea typeface="Arial"/>
                <a:cs typeface="Arial"/>
                <a:sym typeface="Arial"/>
              </a:rPr>
              <a:t>hkamja</a:t>
            </a:r>
            <a:r>
              <a:rPr lang="en-US" dirty="0" smtClean="0">
                <a:latin typeface="Arial"/>
                <a:ea typeface="Arial"/>
                <a:cs typeface="Arial"/>
                <a:sym typeface="Arial"/>
              </a:rPr>
              <a:t> lam, </a:t>
            </a:r>
            <a:r>
              <a:rPr lang="en-US" dirty="0" err="1" smtClean="0">
                <a:latin typeface="Arial"/>
                <a:ea typeface="Arial"/>
                <a:cs typeface="Arial"/>
                <a:sym typeface="Arial"/>
              </a:rPr>
              <a:t>myit</a:t>
            </a:r>
            <a:r>
              <a:rPr lang="en-US" dirty="0" smtClean="0">
                <a:latin typeface="Arial"/>
                <a:ea typeface="Arial"/>
                <a:cs typeface="Arial"/>
                <a:sym typeface="Arial"/>
              </a:rPr>
              <a:t> a </a:t>
            </a:r>
            <a:r>
              <a:rPr lang="en-US" dirty="0" err="1" smtClean="0">
                <a:latin typeface="Arial"/>
                <a:ea typeface="Arial"/>
                <a:cs typeface="Arial"/>
                <a:sym typeface="Arial"/>
              </a:rPr>
              <a:t>hkamja</a:t>
            </a:r>
            <a:r>
              <a:rPr lang="en-US" dirty="0" smtClean="0">
                <a:latin typeface="Arial"/>
                <a:ea typeface="Arial"/>
                <a:cs typeface="Arial"/>
                <a:sym typeface="Arial"/>
              </a:rPr>
              <a:t> lam, </a:t>
            </a:r>
            <a:r>
              <a:rPr lang="en-US" dirty="0" err="1" smtClean="0">
                <a:latin typeface="Arial"/>
                <a:ea typeface="Arial"/>
                <a:cs typeface="Arial"/>
                <a:sym typeface="Arial"/>
              </a:rPr>
              <a:t>myit</a:t>
            </a:r>
            <a:r>
              <a:rPr lang="en-US" dirty="0" smtClean="0">
                <a:latin typeface="Arial"/>
                <a:ea typeface="Arial"/>
                <a:cs typeface="Arial"/>
                <a:sym typeface="Arial"/>
              </a:rPr>
              <a:t> a </a:t>
            </a:r>
            <a:r>
              <a:rPr lang="en-US" dirty="0" err="1" smtClean="0">
                <a:latin typeface="Arial"/>
                <a:ea typeface="Arial"/>
                <a:cs typeface="Arial"/>
                <a:sym typeface="Arial"/>
              </a:rPr>
              <a:t>ganawn</a:t>
            </a:r>
            <a:r>
              <a:rPr lang="en-US" dirty="0" smtClean="0">
                <a:latin typeface="Arial"/>
                <a:ea typeface="Arial"/>
                <a:cs typeface="Arial"/>
                <a:sym typeface="Arial"/>
              </a:rPr>
              <a:t> </a:t>
            </a:r>
            <a:r>
              <a:rPr lang="en-US" dirty="0" err="1" smtClean="0">
                <a:latin typeface="Arial"/>
                <a:ea typeface="Arial"/>
                <a:cs typeface="Arial"/>
                <a:sym typeface="Arial"/>
              </a:rPr>
              <a:t>mazum</a:t>
            </a:r>
            <a:r>
              <a:rPr lang="en-US" dirty="0" smtClean="0">
                <a:latin typeface="Arial"/>
                <a:ea typeface="Arial"/>
                <a:cs typeface="Arial"/>
                <a:sym typeface="Arial"/>
              </a:rPr>
              <a:t> lam, </a:t>
            </a:r>
            <a:r>
              <a:rPr lang="en-US" dirty="0" err="1" smtClean="0">
                <a:latin typeface="Arial"/>
                <a:ea typeface="Arial"/>
                <a:cs typeface="Arial"/>
                <a:sym typeface="Arial"/>
              </a:rPr>
              <a:t>makawp</a:t>
            </a:r>
            <a:r>
              <a:rPr lang="en-US" dirty="0" smtClean="0">
                <a:latin typeface="Arial"/>
                <a:ea typeface="Arial"/>
                <a:cs typeface="Arial"/>
                <a:sym typeface="Arial"/>
              </a:rPr>
              <a:t> </a:t>
            </a:r>
            <a:r>
              <a:rPr lang="en-US" dirty="0" err="1" smtClean="0">
                <a:latin typeface="Arial"/>
                <a:ea typeface="Arial"/>
                <a:cs typeface="Arial"/>
                <a:sym typeface="Arial"/>
              </a:rPr>
              <a:t>maga</a:t>
            </a:r>
            <a:r>
              <a:rPr lang="en-US" dirty="0" smtClean="0">
                <a:latin typeface="Arial"/>
                <a:ea typeface="Arial"/>
                <a:cs typeface="Arial"/>
                <a:sym typeface="Arial"/>
              </a:rPr>
              <a:t> </a:t>
            </a:r>
            <a:r>
              <a:rPr lang="en-US" dirty="0" err="1" smtClean="0">
                <a:latin typeface="Arial"/>
                <a:ea typeface="Arial"/>
                <a:cs typeface="Arial"/>
                <a:sym typeface="Arial"/>
              </a:rPr>
              <a:t>yu</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lam,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n-gun, </a:t>
            </a:r>
            <a:r>
              <a:rPr lang="en-US" dirty="0" err="1" smtClean="0">
                <a:latin typeface="Arial"/>
                <a:ea typeface="Arial"/>
                <a:cs typeface="Arial"/>
                <a:sym typeface="Arial"/>
              </a:rPr>
              <a:t>hpaji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shara</a:t>
            </a:r>
            <a:r>
              <a:rPr lang="en-US" dirty="0" smtClean="0">
                <a:latin typeface="Arial"/>
                <a:ea typeface="Arial"/>
                <a:cs typeface="Arial"/>
                <a:sym typeface="Arial"/>
              </a:rPr>
              <a:t>, </a:t>
            </a:r>
            <a:r>
              <a:rPr lang="en-US" dirty="0" err="1" smtClean="0">
                <a:latin typeface="Arial"/>
                <a:ea typeface="Arial"/>
                <a:cs typeface="Arial"/>
                <a:sym typeface="Arial"/>
              </a:rPr>
              <a:t>arung</a:t>
            </a:r>
            <a:r>
              <a:rPr lang="en-US" dirty="0" smtClean="0">
                <a:latin typeface="Arial"/>
                <a:ea typeface="Arial"/>
                <a:cs typeface="Arial"/>
                <a:sym typeface="Arial"/>
              </a:rPr>
              <a:t> </a:t>
            </a:r>
            <a:r>
              <a:rPr lang="en-US" dirty="0" err="1" smtClean="0">
                <a:latin typeface="Arial"/>
                <a:ea typeface="Arial"/>
                <a:cs typeface="Arial"/>
                <a:sym typeface="Arial"/>
              </a:rPr>
              <a:t>arai</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gumhpraw</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a:t>
            </a:r>
            <a:r>
              <a:rPr lang="en-US" dirty="0" err="1" smtClean="0">
                <a:latin typeface="Arial"/>
                <a:ea typeface="Arial"/>
                <a:cs typeface="Arial"/>
                <a:sym typeface="Arial"/>
              </a:rPr>
              <a:t>hkum</a:t>
            </a:r>
            <a:r>
              <a:rPr lang="en-US" dirty="0" smtClean="0">
                <a:latin typeface="Arial"/>
                <a:ea typeface="Arial"/>
                <a:cs typeface="Arial"/>
                <a:sym typeface="Arial"/>
              </a:rPr>
              <a:t> </a:t>
            </a:r>
            <a:r>
              <a:rPr lang="en-US" dirty="0" err="1" smtClean="0">
                <a:latin typeface="Arial"/>
                <a:ea typeface="Arial"/>
                <a:cs typeface="Arial"/>
                <a:sym typeface="Arial"/>
              </a:rPr>
              <a:t>hkrang</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seng</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bai</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gap </a:t>
            </a:r>
            <a:r>
              <a:rPr lang="en-US" dirty="0" err="1" smtClean="0">
                <a:latin typeface="Arial"/>
                <a:ea typeface="Arial"/>
                <a:cs typeface="Arial"/>
                <a:sym typeface="Arial"/>
              </a:rPr>
              <a:t>ya</a:t>
            </a:r>
            <a:r>
              <a:rPr lang="en-US" dirty="0" smtClean="0">
                <a:latin typeface="Arial"/>
                <a:ea typeface="Arial"/>
                <a:cs typeface="Arial"/>
                <a:sym typeface="Arial"/>
              </a:rPr>
              <a:t> ai lam, </a:t>
            </a:r>
            <a:r>
              <a:rPr lang="en-US" dirty="0" err="1" smtClean="0">
                <a:latin typeface="Arial"/>
                <a:ea typeface="Arial"/>
                <a:cs typeface="Arial"/>
                <a:sym typeface="Arial"/>
              </a:rPr>
              <a:t>shawa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center </a:t>
            </a:r>
            <a:r>
              <a:rPr lang="en-US" dirty="0" err="1" smtClean="0">
                <a:latin typeface="Arial"/>
                <a:ea typeface="Arial"/>
                <a:cs typeface="Arial"/>
                <a:sym typeface="Arial"/>
              </a:rPr>
              <a:t>hte</a:t>
            </a:r>
            <a:r>
              <a:rPr lang="en-US" dirty="0" smtClean="0">
                <a:latin typeface="Arial"/>
                <a:ea typeface="Arial"/>
                <a:cs typeface="Arial"/>
                <a:sym typeface="Arial"/>
              </a:rPr>
              <a:t>/</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shinggyim</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lam jaw </a:t>
            </a:r>
            <a:r>
              <a:rPr lang="en-US" dirty="0" err="1" smtClean="0">
                <a:latin typeface="Arial"/>
                <a:ea typeface="Arial"/>
                <a:cs typeface="Arial"/>
                <a:sym typeface="Arial"/>
              </a:rPr>
              <a:t>ya</a:t>
            </a:r>
            <a:r>
              <a:rPr lang="en-US" dirty="0" smtClean="0">
                <a:latin typeface="Arial"/>
                <a:ea typeface="Arial"/>
                <a:cs typeface="Arial"/>
                <a:sym typeface="Arial"/>
              </a:rPr>
              <a:t> ai agency.</a:t>
            </a:r>
            <a:endParaRPr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500"/>
                                        <p:tgtEl>
                                          <p:spTgt spid="2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6"/>
                                        </p:tgtEl>
                                        <p:attrNameLst>
                                          <p:attrName>style.visibility</p:attrName>
                                        </p:attrNameLst>
                                      </p:cBhvr>
                                      <p:to>
                                        <p:strVal val="visible"/>
                                      </p:to>
                                    </p:set>
                                    <p:animEffect transition="in" filter="fade">
                                      <p:cBhvr>
                                        <p:cTn id="10"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54"/>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56" name="Google Shape;656;p54"/>
          <p:cNvSpPr/>
          <p:nvPr/>
        </p:nvSpPr>
        <p:spPr>
          <a:xfrm>
            <a:off x="0" y="890502"/>
            <a:ext cx="9957495" cy="578000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Matut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hkrung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ai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a lam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laika</a:t>
            </a:r>
            <a:r>
              <a:rPr lang="en-US" sz="2200" b="0" i="0" u="none" strike="noStrike" cap="none" dirty="0" smtClean="0">
                <a:solidFill>
                  <a:srgbClr val="000000"/>
                </a:solidFill>
                <a:sym typeface="Arial"/>
              </a:rPr>
              <a:t> </a:t>
            </a:r>
            <a:r>
              <a:rPr lang="en-US" sz="2200" dirty="0" err="1" smtClean="0"/>
              <a:t>ka</a:t>
            </a:r>
            <a:r>
              <a:rPr lang="en-US" sz="2200" dirty="0" smtClean="0"/>
              <a:t> </a:t>
            </a:r>
            <a:r>
              <a:rPr lang="en-US" sz="2200" dirty="0" err="1" smtClean="0"/>
              <a:t>matsin</a:t>
            </a:r>
            <a:r>
              <a:rPr lang="en-US" sz="2200" dirty="0" smtClean="0"/>
              <a:t> ai lam, </a:t>
            </a:r>
            <a:r>
              <a:rPr lang="en-US" sz="2200" dirty="0" err="1" smtClean="0"/>
              <a:t>sumla</a:t>
            </a:r>
            <a:r>
              <a:rPr lang="en-US" sz="2200" dirty="0" smtClean="0"/>
              <a:t> </a:t>
            </a:r>
            <a:r>
              <a:rPr lang="en-US" sz="2200" dirty="0" err="1" smtClean="0"/>
              <a:t>dem</a:t>
            </a:r>
            <a:r>
              <a:rPr lang="en-US" sz="2200" dirty="0" smtClean="0"/>
              <a:t> ai lam, </a:t>
            </a:r>
            <a:r>
              <a:rPr lang="en-US" sz="2200" dirty="0" err="1" smtClean="0"/>
              <a:t>tsun</a:t>
            </a:r>
            <a:r>
              <a:rPr lang="en-US" sz="2200" dirty="0" smtClean="0"/>
              <a:t> </a:t>
            </a:r>
            <a:r>
              <a:rPr lang="en-US" sz="2200" dirty="0" err="1" smtClean="0"/>
              <a:t>shaga</a:t>
            </a:r>
            <a:r>
              <a:rPr lang="en-US" sz="2200" dirty="0" smtClean="0"/>
              <a:t> da ai </a:t>
            </a:r>
            <a:r>
              <a:rPr lang="en-US" sz="2200" dirty="0" err="1" smtClean="0"/>
              <a:t>hpe</a:t>
            </a:r>
            <a:r>
              <a:rPr lang="en-US" sz="2200" dirty="0" smtClean="0"/>
              <a:t> phone (</a:t>
            </a:r>
            <a:r>
              <a:rPr lang="en-US" sz="2200" dirty="0" err="1" smtClean="0"/>
              <a:t>shr</a:t>
            </a:r>
            <a:r>
              <a:rPr lang="en-US" sz="2200" dirty="0" smtClean="0"/>
              <a:t>) </a:t>
            </a:r>
            <a:r>
              <a:rPr lang="en-US" sz="2200" dirty="0" err="1" smtClean="0"/>
              <a:t>kaga</a:t>
            </a:r>
            <a:r>
              <a:rPr lang="en-US" sz="2200" dirty="0" smtClean="0"/>
              <a:t> </a:t>
            </a:r>
            <a:r>
              <a:rPr lang="en-US" sz="2200" dirty="0" err="1" smtClean="0"/>
              <a:t>jak</a:t>
            </a:r>
            <a:r>
              <a:rPr lang="en-US" sz="2200" dirty="0" smtClean="0"/>
              <a:t> </a:t>
            </a:r>
            <a:r>
              <a:rPr lang="en-US" sz="2200" dirty="0" err="1" smtClean="0"/>
              <a:t>rai</a:t>
            </a:r>
            <a:r>
              <a:rPr lang="en-US" sz="2200" dirty="0" smtClean="0"/>
              <a:t> </a:t>
            </a:r>
            <a:r>
              <a:rPr lang="en-US" sz="2200" dirty="0" err="1" smtClean="0"/>
              <a:t>hte</a:t>
            </a:r>
            <a:r>
              <a:rPr lang="en-US" sz="2200" dirty="0" smtClean="0"/>
              <a:t> </a:t>
            </a:r>
            <a:r>
              <a:rPr lang="en-US" sz="2200" dirty="0" err="1" smtClean="0"/>
              <a:t>nsen</a:t>
            </a:r>
            <a:r>
              <a:rPr lang="en-US" sz="2200" dirty="0" smtClean="0"/>
              <a:t> bang </a:t>
            </a:r>
            <a:r>
              <a:rPr lang="en-US" sz="2200" dirty="0" err="1" smtClean="0"/>
              <a:t>tawn</a:t>
            </a:r>
            <a:r>
              <a:rPr lang="en-US" sz="2200" dirty="0" smtClean="0"/>
              <a:t> ai lam, media </a:t>
            </a:r>
            <a:r>
              <a:rPr lang="en-US" sz="2200" dirty="0" err="1" smtClean="0"/>
              <a:t>zawn</a:t>
            </a:r>
            <a:r>
              <a:rPr lang="en-US" sz="2200" dirty="0" smtClean="0"/>
              <a:t> re ai </a:t>
            </a:r>
            <a:r>
              <a:rPr lang="en-US" sz="2200" dirty="0" err="1" smtClean="0"/>
              <a:t>kaga</a:t>
            </a:r>
            <a:r>
              <a:rPr lang="en-US" sz="2200" dirty="0" smtClean="0"/>
              <a:t> </a:t>
            </a:r>
            <a:r>
              <a:rPr lang="en-US" sz="2200" dirty="0" err="1" smtClean="0"/>
              <a:t>shara</a:t>
            </a:r>
            <a:r>
              <a:rPr lang="en-US" sz="2200" dirty="0" smtClean="0"/>
              <a:t> de </a:t>
            </a:r>
            <a:r>
              <a:rPr lang="en-US" sz="2200" dirty="0" err="1" smtClean="0"/>
              <a:t>shiga</a:t>
            </a:r>
            <a:r>
              <a:rPr lang="en-US" sz="2200" dirty="0" smtClean="0"/>
              <a:t> jaw ai lam </a:t>
            </a:r>
            <a:r>
              <a:rPr lang="en-US" sz="2200" dirty="0" err="1" smtClean="0"/>
              <a:t>nmai</a:t>
            </a:r>
            <a:r>
              <a:rPr lang="en-US" sz="2200" dirty="0" smtClean="0"/>
              <a:t> </a:t>
            </a:r>
            <a:r>
              <a:rPr lang="en-US" sz="2200" dirty="0" err="1" smtClean="0"/>
              <a:t>galaw</a:t>
            </a:r>
            <a:r>
              <a:rPr lang="en-US" sz="2200" dirty="0" smtClean="0"/>
              <a:t> ai. </a:t>
            </a:r>
          </a:p>
          <a:p>
            <a:pPr marL="342900" marR="0" lvl="0" indent="-342900" algn="l" rtl="0">
              <a:lnSpc>
                <a:spcPct val="12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Byin</a:t>
            </a:r>
            <a:r>
              <a:rPr lang="en-US" sz="2200" b="0" i="0" u="none" strike="noStrike" cap="none" dirty="0" smtClean="0">
                <a:solidFill>
                  <a:srgbClr val="000000"/>
                </a:solidFill>
                <a:sym typeface="Arial"/>
              </a:rPr>
              <a:t> </a:t>
            </a:r>
            <a:r>
              <a:rPr lang="en-US" sz="2200" dirty="0" err="1" smtClean="0"/>
              <a:t>lai</a:t>
            </a:r>
            <a:r>
              <a:rPr lang="en-US" sz="2200" dirty="0" smtClean="0"/>
              <a:t> </a:t>
            </a:r>
            <a:r>
              <a:rPr lang="en-US" sz="2200" dirty="0" err="1" smtClean="0"/>
              <a:t>wa</a:t>
            </a:r>
            <a:r>
              <a:rPr lang="en-US" sz="2200" dirty="0" smtClean="0"/>
              <a:t> </a:t>
            </a:r>
            <a:r>
              <a:rPr lang="en-US" sz="2200" dirty="0" err="1" smtClean="0"/>
              <a:t>sai</a:t>
            </a:r>
            <a:r>
              <a:rPr lang="en-US" sz="2200" dirty="0" smtClean="0"/>
              <a:t> lam </a:t>
            </a:r>
            <a:r>
              <a:rPr lang="en-US" sz="2200" dirty="0" err="1" smtClean="0"/>
              <a:t>hpe</a:t>
            </a:r>
            <a:r>
              <a:rPr lang="en-US" sz="2200" dirty="0" smtClean="0"/>
              <a:t> </a:t>
            </a:r>
            <a:r>
              <a:rPr lang="en-US" sz="2200" dirty="0" err="1" smtClean="0"/>
              <a:t>nmai</a:t>
            </a:r>
            <a:r>
              <a:rPr lang="en-US" sz="2200" dirty="0" smtClean="0"/>
              <a:t> san </a:t>
            </a:r>
            <a:r>
              <a:rPr lang="en-US" sz="2200" dirty="0" err="1" smtClean="0"/>
              <a:t>ai</a:t>
            </a:r>
            <a:r>
              <a:rPr lang="en-US" sz="2200" dirty="0" smtClean="0"/>
              <a:t>. Dai </a:t>
            </a:r>
            <a:r>
              <a:rPr lang="en-US" sz="2200" dirty="0" err="1" smtClean="0"/>
              <a:t>zawn</a:t>
            </a:r>
            <a:r>
              <a:rPr lang="en-US" sz="2200" dirty="0" smtClean="0"/>
              <a:t> san </a:t>
            </a:r>
            <a:r>
              <a:rPr lang="en-US" sz="2200" dirty="0" err="1" smtClean="0"/>
              <a:t>na</a:t>
            </a:r>
            <a:r>
              <a:rPr lang="en-US" sz="2200" dirty="0" smtClean="0"/>
              <a:t> </a:t>
            </a:r>
            <a:r>
              <a:rPr lang="en-US" sz="2200" dirty="0" err="1" smtClean="0"/>
              <a:t>malai</a:t>
            </a:r>
            <a:r>
              <a:rPr lang="en-US" sz="2200" dirty="0" smtClean="0"/>
              <a:t> </a:t>
            </a:r>
            <a:r>
              <a:rPr lang="en-US" sz="2200" dirty="0" err="1" smtClean="0"/>
              <a:t>madat</a:t>
            </a:r>
            <a:r>
              <a:rPr lang="en-US" sz="2200" dirty="0" smtClean="0"/>
              <a:t> </a:t>
            </a:r>
            <a:r>
              <a:rPr lang="en-US" sz="2200" dirty="0" err="1" smtClean="0"/>
              <a:t>ya</a:t>
            </a:r>
            <a:r>
              <a:rPr lang="en-US" sz="2200" dirty="0" smtClean="0"/>
              <a:t> n-</a:t>
            </a:r>
            <a:r>
              <a:rPr lang="en-US" sz="2200" dirty="0" err="1" smtClean="0"/>
              <a:t>na</a:t>
            </a:r>
            <a:r>
              <a:rPr lang="en-US" sz="2200" dirty="0" smtClean="0"/>
              <a:t> </a:t>
            </a:r>
            <a:r>
              <a:rPr lang="en-US" sz="2200" dirty="0" err="1" smtClean="0"/>
              <a:t>gara</a:t>
            </a:r>
            <a:r>
              <a:rPr lang="en-US" sz="2200" dirty="0" smtClean="0"/>
              <a:t> </a:t>
            </a:r>
            <a:r>
              <a:rPr lang="en-US" sz="2200" dirty="0" err="1" smtClean="0"/>
              <a:t>hku</a:t>
            </a:r>
            <a:r>
              <a:rPr lang="en-US" sz="2200" dirty="0" smtClean="0"/>
              <a:t> </a:t>
            </a:r>
            <a:r>
              <a:rPr lang="en-US" sz="2200" dirty="0" err="1" smtClean="0"/>
              <a:t>garum</a:t>
            </a:r>
            <a:r>
              <a:rPr lang="en-US" sz="2200" dirty="0" smtClean="0"/>
              <a:t> </a:t>
            </a:r>
            <a:r>
              <a:rPr lang="en-US" sz="2200" dirty="0" err="1" smtClean="0"/>
              <a:t>ya</a:t>
            </a:r>
            <a:r>
              <a:rPr lang="en-US" sz="2200" dirty="0" smtClean="0"/>
              <a:t> </a:t>
            </a:r>
            <a:r>
              <a:rPr lang="en-US" sz="2200" dirty="0" err="1" smtClean="0"/>
              <a:t>ra</a:t>
            </a:r>
            <a:r>
              <a:rPr lang="en-US" sz="2200" dirty="0" smtClean="0"/>
              <a:t> </a:t>
            </a:r>
            <a:r>
              <a:rPr lang="en-US" sz="2200" dirty="0" err="1" smtClean="0"/>
              <a:t>na</a:t>
            </a:r>
            <a:r>
              <a:rPr lang="en-US" sz="2200" dirty="0" smtClean="0"/>
              <a:t> lam </a:t>
            </a:r>
            <a:r>
              <a:rPr lang="en-US" sz="2200" dirty="0" err="1" smtClean="0"/>
              <a:t>hpe</a:t>
            </a:r>
            <a:r>
              <a:rPr lang="en-US" sz="2200" dirty="0" smtClean="0"/>
              <a:t> san u.</a:t>
            </a:r>
          </a:p>
          <a:p>
            <a:pPr marL="342900" marR="0" lvl="0" indent="-342900" algn="l" rtl="0">
              <a:lnSpc>
                <a:spcPct val="12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Maga</a:t>
            </a:r>
            <a:r>
              <a:rPr lang="en-US" sz="2200" b="0" i="0" u="none" strike="noStrike" cap="none" dirty="0" smtClean="0">
                <a:solidFill>
                  <a:srgbClr val="000000"/>
                </a:solidFill>
                <a:sym typeface="Arial"/>
              </a:rPr>
              <a:t> mi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masha</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mahkrum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madup</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hte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kaga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masha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langai</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byin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dirty="0" smtClean="0"/>
              <a:t>lam </a:t>
            </a:r>
            <a:r>
              <a:rPr lang="en-US" sz="2200" dirty="0" err="1" smtClean="0"/>
              <a:t>ni</a:t>
            </a:r>
            <a:r>
              <a:rPr lang="en-US" sz="2200" dirty="0" smtClean="0"/>
              <a:t> </a:t>
            </a:r>
            <a:r>
              <a:rPr lang="en-US" sz="2200" dirty="0" err="1" smtClean="0"/>
              <a:t>hpe</a:t>
            </a:r>
            <a:r>
              <a:rPr lang="en-US" sz="2200" dirty="0" smtClean="0"/>
              <a:t> </a:t>
            </a:r>
            <a:r>
              <a:rPr lang="en-US" sz="2200" dirty="0" err="1" smtClean="0"/>
              <a:t>nmai</a:t>
            </a:r>
            <a:r>
              <a:rPr lang="en-US" sz="2200" dirty="0" smtClean="0"/>
              <a:t> </a:t>
            </a:r>
            <a:r>
              <a:rPr lang="en-US" sz="2200" dirty="0" err="1" smtClean="0"/>
              <a:t>shadawn</a:t>
            </a:r>
            <a:r>
              <a:rPr lang="en-US" sz="2200" dirty="0" smtClean="0"/>
              <a:t> </a:t>
            </a:r>
            <a:r>
              <a:rPr lang="en-US" sz="2200" dirty="0" err="1" smtClean="0"/>
              <a:t>ai</a:t>
            </a:r>
            <a:r>
              <a:rPr lang="en-US" sz="2200" dirty="0" smtClean="0"/>
              <a:t>. </a:t>
            </a:r>
            <a:r>
              <a:rPr lang="en-US" sz="2200" dirty="0" err="1" smtClean="0"/>
              <a:t>Mabyin</a:t>
            </a:r>
            <a:r>
              <a:rPr lang="en-US" sz="2200" dirty="0" smtClean="0"/>
              <a:t> </a:t>
            </a:r>
            <a:r>
              <a:rPr lang="en-US" sz="2200" dirty="0" err="1" smtClean="0"/>
              <a:t>gaw</a:t>
            </a:r>
            <a:r>
              <a:rPr lang="en-US" sz="2200" dirty="0" smtClean="0"/>
              <a:t> “</a:t>
            </a:r>
            <a:r>
              <a:rPr lang="en-US" sz="2200" dirty="0" err="1"/>
              <a:t>n</a:t>
            </a:r>
            <a:r>
              <a:rPr lang="en-US" sz="2200" dirty="0" err="1" smtClean="0"/>
              <a:t>hkik</a:t>
            </a:r>
            <a:r>
              <a:rPr lang="en-US" sz="2200" dirty="0" smtClean="0"/>
              <a:t> </a:t>
            </a:r>
            <a:r>
              <a:rPr lang="en-US" sz="2200" dirty="0" err="1" smtClean="0"/>
              <a:t>hkang</a:t>
            </a:r>
            <a:r>
              <a:rPr lang="en-US" sz="2200" dirty="0" smtClean="0"/>
              <a:t> ai lam” (</a:t>
            </a:r>
            <a:r>
              <a:rPr lang="en-US" sz="2200" dirty="0" err="1" smtClean="0"/>
              <a:t>shr</a:t>
            </a:r>
            <a:r>
              <a:rPr lang="en-US" sz="2200" dirty="0" smtClean="0"/>
              <a:t>) “ n </a:t>
            </a:r>
            <a:r>
              <a:rPr lang="en-US" sz="2200" dirty="0" err="1" smtClean="0"/>
              <a:t>ahkyak</a:t>
            </a:r>
            <a:r>
              <a:rPr lang="en-US" sz="2200" dirty="0" smtClean="0"/>
              <a:t> ai” </a:t>
            </a:r>
            <a:r>
              <a:rPr lang="en-US" sz="2200" dirty="0" err="1" smtClean="0"/>
              <a:t>ngu</a:t>
            </a:r>
            <a:r>
              <a:rPr lang="en-US" sz="2200" dirty="0" smtClean="0"/>
              <a:t> n-</a:t>
            </a:r>
            <a:r>
              <a:rPr lang="en-US" sz="2200" dirty="0" err="1" smtClean="0"/>
              <a:t>na</a:t>
            </a:r>
            <a:r>
              <a:rPr lang="en-US" sz="2200" dirty="0" smtClean="0"/>
              <a:t> </a:t>
            </a:r>
            <a:r>
              <a:rPr lang="en-US" sz="2200" dirty="0" err="1" smtClean="0"/>
              <a:t>nmai</a:t>
            </a:r>
            <a:r>
              <a:rPr lang="en-US" sz="2200" dirty="0" smtClean="0"/>
              <a:t> </a:t>
            </a:r>
            <a:r>
              <a:rPr lang="en-US" sz="2200" dirty="0" err="1" smtClean="0"/>
              <a:t>tsun</a:t>
            </a:r>
            <a:r>
              <a:rPr lang="en-US" sz="2200" dirty="0" smtClean="0"/>
              <a:t> ai. </a:t>
            </a:r>
            <a:r>
              <a:rPr lang="en-US" sz="2200" dirty="0" err="1" smtClean="0"/>
              <a:t>Ahkyak</a:t>
            </a:r>
            <a:r>
              <a:rPr lang="en-US" sz="2200" dirty="0" smtClean="0"/>
              <a:t> ai lam </a:t>
            </a:r>
            <a:r>
              <a:rPr lang="en-US" sz="2200" dirty="0" err="1" smtClean="0"/>
              <a:t>gaw</a:t>
            </a:r>
            <a:r>
              <a:rPr lang="en-US" sz="2200" dirty="0" smtClean="0"/>
              <a:t> </a:t>
            </a:r>
            <a:r>
              <a:rPr lang="en-US" sz="2200" dirty="0" err="1" smtClean="0"/>
              <a:t>matut</a:t>
            </a:r>
            <a:r>
              <a:rPr lang="en-US" sz="2200" dirty="0" smtClean="0"/>
              <a:t> </a:t>
            </a:r>
            <a:r>
              <a:rPr lang="en-US" sz="2200" dirty="0" err="1" smtClean="0"/>
              <a:t>na</a:t>
            </a:r>
            <a:r>
              <a:rPr lang="en-US" sz="2200" dirty="0" smtClean="0"/>
              <a:t> </a:t>
            </a:r>
            <a:r>
              <a:rPr lang="en-US" sz="2200" dirty="0" err="1" smtClean="0"/>
              <a:t>sak</a:t>
            </a:r>
            <a:r>
              <a:rPr lang="en-US" sz="2200" dirty="0" smtClean="0"/>
              <a:t> </a:t>
            </a:r>
            <a:r>
              <a:rPr lang="en-US" sz="2200" dirty="0" err="1" smtClean="0"/>
              <a:t>hkrung</a:t>
            </a:r>
            <a:r>
              <a:rPr lang="en-US" sz="2200" dirty="0" smtClean="0"/>
              <a:t> </a:t>
            </a:r>
            <a:r>
              <a:rPr lang="en-US" sz="2200" dirty="0" err="1" smtClean="0"/>
              <a:t>nga</a:t>
            </a:r>
            <a:r>
              <a:rPr lang="en-US" sz="2200" dirty="0" smtClean="0"/>
              <a:t> ai </a:t>
            </a:r>
            <a:r>
              <a:rPr lang="en-US" sz="2200" dirty="0" err="1" smtClean="0"/>
              <a:t>wa</a:t>
            </a:r>
            <a:r>
              <a:rPr lang="en-US" sz="2200" dirty="0" smtClean="0"/>
              <a:t> </a:t>
            </a:r>
            <a:r>
              <a:rPr lang="en-US" sz="2200" dirty="0" err="1" smtClean="0"/>
              <a:t>hku</a:t>
            </a:r>
            <a:r>
              <a:rPr lang="en-US" sz="2200" dirty="0" smtClean="0"/>
              <a:t> </a:t>
            </a:r>
            <a:r>
              <a:rPr lang="en-US" sz="2200" dirty="0" err="1" smtClean="0"/>
              <a:t>na</a:t>
            </a:r>
            <a:r>
              <a:rPr lang="en-US" sz="2200" dirty="0" smtClean="0"/>
              <a:t> </a:t>
            </a:r>
            <a:r>
              <a:rPr lang="en-US" sz="2200" dirty="0" err="1" smtClean="0"/>
              <a:t>shi</a:t>
            </a:r>
            <a:r>
              <a:rPr lang="en-US" sz="2200" dirty="0" smtClean="0"/>
              <a:t> a </a:t>
            </a:r>
            <a:r>
              <a:rPr lang="en-US" sz="2200" dirty="0" err="1" smtClean="0"/>
              <a:t>mahkrum</a:t>
            </a:r>
            <a:r>
              <a:rPr lang="en-US" sz="2200" dirty="0" smtClean="0"/>
              <a:t> </a:t>
            </a:r>
            <a:r>
              <a:rPr lang="en-US" sz="2200" dirty="0" err="1" smtClean="0"/>
              <a:t>madup</a:t>
            </a:r>
            <a:r>
              <a:rPr lang="en-US" sz="2200" dirty="0" smtClean="0"/>
              <a:t> n-</a:t>
            </a:r>
            <a:r>
              <a:rPr lang="en-US" sz="2200" dirty="0" err="1" smtClean="0"/>
              <a:t>tsa</a:t>
            </a:r>
            <a:r>
              <a:rPr lang="en-US" sz="2200" dirty="0" smtClean="0"/>
              <a:t> </a:t>
            </a:r>
            <a:r>
              <a:rPr lang="en-US" sz="2200" dirty="0" err="1" smtClean="0"/>
              <a:t>gara</a:t>
            </a:r>
            <a:r>
              <a:rPr lang="en-US" sz="2200" dirty="0" smtClean="0"/>
              <a:t> </a:t>
            </a:r>
            <a:r>
              <a:rPr lang="en-US" sz="2200" dirty="0" err="1" smtClean="0"/>
              <a:t>hku</a:t>
            </a:r>
            <a:r>
              <a:rPr lang="en-US" sz="2200" dirty="0" smtClean="0"/>
              <a:t> </a:t>
            </a:r>
            <a:r>
              <a:rPr lang="en-US" sz="2200" dirty="0" err="1" smtClean="0"/>
              <a:t>hkam</a:t>
            </a:r>
            <a:r>
              <a:rPr lang="en-US" sz="2200" dirty="0" smtClean="0"/>
              <a:t> </a:t>
            </a:r>
            <a:r>
              <a:rPr lang="en-US" sz="2200" dirty="0" err="1" smtClean="0"/>
              <a:t>sha</a:t>
            </a:r>
            <a:r>
              <a:rPr lang="en-US" sz="2200" dirty="0" smtClean="0"/>
              <a:t> ai lam </a:t>
            </a:r>
            <a:r>
              <a:rPr lang="en-US" sz="2200" dirty="0" err="1" smtClean="0"/>
              <a:t>rai</a:t>
            </a:r>
            <a:r>
              <a:rPr lang="en-US" sz="2200" dirty="0" smtClean="0"/>
              <a:t> </a:t>
            </a:r>
            <a:r>
              <a:rPr lang="en-US" sz="2200" dirty="0" err="1" smtClean="0"/>
              <a:t>nga</a:t>
            </a:r>
            <a:r>
              <a:rPr lang="en-US" sz="2200" dirty="0" smtClean="0"/>
              <a:t> ai.</a:t>
            </a:r>
            <a:endParaRPr lang="en-US" sz="2200" dirty="0"/>
          </a:p>
          <a:p>
            <a:pPr marL="342900" marR="0" lvl="0" indent="-342900" algn="l" rtl="0">
              <a:lnSpc>
                <a:spcPct val="12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Maga</a:t>
            </a:r>
            <a:r>
              <a:rPr lang="en-US" sz="2200" b="0" i="0" u="none" strike="noStrike" cap="none" dirty="0" smtClean="0">
                <a:solidFill>
                  <a:srgbClr val="000000"/>
                </a:solidFill>
                <a:sym typeface="Arial"/>
              </a:rPr>
              <a:t> mi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masha</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tsun</a:t>
            </a:r>
            <a:r>
              <a:rPr lang="en-US" sz="2200" b="0" i="0" u="none" strike="noStrike" cap="none" dirty="0" smtClean="0">
                <a:solidFill>
                  <a:srgbClr val="000000"/>
                </a:solidFill>
                <a:sym typeface="Arial"/>
              </a:rPr>
              <a:t> </a:t>
            </a:r>
            <a:r>
              <a:rPr lang="en-US" sz="2200" dirty="0" err="1" smtClean="0"/>
              <a:t>shaga</a:t>
            </a:r>
            <a:r>
              <a:rPr lang="en-US" sz="2200" dirty="0" smtClean="0"/>
              <a:t> lam </a:t>
            </a:r>
            <a:r>
              <a:rPr lang="en-US" sz="2200" dirty="0" err="1" smtClean="0"/>
              <a:t>ni</a:t>
            </a:r>
            <a:r>
              <a:rPr lang="en-US" sz="2200" dirty="0" smtClean="0"/>
              <a:t> </a:t>
            </a:r>
            <a:r>
              <a:rPr lang="en-US" sz="2200" dirty="0" err="1" smtClean="0"/>
              <a:t>hpe</a:t>
            </a:r>
            <a:r>
              <a:rPr lang="en-US" sz="2200" dirty="0" smtClean="0"/>
              <a:t> </a:t>
            </a:r>
            <a:r>
              <a:rPr lang="en-US" sz="2200" dirty="0" err="1" smtClean="0"/>
              <a:t>nrup</a:t>
            </a:r>
            <a:r>
              <a:rPr lang="en-US" sz="2200" dirty="0" smtClean="0"/>
              <a:t> </a:t>
            </a:r>
            <a:r>
              <a:rPr lang="en-US" sz="2200" dirty="0" err="1" smtClean="0"/>
              <a:t>ntsen</a:t>
            </a:r>
            <a:r>
              <a:rPr lang="en-US" sz="2200" dirty="0" smtClean="0"/>
              <a:t> </a:t>
            </a:r>
            <a:r>
              <a:rPr lang="en-US" sz="2200" dirty="0" err="1" smtClean="0"/>
              <a:t>ai</a:t>
            </a:r>
            <a:r>
              <a:rPr lang="en-US" sz="2200" dirty="0" smtClean="0"/>
              <a:t> lam, </a:t>
            </a:r>
            <a:r>
              <a:rPr lang="en-US" sz="2200" dirty="0" err="1" smtClean="0"/>
              <a:t>ninghkap</a:t>
            </a:r>
            <a:r>
              <a:rPr lang="en-US" sz="2200" dirty="0" smtClean="0"/>
              <a:t> </a:t>
            </a:r>
            <a:r>
              <a:rPr lang="en-US" sz="2200" dirty="0" err="1" smtClean="0"/>
              <a:t>tsun</a:t>
            </a:r>
            <a:r>
              <a:rPr lang="en-US" sz="2200" dirty="0" smtClean="0"/>
              <a:t> </a:t>
            </a:r>
            <a:r>
              <a:rPr lang="en-US" sz="2200" dirty="0" err="1" smtClean="0"/>
              <a:t>shaga</a:t>
            </a:r>
            <a:r>
              <a:rPr lang="en-US" sz="2200" dirty="0" smtClean="0"/>
              <a:t> </a:t>
            </a:r>
            <a:r>
              <a:rPr lang="en-US" sz="2200" dirty="0" err="1" smtClean="0"/>
              <a:t>ai</a:t>
            </a:r>
            <a:r>
              <a:rPr lang="en-US" sz="2200" dirty="0" smtClean="0"/>
              <a:t> lam </a:t>
            </a:r>
            <a:r>
              <a:rPr lang="en-US" sz="2200" dirty="0" err="1" smtClean="0"/>
              <a:t>ni</a:t>
            </a:r>
            <a:r>
              <a:rPr lang="en-US" sz="2200" dirty="0" smtClean="0"/>
              <a:t> </a:t>
            </a:r>
            <a:r>
              <a:rPr lang="en-US" sz="2200" dirty="0" err="1" smtClean="0"/>
              <a:t>nmai</a:t>
            </a:r>
            <a:r>
              <a:rPr lang="en-US" sz="2200" dirty="0" smtClean="0"/>
              <a:t> </a:t>
            </a:r>
            <a:r>
              <a:rPr lang="en-US" sz="2200" dirty="0" err="1" smtClean="0"/>
              <a:t>galaw</a:t>
            </a:r>
            <a:r>
              <a:rPr lang="en-US" sz="2200" dirty="0" smtClean="0"/>
              <a:t> </a:t>
            </a:r>
            <a:r>
              <a:rPr lang="en-US" sz="2200" dirty="0" err="1" smtClean="0"/>
              <a:t>ai</a:t>
            </a:r>
            <a:r>
              <a:rPr lang="en-US" sz="2200" dirty="0" smtClean="0"/>
              <a:t>. </a:t>
            </a:r>
            <a:r>
              <a:rPr lang="en-US" sz="2200" dirty="0" err="1" smtClean="0"/>
              <a:t>Tinang</a:t>
            </a:r>
            <a:r>
              <a:rPr lang="en-US" sz="2200" dirty="0" smtClean="0"/>
              <a:t> a </a:t>
            </a:r>
            <a:r>
              <a:rPr lang="en-US" sz="2200" dirty="0" err="1" smtClean="0"/>
              <a:t>bungli</a:t>
            </a:r>
            <a:r>
              <a:rPr lang="en-US" sz="2200" dirty="0" smtClean="0"/>
              <a:t> </a:t>
            </a:r>
            <a:r>
              <a:rPr lang="en-US" sz="2200" dirty="0" err="1" smtClean="0"/>
              <a:t>dawsang</a:t>
            </a:r>
            <a:r>
              <a:rPr lang="en-US" sz="2200" dirty="0" smtClean="0"/>
              <a:t> </a:t>
            </a:r>
            <a:r>
              <a:rPr lang="en-US" sz="2200" dirty="0" err="1" smtClean="0"/>
              <a:t>gaw</a:t>
            </a:r>
            <a:r>
              <a:rPr lang="en-US" sz="2200" dirty="0" smtClean="0"/>
              <a:t> </a:t>
            </a:r>
            <a:r>
              <a:rPr lang="en-US" sz="2200" dirty="0" err="1" smtClean="0"/>
              <a:t>dinglun</a:t>
            </a:r>
            <a:r>
              <a:rPr lang="en-US" sz="2200" dirty="0" smtClean="0"/>
              <a:t> </a:t>
            </a:r>
            <a:r>
              <a:rPr lang="en-US" sz="2200" dirty="0" err="1" smtClean="0"/>
              <a:t>dawdan</a:t>
            </a:r>
            <a:r>
              <a:rPr lang="en-US" sz="2200" dirty="0" smtClean="0"/>
              <a:t> ai lam </a:t>
            </a:r>
            <a:r>
              <a:rPr lang="en-US" sz="2200" dirty="0" err="1" smtClean="0"/>
              <a:t>ngalaw</a:t>
            </a:r>
            <a:r>
              <a:rPr lang="en-US" sz="2200" dirty="0" smtClean="0"/>
              <a:t> ai </a:t>
            </a:r>
            <a:r>
              <a:rPr lang="en-US" sz="2200" dirty="0" err="1" smtClean="0"/>
              <a:t>sha</a:t>
            </a:r>
            <a:r>
              <a:rPr lang="en-US" sz="2200" dirty="0" smtClean="0"/>
              <a:t> </a:t>
            </a:r>
            <a:r>
              <a:rPr lang="en-US" sz="2200" dirty="0" err="1" smtClean="0"/>
              <a:t>madat</a:t>
            </a:r>
            <a:r>
              <a:rPr lang="en-US" sz="2200" dirty="0" smtClean="0"/>
              <a:t> </a:t>
            </a:r>
            <a:r>
              <a:rPr lang="en-US" sz="2200" dirty="0" err="1" smtClean="0"/>
              <a:t>ya</a:t>
            </a:r>
            <a:r>
              <a:rPr lang="en-US" sz="2200" dirty="0" smtClean="0"/>
              <a:t> </a:t>
            </a:r>
            <a:r>
              <a:rPr lang="en-US" sz="2200" dirty="0" err="1" smtClean="0"/>
              <a:t>na</a:t>
            </a:r>
            <a:r>
              <a:rPr lang="en-US" sz="2200" dirty="0" smtClean="0"/>
              <a:t> lam </a:t>
            </a:r>
            <a:r>
              <a:rPr lang="en-US" sz="2200" dirty="0" err="1" smtClean="0"/>
              <a:t>hte</a:t>
            </a:r>
            <a:r>
              <a:rPr lang="en-US" sz="2200" dirty="0" smtClean="0"/>
              <a:t> </a:t>
            </a:r>
            <a:r>
              <a:rPr lang="en-US" sz="2200" dirty="0" err="1" smtClean="0"/>
              <a:t>lu</a:t>
            </a:r>
            <a:r>
              <a:rPr lang="en-US" sz="2200" dirty="0" smtClean="0"/>
              <a:t> </a:t>
            </a:r>
            <a:r>
              <a:rPr lang="en-US" sz="2200" dirty="0" err="1" smtClean="0"/>
              <a:t>mai</a:t>
            </a:r>
            <a:r>
              <a:rPr lang="en-US" sz="2200" dirty="0" smtClean="0"/>
              <a:t> </a:t>
            </a:r>
            <a:r>
              <a:rPr lang="en-US" sz="2200" dirty="0" err="1" smtClean="0"/>
              <a:t>na</a:t>
            </a:r>
            <a:r>
              <a:rPr lang="en-US" sz="2200" dirty="0" smtClean="0"/>
              <a:t> </a:t>
            </a:r>
            <a:r>
              <a:rPr lang="en-US" sz="2200" dirty="0" err="1" smtClean="0"/>
              <a:t>garum</a:t>
            </a:r>
            <a:r>
              <a:rPr lang="en-US" sz="2200" dirty="0" smtClean="0"/>
              <a:t> </a:t>
            </a:r>
            <a:r>
              <a:rPr lang="en-US" sz="2200" dirty="0" err="1" smtClean="0"/>
              <a:t>shingtau</a:t>
            </a:r>
            <a:r>
              <a:rPr lang="en-US" sz="2200" dirty="0" smtClean="0"/>
              <a:t> lam a </a:t>
            </a:r>
            <a:r>
              <a:rPr lang="en-US" sz="2200" dirty="0" err="1" smtClean="0"/>
              <a:t>shiga</a:t>
            </a:r>
            <a:r>
              <a:rPr lang="en-US" sz="2200" dirty="0" smtClean="0"/>
              <a:t> </a:t>
            </a:r>
            <a:r>
              <a:rPr lang="en-US" sz="2200" dirty="0" err="1" smtClean="0"/>
              <a:t>lamang</a:t>
            </a:r>
            <a:r>
              <a:rPr lang="en-US" sz="2200" dirty="0" smtClean="0"/>
              <a:t> </a:t>
            </a:r>
            <a:r>
              <a:rPr lang="en-US" sz="2200" dirty="0" err="1" smtClean="0"/>
              <a:t>ni</a:t>
            </a:r>
            <a:r>
              <a:rPr lang="en-US" sz="2200" dirty="0" smtClean="0"/>
              <a:t> </a:t>
            </a:r>
            <a:r>
              <a:rPr lang="en-US" sz="2200" dirty="0" err="1" smtClean="0"/>
              <a:t>hpe</a:t>
            </a:r>
            <a:r>
              <a:rPr lang="en-US" sz="2200" dirty="0" smtClean="0"/>
              <a:t> jaw </a:t>
            </a:r>
            <a:r>
              <a:rPr lang="en-US" sz="2200" dirty="0" err="1" smtClean="0"/>
              <a:t>ya</a:t>
            </a:r>
            <a:r>
              <a:rPr lang="en-US" sz="2200" dirty="0" smtClean="0"/>
              <a:t> </a:t>
            </a:r>
            <a:r>
              <a:rPr lang="en-US" sz="2200" dirty="0" err="1" smtClean="0"/>
              <a:t>na</a:t>
            </a:r>
            <a:r>
              <a:rPr lang="en-US" sz="2200" dirty="0" smtClean="0"/>
              <a:t> </a:t>
            </a:r>
            <a:r>
              <a:rPr lang="en-US" sz="2200" dirty="0" err="1" smtClean="0"/>
              <a:t>matu</a:t>
            </a:r>
            <a:r>
              <a:rPr lang="en-US" sz="2200" dirty="0" smtClean="0"/>
              <a:t> </a:t>
            </a:r>
            <a:r>
              <a:rPr lang="en-US" sz="2200" dirty="0" err="1" smtClean="0"/>
              <a:t>rai</a:t>
            </a:r>
            <a:r>
              <a:rPr lang="en-US" sz="2200" dirty="0" smtClean="0"/>
              <a:t> ai </a:t>
            </a:r>
            <a:r>
              <a:rPr lang="en-US" sz="2200" dirty="0" err="1" smtClean="0"/>
              <a:t>hpe</a:t>
            </a:r>
            <a:r>
              <a:rPr lang="en-US" sz="2200" dirty="0" smtClean="0"/>
              <a:t> </a:t>
            </a:r>
            <a:r>
              <a:rPr lang="en-US" sz="2200" dirty="0" err="1" smtClean="0"/>
              <a:t>dum</a:t>
            </a:r>
            <a:r>
              <a:rPr lang="en-US" sz="2200" dirty="0" smtClean="0"/>
              <a:t> </a:t>
            </a:r>
            <a:r>
              <a:rPr lang="en-US" sz="2200" dirty="0" err="1" smtClean="0"/>
              <a:t>nga</a:t>
            </a:r>
            <a:r>
              <a:rPr lang="en-US" sz="2200" dirty="0" smtClean="0"/>
              <a:t> u.</a:t>
            </a:r>
            <a:endParaRPr sz="2200" b="0" i="0" u="none" strike="noStrike" cap="none" dirty="0">
              <a:solidFill>
                <a:srgbClr val="000000"/>
              </a:solidFill>
              <a:sym typeface="Arial"/>
            </a:endParaRPr>
          </a:p>
        </p:txBody>
      </p:sp>
      <p:sp>
        <p:nvSpPr>
          <p:cNvPr id="2" name="Title 1"/>
          <p:cNvSpPr>
            <a:spLocks noGrp="1"/>
          </p:cNvSpPr>
          <p:nvPr>
            <p:ph type="title"/>
          </p:nvPr>
        </p:nvSpPr>
        <p:spPr>
          <a:xfrm>
            <a:off x="789559" y="246266"/>
            <a:ext cx="8004669" cy="509665"/>
          </a:xfrm>
        </p:spPr>
        <p:txBody>
          <a:bodyPr>
            <a:noAutofit/>
          </a:bodyPr>
          <a:lstStyle/>
          <a:p>
            <a:r>
              <a:rPr lang="en-US" sz="4400" dirty="0" err="1" smtClean="0"/>
              <a:t>Madat</a:t>
            </a:r>
            <a:r>
              <a:rPr lang="en-US" sz="4400" dirty="0" smtClean="0"/>
              <a:t> u. ( Koi yen </a:t>
            </a:r>
            <a:r>
              <a:rPr lang="en-US" sz="4400" dirty="0" err="1" smtClean="0"/>
              <a:t>ra</a:t>
            </a:r>
            <a:r>
              <a:rPr lang="en-US" sz="4400" dirty="0" smtClean="0"/>
              <a:t> </a:t>
            </a:r>
            <a:r>
              <a:rPr lang="en-US" sz="4400" dirty="0" err="1" smtClean="0"/>
              <a:t>na</a:t>
            </a:r>
            <a:r>
              <a:rPr lang="en-US" sz="4400" dirty="0" smtClean="0"/>
              <a:t> lam </a:t>
            </a:r>
            <a:r>
              <a:rPr lang="en-US" sz="4400" dirty="0" err="1" smtClean="0"/>
              <a:t>ni</a:t>
            </a:r>
            <a:r>
              <a:rPr lang="en-US" sz="4400" dirty="0" smtClean="0"/>
              <a:t> )</a:t>
            </a:r>
            <a:endParaRPr lang="en-US" sz="4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55"/>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63" name="Google Shape;663;p55"/>
          <p:cNvSpPr/>
          <p:nvPr/>
        </p:nvSpPr>
        <p:spPr>
          <a:xfrm>
            <a:off x="213359" y="918058"/>
            <a:ext cx="10741045" cy="569789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pitchFamily="34" charset="0"/>
              <a:buChar char="•"/>
            </a:pPr>
            <a:r>
              <a:rPr lang="en-US" sz="2200" b="0" i="0" u="none" strike="noStrike" cap="none" dirty="0" smtClean="0">
                <a:solidFill>
                  <a:srgbClr val="000000"/>
                </a:solidFill>
                <a:latin typeface="Arial"/>
                <a:ea typeface="Arial"/>
                <a:cs typeface="Arial"/>
                <a:sym typeface="Arial"/>
              </a:rPr>
              <a:t>“</a:t>
            </a:r>
            <a:r>
              <a:rPr lang="en-US" sz="2200" dirty="0" err="1"/>
              <a:t>N</a:t>
            </a:r>
            <a:r>
              <a:rPr lang="en-US" sz="2200" b="0" i="0" u="none" strike="noStrike" cap="none" dirty="0" err="1" smtClean="0">
                <a:solidFill>
                  <a:srgbClr val="000000"/>
                </a:solidFill>
                <a:latin typeface="Arial"/>
                <a:ea typeface="Arial"/>
                <a:cs typeface="Arial"/>
                <a:sym typeface="Arial"/>
              </a:rPr>
              <a:t>gai</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nang</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hpe</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ganing</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hku</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garum</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ya</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ra</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na</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rai</a:t>
            </a:r>
            <a:r>
              <a:rPr lang="en-US" sz="2200" b="0" i="0" u="none" strike="noStrike" cap="none" dirty="0" smtClean="0">
                <a:solidFill>
                  <a:srgbClr val="000000"/>
                </a:solidFill>
                <a:latin typeface="Arial"/>
                <a:ea typeface="Arial"/>
                <a:cs typeface="Arial"/>
                <a:sym typeface="Arial"/>
              </a:rPr>
              <a:t>?” </a:t>
            </a:r>
            <a:endParaRPr sz="22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pitchFamily="34" charset="0"/>
              <a:buChar char="•"/>
            </a:pP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Anhte</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rau</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tsun</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shaga</a:t>
            </a:r>
            <a:r>
              <a:rPr lang="en-US" sz="2200" b="0" i="0" u="none" strike="noStrike" cap="none" dirty="0" smtClean="0">
                <a:solidFill>
                  <a:srgbClr val="000000"/>
                </a:solidFill>
                <a:latin typeface="Arial"/>
                <a:ea typeface="Arial"/>
                <a:cs typeface="Arial"/>
                <a:sym typeface="Arial"/>
              </a:rPr>
              <a:t> </a:t>
            </a:r>
            <a:r>
              <a:rPr lang="en-US" sz="2200" dirty="0" err="1" smtClean="0"/>
              <a:t>wa</a:t>
            </a:r>
            <a:r>
              <a:rPr lang="en-US" sz="2200" dirty="0" smtClean="0"/>
              <a:t> </a:t>
            </a:r>
            <a:r>
              <a:rPr lang="en-US" sz="2200" dirty="0" err="1" smtClean="0"/>
              <a:t>ai</a:t>
            </a:r>
            <a:r>
              <a:rPr lang="en-US" sz="2200" dirty="0" smtClean="0"/>
              <a:t> </a:t>
            </a:r>
            <a:r>
              <a:rPr lang="en-US" sz="2200" dirty="0" err="1" smtClean="0"/>
              <a:t>ni</a:t>
            </a:r>
            <a:r>
              <a:rPr lang="en-US" sz="2200" dirty="0" smtClean="0"/>
              <a:t> </a:t>
            </a:r>
            <a:r>
              <a:rPr lang="en-US" sz="2200" dirty="0" err="1" smtClean="0"/>
              <a:t>gaw</a:t>
            </a:r>
            <a:r>
              <a:rPr lang="en-US" sz="2200" dirty="0" smtClean="0"/>
              <a:t> an </a:t>
            </a:r>
            <a:r>
              <a:rPr lang="en-US" sz="2200" dirty="0" err="1" smtClean="0"/>
              <a:t>lahkawng</a:t>
            </a:r>
            <a:r>
              <a:rPr lang="en-US" sz="2200" dirty="0" smtClean="0"/>
              <a:t> a </a:t>
            </a:r>
            <a:r>
              <a:rPr lang="en-US" sz="2200" dirty="0" err="1" smtClean="0"/>
              <a:t>lapran</a:t>
            </a:r>
            <a:r>
              <a:rPr lang="en-US" sz="2200" dirty="0" smtClean="0"/>
              <a:t> </a:t>
            </a:r>
            <a:r>
              <a:rPr lang="en-US" sz="2200" dirty="0" err="1" smtClean="0"/>
              <a:t>kaw</a:t>
            </a:r>
            <a:r>
              <a:rPr lang="en-US" sz="2200" dirty="0" smtClean="0"/>
              <a:t> </a:t>
            </a:r>
            <a:r>
              <a:rPr lang="en-US" sz="2200" dirty="0" err="1" smtClean="0"/>
              <a:t>sha</a:t>
            </a:r>
            <a:r>
              <a:rPr lang="en-US" sz="2200" dirty="0" smtClean="0"/>
              <a:t> </a:t>
            </a:r>
            <a:r>
              <a:rPr lang="en-US" sz="2200" dirty="0" err="1" smtClean="0"/>
              <a:t>nga</a:t>
            </a:r>
            <a:r>
              <a:rPr lang="en-US" sz="2200" dirty="0" smtClean="0"/>
              <a:t> </a:t>
            </a:r>
            <a:r>
              <a:rPr lang="en-US" sz="2200" dirty="0" err="1" smtClean="0"/>
              <a:t>nga</a:t>
            </a:r>
            <a:r>
              <a:rPr lang="en-US" sz="2200" dirty="0" smtClean="0"/>
              <a:t> </a:t>
            </a:r>
            <a:r>
              <a:rPr lang="en-US" sz="2200" dirty="0" err="1" smtClean="0"/>
              <a:t>na</a:t>
            </a:r>
            <a:r>
              <a:rPr lang="en-US" sz="2200" dirty="0" smtClean="0"/>
              <a:t> re </a:t>
            </a:r>
            <a:r>
              <a:rPr lang="en-US" sz="2200" dirty="0" err="1" smtClean="0"/>
              <a:t>ai</a:t>
            </a:r>
            <a:r>
              <a:rPr lang="en-US" sz="2200" dirty="0" smtClean="0"/>
              <a:t>. Nang </a:t>
            </a:r>
            <a:r>
              <a:rPr lang="en-US" sz="2200" dirty="0" err="1" smtClean="0"/>
              <a:t>ahkang</a:t>
            </a:r>
            <a:r>
              <a:rPr lang="en-US" sz="2200" dirty="0" smtClean="0"/>
              <a:t> </a:t>
            </a:r>
            <a:r>
              <a:rPr lang="en-US" sz="2200" dirty="0" err="1" smtClean="0"/>
              <a:t>njaw</a:t>
            </a:r>
            <a:r>
              <a:rPr lang="en-US" sz="2200" dirty="0" smtClean="0"/>
              <a:t> yang </a:t>
            </a:r>
            <a:r>
              <a:rPr lang="en-US" sz="2200" dirty="0" err="1" smtClean="0"/>
              <a:t>hpa</a:t>
            </a:r>
            <a:r>
              <a:rPr lang="en-US" sz="2200" dirty="0" smtClean="0"/>
              <a:t> </a:t>
            </a:r>
            <a:r>
              <a:rPr lang="en-US" sz="2200" dirty="0" err="1" smtClean="0"/>
              <a:t>hpe</a:t>
            </a:r>
            <a:r>
              <a:rPr lang="en-US" sz="2200" dirty="0" smtClean="0"/>
              <a:t> </a:t>
            </a:r>
            <a:r>
              <a:rPr lang="en-US" sz="2200" dirty="0" err="1" smtClean="0"/>
              <a:t>mung</a:t>
            </a:r>
            <a:r>
              <a:rPr lang="en-US" sz="2200" dirty="0" smtClean="0"/>
              <a:t> </a:t>
            </a:r>
            <a:r>
              <a:rPr lang="en-US" sz="2200" dirty="0" err="1" smtClean="0"/>
              <a:t>shinggan</a:t>
            </a:r>
            <a:r>
              <a:rPr lang="en-US" sz="2200" dirty="0" smtClean="0"/>
              <a:t> de </a:t>
            </a:r>
            <a:r>
              <a:rPr lang="en-US" sz="2200" dirty="0" err="1" smtClean="0"/>
              <a:t>tsun</a:t>
            </a:r>
            <a:r>
              <a:rPr lang="en-US" sz="2200" dirty="0" smtClean="0"/>
              <a:t> </a:t>
            </a:r>
            <a:r>
              <a:rPr lang="en-US" sz="2200" dirty="0" err="1" smtClean="0"/>
              <a:t>shapraw</a:t>
            </a:r>
            <a:r>
              <a:rPr lang="en-US" sz="2200" dirty="0" smtClean="0"/>
              <a:t> </a:t>
            </a:r>
            <a:r>
              <a:rPr lang="en-US" sz="2200" dirty="0" err="1" smtClean="0"/>
              <a:t>na</a:t>
            </a:r>
            <a:r>
              <a:rPr lang="en-US" sz="2200" dirty="0" smtClean="0"/>
              <a:t> </a:t>
            </a:r>
            <a:r>
              <a:rPr lang="en-US" sz="2200" dirty="0" err="1" smtClean="0"/>
              <a:t>nrai</a:t>
            </a:r>
            <a:r>
              <a:rPr lang="en-US" sz="2200" dirty="0" smtClean="0"/>
              <a:t> </a:t>
            </a:r>
            <a:r>
              <a:rPr lang="en-US" sz="2200" dirty="0" err="1" smtClean="0"/>
              <a:t>ai</a:t>
            </a:r>
            <a:r>
              <a:rPr lang="en-US" sz="2200" dirty="0" smtClean="0"/>
              <a:t>.”</a:t>
            </a:r>
            <a:endParaRPr sz="22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800"/>
              <a:buFont typeface="Arial" pitchFamily="34" charset="0"/>
              <a:buChar char="•"/>
            </a:pPr>
            <a:r>
              <a:rPr lang="en-US" sz="2200" b="0" i="0" u="none" strike="noStrike" cap="none" dirty="0" smtClean="0">
                <a:solidFill>
                  <a:srgbClr val="000000"/>
                </a:solidFill>
                <a:latin typeface="Arial"/>
                <a:ea typeface="Arial"/>
                <a:cs typeface="Arial"/>
                <a:sym typeface="Arial"/>
              </a:rPr>
              <a:t>“</a:t>
            </a:r>
            <a:r>
              <a:rPr lang="en-US" sz="2200" dirty="0" smtClean="0"/>
              <a:t> </a:t>
            </a:r>
            <a:r>
              <a:rPr lang="en-US" sz="2200" dirty="0" err="1" smtClean="0"/>
              <a:t>Ngai</a:t>
            </a:r>
            <a:r>
              <a:rPr lang="en-US" sz="2200" dirty="0" smtClean="0"/>
              <a:t> dang di </a:t>
            </a:r>
            <a:r>
              <a:rPr lang="en-US" sz="2200" dirty="0" err="1" smtClean="0"/>
              <a:t>daram</a:t>
            </a:r>
            <a:r>
              <a:rPr lang="en-US" sz="2200" dirty="0" smtClean="0"/>
              <a:t> </a:t>
            </a:r>
            <a:r>
              <a:rPr lang="en-US" sz="2200" dirty="0" err="1" smtClean="0"/>
              <a:t>garum</a:t>
            </a:r>
            <a:r>
              <a:rPr lang="en-US" sz="2200" dirty="0" smtClean="0"/>
              <a:t> </a:t>
            </a:r>
            <a:r>
              <a:rPr lang="en-US" sz="2200" dirty="0" err="1" smtClean="0"/>
              <a:t>shingtau</a:t>
            </a:r>
            <a:r>
              <a:rPr lang="en-US" sz="2200" dirty="0" smtClean="0"/>
              <a:t> </a:t>
            </a:r>
            <a:r>
              <a:rPr lang="en-US" sz="2200" dirty="0" err="1" smtClean="0"/>
              <a:t>ya</a:t>
            </a:r>
            <a:r>
              <a:rPr lang="en-US" sz="2200" dirty="0" smtClean="0"/>
              <a:t> </a:t>
            </a:r>
            <a:r>
              <a:rPr lang="en-US" sz="2200" dirty="0" err="1" smtClean="0"/>
              <a:t>na.</a:t>
            </a:r>
            <a:r>
              <a:rPr lang="en-US" sz="2200" dirty="0" smtClean="0"/>
              <a:t> </a:t>
            </a:r>
            <a:r>
              <a:rPr lang="en-US" sz="2200" dirty="0" err="1" smtClean="0"/>
              <a:t>Rai</a:t>
            </a:r>
            <a:r>
              <a:rPr lang="en-US" sz="2200" dirty="0" smtClean="0"/>
              <a:t> </a:t>
            </a:r>
            <a:r>
              <a:rPr lang="en-US" sz="2200" dirty="0" err="1" smtClean="0"/>
              <a:t>tim</a:t>
            </a:r>
            <a:r>
              <a:rPr lang="en-US" sz="2200" dirty="0" smtClean="0"/>
              <a:t> </a:t>
            </a:r>
            <a:r>
              <a:rPr lang="en-US" sz="2200" dirty="0" err="1" smtClean="0"/>
              <a:t>ngai</a:t>
            </a:r>
            <a:r>
              <a:rPr lang="en-US" sz="2200" dirty="0" smtClean="0"/>
              <a:t> </a:t>
            </a:r>
            <a:r>
              <a:rPr lang="en-US" sz="2200" dirty="0" err="1" smtClean="0"/>
              <a:t>gaw</a:t>
            </a:r>
            <a:r>
              <a:rPr lang="en-US" sz="2200" dirty="0" smtClean="0"/>
              <a:t> </a:t>
            </a:r>
            <a:r>
              <a:rPr lang="en-US" sz="2200" dirty="0" err="1" smtClean="0"/>
              <a:t>myit</a:t>
            </a:r>
            <a:r>
              <a:rPr lang="en-US" sz="2200" dirty="0" smtClean="0"/>
              <a:t> </a:t>
            </a:r>
            <a:r>
              <a:rPr lang="en-US" sz="2200" dirty="0" err="1" smtClean="0"/>
              <a:t>shalan</a:t>
            </a:r>
            <a:r>
              <a:rPr lang="en-US" sz="2200" dirty="0" smtClean="0"/>
              <a:t> </a:t>
            </a:r>
            <a:r>
              <a:rPr lang="en-US" sz="2200" dirty="0" err="1" smtClean="0"/>
              <a:t>bawng</a:t>
            </a:r>
            <a:r>
              <a:rPr lang="en-US" sz="2200" dirty="0" smtClean="0"/>
              <a:t> ban </a:t>
            </a:r>
            <a:r>
              <a:rPr lang="en-US" sz="2200" dirty="0" err="1" smtClean="0"/>
              <a:t>ya</a:t>
            </a:r>
            <a:r>
              <a:rPr lang="en-US" sz="2200" dirty="0" smtClean="0"/>
              <a:t> </a:t>
            </a:r>
            <a:r>
              <a:rPr lang="en-US" sz="2200" dirty="0" err="1" smtClean="0"/>
              <a:t>ai</a:t>
            </a:r>
            <a:r>
              <a:rPr lang="en-US" sz="2200" dirty="0" smtClean="0"/>
              <a:t> </a:t>
            </a:r>
            <a:r>
              <a:rPr lang="en-US" sz="2200" dirty="0" err="1" smtClean="0"/>
              <a:t>wa</a:t>
            </a:r>
            <a:r>
              <a:rPr lang="en-US" sz="2200" dirty="0" smtClean="0"/>
              <a:t> </a:t>
            </a:r>
            <a:r>
              <a:rPr lang="en-US" sz="2200" dirty="0" err="1" smtClean="0"/>
              <a:t>nre</a:t>
            </a:r>
            <a:r>
              <a:rPr lang="en-US" sz="2200" dirty="0" smtClean="0"/>
              <a:t> </a:t>
            </a:r>
            <a:r>
              <a:rPr lang="en-US" sz="2200" dirty="0" err="1" smtClean="0"/>
              <a:t>ai</a:t>
            </a:r>
            <a:r>
              <a:rPr lang="en-US" sz="2200" dirty="0" smtClean="0"/>
              <a:t>. Nang </a:t>
            </a:r>
            <a:r>
              <a:rPr lang="en-US" sz="2200" dirty="0" err="1" smtClean="0"/>
              <a:t>na</a:t>
            </a:r>
            <a:r>
              <a:rPr lang="en-US" sz="2200" dirty="0" smtClean="0"/>
              <a:t> </a:t>
            </a:r>
            <a:r>
              <a:rPr lang="en-US" sz="2200" dirty="0" err="1" smtClean="0"/>
              <a:t>matu</a:t>
            </a:r>
            <a:r>
              <a:rPr lang="en-US" sz="2200" dirty="0" smtClean="0"/>
              <a:t> </a:t>
            </a:r>
            <a:r>
              <a:rPr lang="en-US" sz="2200" dirty="0" err="1" smtClean="0"/>
              <a:t>lu</a:t>
            </a:r>
            <a:r>
              <a:rPr lang="en-US" sz="2200" dirty="0" smtClean="0"/>
              <a:t> </a:t>
            </a:r>
            <a:r>
              <a:rPr lang="en-US" sz="2200" dirty="0" err="1" smtClean="0"/>
              <a:t>mai</a:t>
            </a:r>
            <a:r>
              <a:rPr lang="en-US" sz="2200" dirty="0" smtClean="0"/>
              <a:t> </a:t>
            </a:r>
            <a:r>
              <a:rPr lang="en-US" sz="2200" dirty="0" err="1" smtClean="0"/>
              <a:t>na</a:t>
            </a:r>
            <a:r>
              <a:rPr lang="en-US" sz="2200" dirty="0" smtClean="0"/>
              <a:t> </a:t>
            </a:r>
            <a:r>
              <a:rPr lang="en-US" sz="2200" dirty="0" err="1" smtClean="0"/>
              <a:t>garum</a:t>
            </a:r>
            <a:r>
              <a:rPr lang="en-US" sz="2200" dirty="0" smtClean="0"/>
              <a:t> </a:t>
            </a:r>
            <a:r>
              <a:rPr lang="en-US" sz="2200" dirty="0" err="1" smtClean="0"/>
              <a:t>shingtau</a:t>
            </a:r>
            <a:r>
              <a:rPr lang="en-US" sz="2200" dirty="0" smtClean="0"/>
              <a:t> </a:t>
            </a:r>
            <a:r>
              <a:rPr lang="en-US" sz="2200" dirty="0" err="1" smtClean="0"/>
              <a:t>hte</a:t>
            </a:r>
            <a:r>
              <a:rPr lang="en-US" sz="2200" dirty="0" smtClean="0"/>
              <a:t> </a:t>
            </a:r>
            <a:r>
              <a:rPr lang="en-US" sz="2200" dirty="0" err="1" smtClean="0"/>
              <a:t>seng</a:t>
            </a:r>
            <a:r>
              <a:rPr lang="en-US" sz="2200" dirty="0" smtClean="0"/>
              <a:t> n-</a:t>
            </a:r>
            <a:r>
              <a:rPr lang="en-US" sz="2200" dirty="0" err="1" smtClean="0"/>
              <a:t>na</a:t>
            </a:r>
            <a:r>
              <a:rPr lang="en-US" sz="2200" dirty="0" smtClean="0"/>
              <a:t> </a:t>
            </a:r>
            <a:r>
              <a:rPr lang="en-US" sz="2200" dirty="0" err="1" smtClean="0"/>
              <a:t>ngai</a:t>
            </a:r>
            <a:r>
              <a:rPr lang="en-US" sz="2200" dirty="0" smtClean="0"/>
              <a:t> </a:t>
            </a:r>
            <a:r>
              <a:rPr lang="en-US" sz="2200" dirty="0" err="1" smtClean="0"/>
              <a:t>kaw</a:t>
            </a:r>
            <a:r>
              <a:rPr lang="en-US" sz="2200" dirty="0" smtClean="0"/>
              <a:t> </a:t>
            </a:r>
            <a:r>
              <a:rPr lang="en-US" sz="2200" dirty="0" err="1" smtClean="0"/>
              <a:t>nga</a:t>
            </a:r>
            <a:r>
              <a:rPr lang="en-US" sz="2200" dirty="0" smtClean="0"/>
              <a:t> </a:t>
            </a:r>
            <a:r>
              <a:rPr lang="en-US" sz="2200" dirty="0" err="1" smtClean="0"/>
              <a:t>ai</a:t>
            </a:r>
            <a:r>
              <a:rPr lang="en-US" sz="2200" dirty="0" smtClean="0"/>
              <a:t> </a:t>
            </a:r>
            <a:r>
              <a:rPr lang="en-US" sz="2200" dirty="0" err="1" smtClean="0"/>
              <a:t>shiga</a:t>
            </a:r>
            <a:r>
              <a:rPr lang="en-US" sz="2200" dirty="0" smtClean="0"/>
              <a:t> </a:t>
            </a:r>
            <a:r>
              <a:rPr lang="en-US" sz="2200" dirty="0" err="1" smtClean="0"/>
              <a:t>lamang</a:t>
            </a:r>
            <a:r>
              <a:rPr lang="en-US" sz="2200" dirty="0" smtClean="0"/>
              <a:t> </a:t>
            </a:r>
            <a:r>
              <a:rPr lang="en-US" sz="2200" dirty="0" err="1" smtClean="0"/>
              <a:t>ni</a:t>
            </a:r>
            <a:r>
              <a:rPr lang="en-US" sz="2200" dirty="0" smtClean="0"/>
              <a:t> </a:t>
            </a:r>
            <a:r>
              <a:rPr lang="en-US" sz="2200" dirty="0" err="1" smtClean="0"/>
              <a:t>hpe</a:t>
            </a:r>
            <a:r>
              <a:rPr lang="en-US" sz="2200" dirty="0" smtClean="0"/>
              <a:t> </a:t>
            </a:r>
            <a:r>
              <a:rPr lang="en-US" sz="2200" dirty="0" err="1" smtClean="0"/>
              <a:t>tsun</a:t>
            </a:r>
            <a:r>
              <a:rPr lang="en-US" sz="2200" dirty="0" smtClean="0"/>
              <a:t> </a:t>
            </a:r>
            <a:r>
              <a:rPr lang="en-US" sz="2200" dirty="0" err="1" smtClean="0"/>
              <a:t>dan</a:t>
            </a:r>
            <a:r>
              <a:rPr lang="en-US" sz="2200" dirty="0" smtClean="0"/>
              <a:t> </a:t>
            </a:r>
            <a:r>
              <a:rPr lang="en-US" sz="2200" dirty="0" err="1" smtClean="0"/>
              <a:t>ya</a:t>
            </a:r>
            <a:r>
              <a:rPr lang="en-US" sz="2200" dirty="0" smtClean="0"/>
              <a:t> </a:t>
            </a:r>
            <a:r>
              <a:rPr lang="en-US" sz="2200" dirty="0" err="1" smtClean="0"/>
              <a:t>lu</a:t>
            </a:r>
            <a:r>
              <a:rPr lang="en-US" sz="2200" dirty="0" smtClean="0"/>
              <a:t> </a:t>
            </a:r>
            <a:r>
              <a:rPr lang="en-US" sz="2200" dirty="0" err="1" smtClean="0"/>
              <a:t>ai</a:t>
            </a:r>
            <a:r>
              <a:rPr lang="en-US" sz="2200" dirty="0" smtClean="0"/>
              <a:t>.”</a:t>
            </a:r>
            <a:endParaRPr lang="en-US" sz="2200" dirty="0"/>
          </a:p>
          <a:p>
            <a:pPr marL="342900" marR="0" lvl="0" indent="-342900" algn="l" rtl="0">
              <a:lnSpc>
                <a:spcPct val="150000"/>
              </a:lnSpc>
              <a:spcBef>
                <a:spcPts val="0"/>
              </a:spcBef>
              <a:spcAft>
                <a:spcPts val="0"/>
              </a:spcAft>
              <a:buClr>
                <a:srgbClr val="000000"/>
              </a:buClr>
              <a:buSzPts val="1800"/>
              <a:buFont typeface="Arial" pitchFamily="34" charset="0"/>
              <a:buChar char="•"/>
            </a:pPr>
            <a:r>
              <a:rPr lang="en-US" sz="2200" b="0" i="0" u="none" strike="noStrike" cap="none" dirty="0" smtClean="0">
                <a:solidFill>
                  <a:srgbClr val="000000"/>
                </a:solidFill>
                <a:latin typeface="Arial"/>
                <a:ea typeface="Arial"/>
                <a:cs typeface="Arial"/>
                <a:sym typeface="Arial"/>
              </a:rPr>
              <a:t> “ </a:t>
            </a:r>
            <a:r>
              <a:rPr lang="en-US" sz="2200" dirty="0" err="1" smtClean="0"/>
              <a:t>Tsun</a:t>
            </a:r>
            <a:r>
              <a:rPr lang="en-US" sz="2200" dirty="0" smtClean="0"/>
              <a:t> </a:t>
            </a:r>
            <a:r>
              <a:rPr lang="en-US" sz="2200" dirty="0" err="1" smtClean="0"/>
              <a:t>dan</a:t>
            </a:r>
            <a:r>
              <a:rPr lang="en-US" sz="2200" dirty="0" smtClean="0"/>
              <a:t> </a:t>
            </a:r>
            <a:r>
              <a:rPr lang="en-US" sz="2200" dirty="0" err="1" smtClean="0"/>
              <a:t>mayu</a:t>
            </a:r>
            <a:r>
              <a:rPr lang="en-US" sz="2200" dirty="0" smtClean="0"/>
              <a:t> ai </a:t>
            </a:r>
            <a:r>
              <a:rPr lang="en-US" sz="2200" dirty="0" err="1" smtClean="0"/>
              <a:t>daram</a:t>
            </a:r>
            <a:r>
              <a:rPr lang="en-US" sz="2200" dirty="0" smtClean="0"/>
              <a:t> </a:t>
            </a:r>
            <a:r>
              <a:rPr lang="en-US" sz="2200" dirty="0" err="1" smtClean="0"/>
              <a:t>ngai</a:t>
            </a:r>
            <a:r>
              <a:rPr lang="en-US" sz="2200" dirty="0" smtClean="0"/>
              <a:t> </a:t>
            </a:r>
            <a:r>
              <a:rPr lang="en-US" sz="2200" dirty="0" err="1" smtClean="0"/>
              <a:t>hpe</a:t>
            </a:r>
            <a:r>
              <a:rPr lang="en-US" sz="2200" dirty="0" smtClean="0"/>
              <a:t> </a:t>
            </a:r>
            <a:r>
              <a:rPr lang="en-US" sz="2200" dirty="0" err="1" smtClean="0"/>
              <a:t>tsun</a:t>
            </a:r>
            <a:r>
              <a:rPr lang="en-US" sz="2200" dirty="0" smtClean="0"/>
              <a:t> </a:t>
            </a:r>
            <a:r>
              <a:rPr lang="en-US" sz="2200" dirty="0" err="1" smtClean="0"/>
              <a:t>dan</a:t>
            </a:r>
            <a:r>
              <a:rPr lang="en-US" sz="2200" dirty="0" smtClean="0"/>
              <a:t> </a:t>
            </a:r>
            <a:r>
              <a:rPr lang="en-US" sz="2200" dirty="0" err="1" smtClean="0"/>
              <a:t>mai</a:t>
            </a:r>
            <a:r>
              <a:rPr lang="en-US" sz="2200" dirty="0" smtClean="0"/>
              <a:t> ai. Nang </a:t>
            </a:r>
            <a:r>
              <a:rPr lang="en-US" sz="2200" dirty="0" err="1" smtClean="0"/>
              <a:t>lu</a:t>
            </a:r>
            <a:r>
              <a:rPr lang="en-US" sz="2200" dirty="0" smtClean="0"/>
              <a:t> </a:t>
            </a:r>
            <a:r>
              <a:rPr lang="en-US" sz="2200" dirty="0" err="1" smtClean="0"/>
              <a:t>mai</a:t>
            </a:r>
            <a:r>
              <a:rPr lang="en-US" sz="2200" dirty="0" smtClean="0"/>
              <a:t> </a:t>
            </a:r>
            <a:r>
              <a:rPr lang="en-US" sz="2200" dirty="0" err="1" smtClean="0"/>
              <a:t>na</a:t>
            </a:r>
            <a:r>
              <a:rPr lang="en-US" sz="2200" dirty="0" smtClean="0"/>
              <a:t> </a:t>
            </a:r>
            <a:r>
              <a:rPr lang="en-US" sz="2200" dirty="0" err="1" smtClean="0"/>
              <a:t>garum</a:t>
            </a:r>
            <a:r>
              <a:rPr lang="en-US" sz="2200" dirty="0" smtClean="0"/>
              <a:t> </a:t>
            </a:r>
            <a:r>
              <a:rPr lang="en-US" sz="2200" dirty="0" err="1" smtClean="0"/>
              <a:t>lajang</a:t>
            </a:r>
            <a:r>
              <a:rPr lang="en-US" sz="2200" dirty="0" smtClean="0"/>
              <a:t> lam </a:t>
            </a:r>
            <a:r>
              <a:rPr lang="en-US" sz="2200" dirty="0" err="1" smtClean="0"/>
              <a:t>hpe</a:t>
            </a:r>
            <a:r>
              <a:rPr lang="en-US" sz="2200" dirty="0" smtClean="0"/>
              <a:t> </a:t>
            </a:r>
            <a:r>
              <a:rPr lang="en-US" sz="2200" dirty="0" err="1" smtClean="0"/>
              <a:t>ngai</a:t>
            </a:r>
            <a:r>
              <a:rPr lang="en-US" sz="2200" dirty="0" smtClean="0"/>
              <a:t> </a:t>
            </a:r>
            <a:r>
              <a:rPr lang="en-US" sz="2200" dirty="0" err="1" smtClean="0"/>
              <a:t>tsun</a:t>
            </a:r>
            <a:r>
              <a:rPr lang="en-US" sz="2200" dirty="0" smtClean="0"/>
              <a:t> </a:t>
            </a:r>
            <a:r>
              <a:rPr lang="en-US" sz="2200" dirty="0" err="1" smtClean="0"/>
              <a:t>dan</a:t>
            </a:r>
            <a:r>
              <a:rPr lang="en-US" sz="2200" dirty="0" smtClean="0"/>
              <a:t> </a:t>
            </a:r>
            <a:r>
              <a:rPr lang="en-US" sz="2200" dirty="0" err="1" smtClean="0"/>
              <a:t>ya</a:t>
            </a:r>
            <a:r>
              <a:rPr lang="en-US" sz="2200" dirty="0" smtClean="0"/>
              <a:t> </a:t>
            </a:r>
            <a:r>
              <a:rPr lang="en-US" sz="2200" dirty="0" err="1" smtClean="0"/>
              <a:t>na</a:t>
            </a:r>
            <a:r>
              <a:rPr lang="en-US" sz="2200" dirty="0" smtClean="0"/>
              <a:t> </a:t>
            </a:r>
            <a:r>
              <a:rPr lang="en-US" sz="2200" dirty="0" err="1" smtClean="0"/>
              <a:t>matu</a:t>
            </a:r>
            <a:r>
              <a:rPr lang="en-US" sz="2200" dirty="0" smtClean="0"/>
              <a:t> </a:t>
            </a:r>
            <a:r>
              <a:rPr lang="en-US" sz="2200" dirty="0" err="1" smtClean="0"/>
              <a:t>nang</a:t>
            </a:r>
            <a:r>
              <a:rPr lang="en-US" sz="2200" dirty="0" smtClean="0"/>
              <a:t> </a:t>
            </a:r>
            <a:r>
              <a:rPr lang="en-US" sz="2200" dirty="0" err="1" smtClean="0"/>
              <a:t>na</a:t>
            </a:r>
            <a:r>
              <a:rPr lang="en-US" sz="2200" dirty="0" smtClean="0"/>
              <a:t> </a:t>
            </a:r>
            <a:r>
              <a:rPr lang="en-US" sz="2200" dirty="0" err="1" smtClean="0"/>
              <a:t>mahkrum</a:t>
            </a:r>
            <a:r>
              <a:rPr lang="en-US" sz="2200" dirty="0" smtClean="0"/>
              <a:t> </a:t>
            </a:r>
            <a:r>
              <a:rPr lang="en-US" sz="2200" dirty="0" err="1" smtClean="0"/>
              <a:t>madup</a:t>
            </a:r>
            <a:r>
              <a:rPr lang="en-US" sz="2200" dirty="0" smtClean="0"/>
              <a:t> </a:t>
            </a:r>
            <a:r>
              <a:rPr lang="en-US" sz="2200" dirty="0" err="1" smtClean="0"/>
              <a:t>ni</a:t>
            </a:r>
            <a:r>
              <a:rPr lang="en-US" sz="2200" dirty="0" smtClean="0"/>
              <a:t> </a:t>
            </a:r>
            <a:r>
              <a:rPr lang="en-US" sz="2200" dirty="0" err="1" smtClean="0"/>
              <a:t>hpe</a:t>
            </a:r>
            <a:r>
              <a:rPr lang="en-US" sz="2200" dirty="0" smtClean="0"/>
              <a:t> </a:t>
            </a:r>
            <a:r>
              <a:rPr lang="en-US" sz="2200" dirty="0" err="1" smtClean="0"/>
              <a:t>tsun</a:t>
            </a:r>
            <a:r>
              <a:rPr lang="en-US" sz="2200" dirty="0" smtClean="0"/>
              <a:t> </a:t>
            </a:r>
            <a:r>
              <a:rPr lang="en-US" sz="2200" dirty="0" err="1" smtClean="0"/>
              <a:t>dan</a:t>
            </a:r>
            <a:r>
              <a:rPr lang="en-US" sz="2200" dirty="0" smtClean="0"/>
              <a:t> </a:t>
            </a:r>
            <a:r>
              <a:rPr lang="en-US" sz="2200" dirty="0" err="1" smtClean="0"/>
              <a:t>nra</a:t>
            </a:r>
            <a:r>
              <a:rPr lang="en-US" sz="2200" dirty="0" smtClean="0"/>
              <a:t> </a:t>
            </a:r>
            <a:r>
              <a:rPr lang="en-US" sz="2200" dirty="0" err="1" smtClean="0"/>
              <a:t>ai</a:t>
            </a:r>
            <a:r>
              <a:rPr lang="en-US" sz="2200" dirty="0" smtClean="0"/>
              <a:t>.”</a:t>
            </a:r>
          </a:p>
          <a:p>
            <a:pPr marL="342900" marR="0" lvl="0" indent="-342900" algn="l" rtl="0">
              <a:lnSpc>
                <a:spcPct val="150000"/>
              </a:lnSpc>
              <a:spcBef>
                <a:spcPts val="0"/>
              </a:spcBef>
              <a:spcAft>
                <a:spcPts val="0"/>
              </a:spcAft>
              <a:buClr>
                <a:srgbClr val="000000"/>
              </a:buClr>
              <a:buSzPts val="1800"/>
              <a:buFont typeface="Arial" pitchFamily="34" charset="0"/>
              <a:buChar char="•"/>
            </a:pP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nang</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ndai</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zawn</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byim</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wa</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ai</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majaw</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ngai</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grai</a:t>
            </a:r>
            <a:r>
              <a:rPr lang="en-US" sz="2200" dirty="0"/>
              <a:t> </a:t>
            </a:r>
            <a:r>
              <a:rPr lang="en-US" sz="2200" dirty="0" err="1" smtClean="0"/>
              <a:t>na</a:t>
            </a:r>
            <a:r>
              <a:rPr lang="en-US" sz="2200" dirty="0" smtClean="0"/>
              <a:t> </a:t>
            </a:r>
            <a:r>
              <a:rPr lang="en-US" sz="2200" dirty="0" err="1" smtClean="0"/>
              <a:t>myuit</a:t>
            </a:r>
            <a:r>
              <a:rPr lang="en-US" sz="2200" dirty="0" smtClean="0"/>
              <a:t> </a:t>
            </a:r>
            <a:r>
              <a:rPr lang="en-US" sz="2200" dirty="0" err="1" smtClean="0"/>
              <a:t>npyaw</a:t>
            </a:r>
            <a:r>
              <a:rPr lang="en-US" sz="2200" dirty="0" smtClean="0"/>
              <a:t> </a:t>
            </a:r>
            <a:r>
              <a:rPr lang="en-US" sz="2200" dirty="0" err="1" smtClean="0"/>
              <a:t>ai</a:t>
            </a:r>
            <a:r>
              <a:rPr lang="en-US" sz="2200" dirty="0" smtClean="0"/>
              <a:t>.”</a:t>
            </a:r>
            <a:r>
              <a:rPr lang="en-US" sz="2200" b="0" i="0" u="none" strike="noStrike" cap="none" dirty="0" smtClean="0">
                <a:solidFill>
                  <a:srgbClr val="000000"/>
                </a:solidFill>
                <a:latin typeface="Arial"/>
                <a:ea typeface="Arial"/>
                <a:cs typeface="Arial"/>
                <a:sym typeface="Arial"/>
              </a:rPr>
              <a:t> </a:t>
            </a:r>
          </a:p>
          <a:p>
            <a:pPr marL="342900" marR="0" lvl="0" indent="-342900" algn="l" rtl="0">
              <a:lnSpc>
                <a:spcPct val="150000"/>
              </a:lnSpc>
              <a:spcBef>
                <a:spcPts val="0"/>
              </a:spcBef>
              <a:spcAft>
                <a:spcPts val="0"/>
              </a:spcAft>
              <a:buClr>
                <a:srgbClr val="000000"/>
              </a:buClr>
              <a:buSzPts val="1800"/>
              <a:buFont typeface="Arial" pitchFamily="34" charset="0"/>
              <a:buChar char="•"/>
            </a:pPr>
            <a:r>
              <a:rPr lang="en-US" sz="2400" b="0" i="0" u="none" strike="noStrike" cap="none" dirty="0" smtClean="0">
                <a:solidFill>
                  <a:srgbClr val="000000"/>
                </a:solidFill>
                <a:latin typeface="Arial"/>
                <a:ea typeface="Arial"/>
                <a:cs typeface="Arial"/>
                <a:sym typeface="Arial"/>
              </a:rPr>
              <a:t>“</a:t>
            </a:r>
            <a:r>
              <a:rPr lang="en-US" sz="2200" dirty="0" err="1"/>
              <a:t>B</a:t>
            </a:r>
            <a:r>
              <a:rPr lang="en-US" sz="2200" b="0" i="0" u="none" strike="noStrike" cap="none" dirty="0" err="1" smtClean="0">
                <a:solidFill>
                  <a:srgbClr val="000000"/>
                </a:solidFill>
                <a:sym typeface="Arial"/>
              </a:rPr>
              <a:t>yin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sai</a:t>
            </a:r>
            <a:r>
              <a:rPr lang="en-US" sz="2200" b="0" i="0" u="none" strike="noStrike" cap="none" dirty="0" smtClean="0">
                <a:solidFill>
                  <a:srgbClr val="000000"/>
                </a:solidFill>
                <a:sym typeface="Arial"/>
              </a:rPr>
              <a:t> lam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mara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majaw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nrai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a:t>
            </a:r>
            <a:endParaRPr sz="2200" b="0" i="0" u="none" strike="noStrike" cap="none" dirty="0">
              <a:solidFill>
                <a:srgbClr val="000000"/>
              </a:solidFill>
              <a:sym typeface="Arial"/>
            </a:endParaRPr>
          </a:p>
        </p:txBody>
      </p:sp>
      <p:sp>
        <p:nvSpPr>
          <p:cNvPr id="2" name="Title 1"/>
          <p:cNvSpPr>
            <a:spLocks noGrp="1"/>
          </p:cNvSpPr>
          <p:nvPr>
            <p:ph type="title"/>
          </p:nvPr>
        </p:nvSpPr>
        <p:spPr>
          <a:xfrm>
            <a:off x="789559" y="202368"/>
            <a:ext cx="8004669" cy="509665"/>
          </a:xfrm>
        </p:spPr>
        <p:txBody>
          <a:bodyPr>
            <a:normAutofit fontScale="90000"/>
          </a:bodyPr>
          <a:lstStyle/>
          <a:p>
            <a:r>
              <a:rPr lang="en-US" dirty="0" err="1" smtClean="0"/>
              <a:t>Tsun</a:t>
            </a:r>
            <a:r>
              <a:rPr lang="en-US" dirty="0" smtClean="0"/>
              <a:t> </a:t>
            </a:r>
            <a:r>
              <a:rPr lang="en-US" dirty="0" err="1" smtClean="0"/>
              <a:t>shaga</a:t>
            </a:r>
            <a:r>
              <a:rPr lang="en-US" dirty="0" smtClean="0"/>
              <a:t> </a:t>
            </a:r>
            <a:r>
              <a:rPr lang="en-US" dirty="0" err="1" smtClean="0"/>
              <a:t>na</a:t>
            </a:r>
            <a:r>
              <a:rPr lang="en-US" dirty="0" smtClean="0"/>
              <a:t> </a:t>
            </a:r>
            <a:r>
              <a:rPr lang="en-US" dirty="0" err="1" smtClean="0"/>
              <a:t>matu</a:t>
            </a:r>
            <a:r>
              <a:rPr lang="en-US" dirty="0" smtClean="0"/>
              <a:t> </a:t>
            </a:r>
            <a:r>
              <a:rPr lang="en-US" dirty="0" err="1" smtClean="0"/>
              <a:t>ga</a:t>
            </a:r>
            <a:r>
              <a:rPr lang="en-US" dirty="0" smtClean="0"/>
              <a:t> </a:t>
            </a:r>
            <a:r>
              <a:rPr lang="en-US" dirty="0" err="1" smtClean="0"/>
              <a:t>shadawn</a:t>
            </a:r>
            <a:r>
              <a:rPr lang="en-US" dirty="0" smtClean="0"/>
              <a:t> </a:t>
            </a:r>
            <a:r>
              <a:rPr lang="en-US" dirty="0" err="1" smtClean="0"/>
              <a:t>ni</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56"/>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70" name="Google Shape;670;p56"/>
          <p:cNvSpPr/>
          <p:nvPr/>
        </p:nvSpPr>
        <p:spPr>
          <a:xfrm>
            <a:off x="354475" y="1376195"/>
            <a:ext cx="9201005" cy="45242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dirty="0" err="1" smtClean="0">
                <a:solidFill>
                  <a:srgbClr val="000000"/>
                </a:solidFill>
                <a:latin typeface="Arial"/>
                <a:ea typeface="Arial"/>
                <a:cs typeface="Arial"/>
                <a:sym typeface="Arial"/>
              </a:rPr>
              <a:t>Matut</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sak</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hkrung</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nga</a:t>
            </a:r>
            <a:r>
              <a:rPr lang="en-US" sz="2400" b="0" i="0" u="none" strike="noStrike" cap="none" dirty="0" smtClean="0">
                <a:solidFill>
                  <a:srgbClr val="000000"/>
                </a:solidFill>
                <a:latin typeface="Arial"/>
                <a:ea typeface="Arial"/>
                <a:cs typeface="Arial"/>
                <a:sym typeface="Arial"/>
              </a:rPr>
              <a:t> ai </a:t>
            </a:r>
            <a:r>
              <a:rPr lang="en-US" sz="2400" b="0" i="0" u="none" strike="noStrike" cap="none" dirty="0" err="1" smtClean="0">
                <a:solidFill>
                  <a:srgbClr val="000000"/>
                </a:solidFill>
                <a:latin typeface="Arial"/>
                <a:ea typeface="Arial"/>
                <a:cs typeface="Arial"/>
                <a:sym typeface="Arial"/>
              </a:rPr>
              <a:t>wa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hku</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madu</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daw</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dan</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ahkaw</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ahkang</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nga</a:t>
            </a:r>
            <a:r>
              <a:rPr lang="en-US" sz="2400" b="0" i="0" u="none" strike="noStrike" cap="none" dirty="0" smtClean="0">
                <a:solidFill>
                  <a:srgbClr val="000000"/>
                </a:solidFill>
                <a:latin typeface="Arial"/>
                <a:ea typeface="Arial"/>
                <a:cs typeface="Arial"/>
                <a:sym typeface="Arial"/>
              </a:rPr>
              <a:t> ai lam </a:t>
            </a:r>
            <a:r>
              <a:rPr lang="en-US" sz="2400" b="0" i="0" u="none" strike="noStrike" cap="none" dirty="0" err="1" smtClean="0">
                <a:solidFill>
                  <a:srgbClr val="000000"/>
                </a:solidFill>
                <a:latin typeface="Arial"/>
                <a:ea typeface="Arial"/>
                <a:cs typeface="Arial"/>
                <a:sym typeface="Arial"/>
              </a:rPr>
              <a:t>hpe</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hkung</a:t>
            </a:r>
            <a:r>
              <a:rPr lang="en-US" sz="2400" dirty="0" err="1" smtClean="0"/>
              <a:t>ga</a:t>
            </a:r>
            <a:r>
              <a:rPr lang="en-US" sz="2400" dirty="0" smtClean="0"/>
              <a:t> u.</a:t>
            </a:r>
            <a:r>
              <a:rPr lang="en-US" sz="2400" b="0" i="0" u="none" strike="noStrike" cap="none" dirty="0" smtClean="0">
                <a:solidFill>
                  <a:srgbClr val="000000"/>
                </a:solidFill>
                <a:latin typeface="Arial"/>
                <a:ea typeface="Arial"/>
                <a:cs typeface="Arial"/>
                <a:sym typeface="Arial"/>
              </a:rPr>
              <a:t> </a:t>
            </a:r>
          </a:p>
          <a:p>
            <a:pPr marL="342900" marR="0" lvl="0" indent="-342900" algn="l" rtl="0">
              <a:lnSpc>
                <a:spcPct val="150000"/>
              </a:lnSpc>
              <a:spcBef>
                <a:spcPts val="0"/>
              </a:spcBef>
              <a:spcAft>
                <a:spcPts val="0"/>
              </a:spcAft>
              <a:buClr>
                <a:srgbClr val="000000"/>
              </a:buClr>
              <a:buSzPts val="1800"/>
              <a:buFont typeface="Arial"/>
              <a:buChar char="•"/>
            </a:pPr>
            <a:r>
              <a:rPr lang="en-US" sz="2400" dirty="0" smtClean="0"/>
              <a:t>Lu </a:t>
            </a:r>
            <a:r>
              <a:rPr lang="en-US" sz="2400" dirty="0" err="1" smtClean="0"/>
              <a:t>mai</a:t>
            </a:r>
            <a:r>
              <a:rPr lang="en-US" sz="2400" dirty="0" smtClean="0"/>
              <a:t> </a:t>
            </a:r>
            <a:r>
              <a:rPr lang="en-US" sz="2400" dirty="0" err="1" smtClean="0"/>
              <a:t>ai</a:t>
            </a:r>
            <a:r>
              <a:rPr lang="en-US" sz="2400" dirty="0" smtClean="0"/>
              <a:t> </a:t>
            </a:r>
            <a:r>
              <a:rPr lang="en-US" sz="2400" dirty="0" err="1" smtClean="0"/>
              <a:t>garum</a:t>
            </a:r>
            <a:r>
              <a:rPr lang="en-US" sz="2400" dirty="0" smtClean="0"/>
              <a:t> </a:t>
            </a:r>
            <a:r>
              <a:rPr lang="en-US" sz="2400" dirty="0" err="1" smtClean="0"/>
              <a:t>lajang</a:t>
            </a:r>
            <a:r>
              <a:rPr lang="en-US" sz="2400" dirty="0" smtClean="0"/>
              <a:t> lam </a:t>
            </a:r>
            <a:r>
              <a:rPr lang="en-US" sz="2400" dirty="0" err="1" smtClean="0"/>
              <a:t>yawng</a:t>
            </a:r>
            <a:r>
              <a:rPr lang="en-US" sz="2400" dirty="0" smtClean="0"/>
              <a:t> GBV </a:t>
            </a:r>
            <a:r>
              <a:rPr lang="en-US" sz="2400" dirty="0" err="1" smtClean="0"/>
              <a:t>na</a:t>
            </a:r>
            <a:r>
              <a:rPr lang="en-US" sz="2400" dirty="0" smtClean="0"/>
              <a:t> </a:t>
            </a:r>
            <a:r>
              <a:rPr lang="en-US" sz="2400" dirty="0" err="1" smtClean="0"/>
              <a:t>matu</a:t>
            </a:r>
            <a:r>
              <a:rPr lang="en-US" sz="2400" dirty="0" smtClean="0"/>
              <a:t> </a:t>
            </a:r>
            <a:r>
              <a:rPr lang="en-US" sz="2400" dirty="0" err="1" smtClean="0"/>
              <a:t>laksan</a:t>
            </a:r>
            <a:r>
              <a:rPr lang="en-US" sz="2400" dirty="0" smtClean="0"/>
              <a:t> </a:t>
            </a:r>
            <a:r>
              <a:rPr lang="en-US" sz="2400" dirty="0" err="1" smtClean="0"/>
              <a:t>nrai</a:t>
            </a:r>
            <a:r>
              <a:rPr lang="en-US" sz="2400" dirty="0" smtClean="0"/>
              <a:t> </a:t>
            </a:r>
            <a:r>
              <a:rPr lang="en-US" sz="2400" dirty="0" err="1" smtClean="0"/>
              <a:t>shi</a:t>
            </a:r>
            <a:r>
              <a:rPr lang="en-US" sz="2400" dirty="0" smtClean="0"/>
              <a:t> </a:t>
            </a:r>
            <a:r>
              <a:rPr lang="en-US" sz="2400" dirty="0" err="1" smtClean="0"/>
              <a:t>ai</a:t>
            </a:r>
            <a:r>
              <a:rPr lang="en-US" sz="2400" dirty="0" smtClean="0"/>
              <a:t> </a:t>
            </a:r>
            <a:r>
              <a:rPr lang="en-US" sz="2400" dirty="0" err="1" smtClean="0"/>
              <a:t>aten</a:t>
            </a:r>
            <a:r>
              <a:rPr lang="en-US" sz="2400" dirty="0" smtClean="0"/>
              <a:t> du </a:t>
            </a:r>
            <a:r>
              <a:rPr lang="en-US" sz="2400" dirty="0" err="1" smtClean="0"/>
              <a:t>hkra</a:t>
            </a:r>
            <a:r>
              <a:rPr lang="en-US" sz="2400" dirty="0" smtClean="0"/>
              <a:t> </a:t>
            </a:r>
            <a:r>
              <a:rPr lang="en-US" sz="2400" dirty="0" err="1" smtClean="0"/>
              <a:t>shiga</a:t>
            </a:r>
            <a:r>
              <a:rPr lang="en-US" sz="2400" dirty="0" smtClean="0"/>
              <a:t> </a:t>
            </a:r>
            <a:r>
              <a:rPr lang="en-US" sz="2400" dirty="0" err="1" smtClean="0"/>
              <a:t>lamang</a:t>
            </a:r>
            <a:r>
              <a:rPr lang="en-US" sz="2400" dirty="0" smtClean="0"/>
              <a:t> </a:t>
            </a:r>
            <a:r>
              <a:rPr lang="en-US" sz="2400" dirty="0" err="1" smtClean="0"/>
              <a:t>ni</a:t>
            </a:r>
            <a:r>
              <a:rPr lang="en-US" sz="2400" dirty="0" smtClean="0"/>
              <a:t> jaw </a:t>
            </a:r>
            <a:r>
              <a:rPr lang="en-US" sz="2400" dirty="0" err="1" smtClean="0"/>
              <a:t>ya</a:t>
            </a:r>
            <a:r>
              <a:rPr lang="en-US" sz="2400" dirty="0" smtClean="0"/>
              <a:t> u.</a:t>
            </a:r>
          </a:p>
          <a:p>
            <a:pPr marL="342900" marR="0" lvl="0" indent="-342900" algn="l" rtl="0">
              <a:lnSpc>
                <a:spcPct val="150000"/>
              </a:lnSpc>
              <a:spcBef>
                <a:spcPts val="0"/>
              </a:spcBef>
              <a:spcAft>
                <a:spcPts val="0"/>
              </a:spcAft>
              <a:buClr>
                <a:srgbClr val="000000"/>
              </a:buClr>
              <a:buSzPts val="1800"/>
              <a:buFont typeface="Arial"/>
              <a:buChar char="•"/>
            </a:pPr>
            <a:r>
              <a:rPr lang="en-US" sz="2400" b="0" i="0" u="none" strike="noStrike" cap="none" dirty="0" err="1" smtClean="0">
                <a:solidFill>
                  <a:srgbClr val="000000"/>
                </a:solidFill>
                <a:latin typeface="Arial"/>
                <a:ea typeface="Arial"/>
                <a:cs typeface="Arial"/>
                <a:sym typeface="Arial"/>
              </a:rPr>
              <a:t>Matut</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na</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sak</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hkrung</a:t>
            </a:r>
            <a:r>
              <a:rPr lang="en-US" sz="2400" b="0" i="0" u="none" strike="noStrike" cap="none" dirty="0" smtClean="0">
                <a:solidFill>
                  <a:srgbClr val="000000"/>
                </a:solidFill>
                <a:latin typeface="Arial"/>
                <a:ea typeface="Arial"/>
                <a:cs typeface="Arial"/>
                <a:sym typeface="Arial"/>
              </a:rPr>
              <a:t> </a:t>
            </a:r>
            <a:r>
              <a:rPr lang="en-US" sz="2400" b="0" i="0" u="none" strike="noStrike" cap="none" dirty="0" err="1" smtClean="0">
                <a:solidFill>
                  <a:srgbClr val="000000"/>
                </a:solidFill>
                <a:latin typeface="Arial"/>
                <a:ea typeface="Arial"/>
                <a:cs typeface="Arial"/>
                <a:sym typeface="Arial"/>
              </a:rPr>
              <a:t>nga</a:t>
            </a:r>
            <a:r>
              <a:rPr lang="en-US" sz="2400" b="0" i="0" u="none" strike="noStrike" cap="none" dirty="0" smtClean="0">
                <a:solidFill>
                  <a:srgbClr val="000000"/>
                </a:solidFill>
                <a:latin typeface="Arial"/>
                <a:ea typeface="Arial"/>
                <a:cs typeface="Arial"/>
                <a:sym typeface="Arial"/>
              </a:rPr>
              <a:t> ai </a:t>
            </a:r>
            <a:r>
              <a:rPr lang="en-US" sz="2400" dirty="0" err="1" smtClean="0"/>
              <a:t>wa</a:t>
            </a:r>
            <a:r>
              <a:rPr lang="en-US" sz="2400" dirty="0" smtClean="0"/>
              <a:t> </a:t>
            </a:r>
            <a:r>
              <a:rPr lang="en-US" sz="2400" dirty="0" err="1" smtClean="0"/>
              <a:t>hku</a:t>
            </a:r>
            <a:r>
              <a:rPr lang="en-US" sz="2400" dirty="0" smtClean="0"/>
              <a:t> </a:t>
            </a:r>
            <a:r>
              <a:rPr lang="en-US" sz="2400" dirty="0" err="1" smtClean="0"/>
              <a:t>na</a:t>
            </a:r>
            <a:r>
              <a:rPr lang="en-US" sz="2400" dirty="0" smtClean="0"/>
              <a:t> </a:t>
            </a:r>
            <a:r>
              <a:rPr lang="en-US" sz="2400" dirty="0" err="1" smtClean="0"/>
              <a:t>hkyak</a:t>
            </a:r>
            <a:r>
              <a:rPr lang="en-US" sz="2400" dirty="0" smtClean="0"/>
              <a:t> </a:t>
            </a:r>
            <a:r>
              <a:rPr lang="en-US" sz="2400" dirty="0" err="1" smtClean="0"/>
              <a:t>hkyak</a:t>
            </a:r>
            <a:r>
              <a:rPr lang="en-US" sz="2400" dirty="0" smtClean="0"/>
              <a:t> </a:t>
            </a:r>
            <a:r>
              <a:rPr lang="en-US" sz="2400" dirty="0" err="1" smtClean="0"/>
              <a:t>ndaw</a:t>
            </a:r>
            <a:r>
              <a:rPr lang="en-US" sz="2400" dirty="0" smtClean="0"/>
              <a:t> </a:t>
            </a:r>
            <a:r>
              <a:rPr lang="en-US" sz="2400" dirty="0" err="1" smtClean="0"/>
              <a:t>dan</a:t>
            </a:r>
            <a:r>
              <a:rPr lang="en-US" sz="2400" dirty="0" smtClean="0"/>
              <a:t> </a:t>
            </a:r>
            <a:r>
              <a:rPr lang="en-US" sz="2400" dirty="0" err="1" smtClean="0"/>
              <a:t>ra</a:t>
            </a:r>
            <a:r>
              <a:rPr lang="en-US" sz="2400" dirty="0" smtClean="0"/>
              <a:t> ai lam </a:t>
            </a:r>
            <a:r>
              <a:rPr lang="en-US" sz="2400" dirty="0" err="1" smtClean="0"/>
              <a:t>hpe</a:t>
            </a:r>
            <a:r>
              <a:rPr lang="en-US" sz="2400" dirty="0" smtClean="0"/>
              <a:t> </a:t>
            </a:r>
            <a:r>
              <a:rPr lang="en-US" sz="2400" dirty="0" err="1" smtClean="0"/>
              <a:t>tsun</a:t>
            </a:r>
            <a:r>
              <a:rPr lang="en-US" sz="2400" dirty="0" smtClean="0"/>
              <a:t> </a:t>
            </a:r>
            <a:r>
              <a:rPr lang="en-US" sz="2400" dirty="0" err="1" smtClean="0"/>
              <a:t>dan</a:t>
            </a:r>
            <a:r>
              <a:rPr lang="en-US" sz="2400" dirty="0" smtClean="0"/>
              <a:t> u. </a:t>
            </a:r>
            <a:r>
              <a:rPr lang="en-US" sz="2400" dirty="0" err="1"/>
              <a:t>S</a:t>
            </a:r>
            <a:r>
              <a:rPr lang="en-US" sz="2400" dirty="0" err="1" smtClean="0"/>
              <a:t>hanhte</a:t>
            </a:r>
            <a:r>
              <a:rPr lang="en-US" sz="2400" dirty="0" smtClean="0"/>
              <a:t> </a:t>
            </a:r>
            <a:r>
              <a:rPr lang="en-US" sz="2400" dirty="0" err="1" smtClean="0"/>
              <a:t>hku</a:t>
            </a:r>
            <a:r>
              <a:rPr lang="en-US" sz="2400" dirty="0" smtClean="0"/>
              <a:t> </a:t>
            </a:r>
            <a:r>
              <a:rPr lang="en-US" sz="2400" dirty="0" err="1" smtClean="0"/>
              <a:t>na</a:t>
            </a:r>
            <a:r>
              <a:rPr lang="en-US" sz="2400" dirty="0" smtClean="0"/>
              <a:t> </a:t>
            </a:r>
            <a:r>
              <a:rPr lang="en-US" sz="2400" dirty="0" err="1" smtClean="0"/>
              <a:t>myit</a:t>
            </a:r>
            <a:r>
              <a:rPr lang="en-US" sz="2400" dirty="0" smtClean="0"/>
              <a:t> </a:t>
            </a:r>
            <a:r>
              <a:rPr lang="en-US" sz="2400" dirty="0" err="1" smtClean="0"/>
              <a:t>galai</a:t>
            </a:r>
            <a:r>
              <a:rPr lang="en-US" sz="2400" dirty="0" smtClean="0"/>
              <a:t> </a:t>
            </a:r>
            <a:r>
              <a:rPr lang="en-US" sz="2400" dirty="0" err="1" smtClean="0"/>
              <a:t>mai</a:t>
            </a:r>
            <a:r>
              <a:rPr lang="en-US" sz="2400" dirty="0" smtClean="0"/>
              <a:t> ai </a:t>
            </a:r>
            <a:r>
              <a:rPr lang="en-US" sz="2400" dirty="0" err="1" smtClean="0"/>
              <a:t>ahkaw</a:t>
            </a:r>
            <a:r>
              <a:rPr lang="en-US" sz="2400" dirty="0" smtClean="0"/>
              <a:t> </a:t>
            </a:r>
            <a:r>
              <a:rPr lang="en-US" sz="2400" dirty="0" err="1" smtClean="0"/>
              <a:t>ahkang</a:t>
            </a:r>
            <a:r>
              <a:rPr lang="en-US" sz="2400" dirty="0" smtClean="0"/>
              <a:t> </a:t>
            </a:r>
            <a:r>
              <a:rPr lang="en-US" sz="2400" dirty="0" err="1" smtClean="0"/>
              <a:t>nga</a:t>
            </a:r>
            <a:r>
              <a:rPr lang="en-US" sz="2400" dirty="0" smtClean="0"/>
              <a:t> n-</a:t>
            </a:r>
            <a:r>
              <a:rPr lang="en-US" sz="2400" dirty="0" err="1" smtClean="0"/>
              <a:t>na</a:t>
            </a:r>
            <a:r>
              <a:rPr lang="en-US" sz="2400" dirty="0" smtClean="0"/>
              <a:t> </a:t>
            </a:r>
            <a:r>
              <a:rPr lang="en-US" sz="2400" dirty="0" err="1" smtClean="0"/>
              <a:t>dai</a:t>
            </a:r>
            <a:r>
              <a:rPr lang="en-US" sz="2400" dirty="0" smtClean="0"/>
              <a:t> </a:t>
            </a:r>
            <a:r>
              <a:rPr lang="en-US" sz="2400" dirty="0" err="1" smtClean="0"/>
              <a:t>garum</a:t>
            </a:r>
            <a:r>
              <a:rPr lang="en-US" sz="2400" dirty="0" smtClean="0"/>
              <a:t> </a:t>
            </a:r>
            <a:r>
              <a:rPr lang="en-US" sz="2400" dirty="0" err="1" smtClean="0"/>
              <a:t>lajang</a:t>
            </a:r>
            <a:r>
              <a:rPr lang="en-US" sz="2400" dirty="0" smtClean="0"/>
              <a:t> lam </a:t>
            </a:r>
            <a:r>
              <a:rPr lang="en-US" sz="2400" dirty="0" err="1" smtClean="0"/>
              <a:t>hpe</a:t>
            </a:r>
            <a:r>
              <a:rPr lang="en-US" sz="2400" dirty="0" smtClean="0"/>
              <a:t> </a:t>
            </a:r>
            <a:r>
              <a:rPr lang="en-US" sz="2400" dirty="0" err="1" smtClean="0"/>
              <a:t>hpang</a:t>
            </a:r>
            <a:r>
              <a:rPr lang="en-US" sz="2400" dirty="0" smtClean="0"/>
              <a:t> </a:t>
            </a:r>
            <a:r>
              <a:rPr lang="en-US" sz="2400" dirty="0" err="1" smtClean="0"/>
              <a:t>kalang</a:t>
            </a:r>
            <a:r>
              <a:rPr lang="en-US" sz="2400" dirty="0" smtClean="0"/>
              <a:t> she la </a:t>
            </a:r>
            <a:r>
              <a:rPr lang="en-US" sz="2400" dirty="0" err="1" smtClean="0"/>
              <a:t>mayu</a:t>
            </a:r>
            <a:r>
              <a:rPr lang="en-US" sz="2400" dirty="0" smtClean="0"/>
              <a:t> </a:t>
            </a:r>
            <a:r>
              <a:rPr lang="en-US" sz="2400" dirty="0" err="1" smtClean="0"/>
              <a:t>tim</a:t>
            </a:r>
            <a:r>
              <a:rPr lang="en-US" sz="2400" dirty="0" smtClean="0"/>
              <a:t> </a:t>
            </a:r>
            <a:r>
              <a:rPr lang="en-US" sz="2400" dirty="0" err="1" smtClean="0"/>
              <a:t>mai</a:t>
            </a:r>
            <a:r>
              <a:rPr lang="en-US" sz="2400" dirty="0" smtClean="0"/>
              <a:t> ai lam </a:t>
            </a:r>
            <a:r>
              <a:rPr lang="en-US" sz="2400" dirty="0" err="1" smtClean="0"/>
              <a:t>hpe</a:t>
            </a:r>
            <a:r>
              <a:rPr lang="en-US" sz="2400" dirty="0" smtClean="0"/>
              <a:t> </a:t>
            </a:r>
            <a:r>
              <a:rPr lang="en-US" sz="2400" dirty="0" err="1" smtClean="0"/>
              <a:t>tsun</a:t>
            </a:r>
            <a:r>
              <a:rPr lang="en-US" sz="2400" dirty="0" smtClean="0"/>
              <a:t> </a:t>
            </a:r>
            <a:r>
              <a:rPr lang="en-US" sz="2400" dirty="0" err="1" smtClean="0"/>
              <a:t>dan</a:t>
            </a:r>
            <a:r>
              <a:rPr lang="en-US" sz="2400" dirty="0" smtClean="0"/>
              <a:t> u.</a:t>
            </a:r>
            <a:endParaRPr sz="1400" b="0" i="0" u="none" strike="noStrike" cap="none" dirty="0">
              <a:solidFill>
                <a:srgbClr val="000000"/>
              </a:solidFill>
              <a:latin typeface="Arial"/>
              <a:ea typeface="Arial"/>
              <a:cs typeface="Arial"/>
              <a:sym typeface="Arial"/>
            </a:endParaRPr>
          </a:p>
        </p:txBody>
      </p:sp>
      <p:sp>
        <p:nvSpPr>
          <p:cNvPr id="671" name="Google Shape;671;p56"/>
          <p:cNvSpPr txBox="1">
            <a:spLocks noGrp="1"/>
          </p:cNvSpPr>
          <p:nvPr>
            <p:ph type="title"/>
          </p:nvPr>
        </p:nvSpPr>
        <p:spPr>
          <a:xfrm>
            <a:off x="1211590" y="466043"/>
            <a:ext cx="8004669" cy="5096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err="1" smtClean="0">
                <a:latin typeface="Arial"/>
                <a:ea typeface="Arial"/>
                <a:cs typeface="Arial"/>
                <a:sym typeface="Arial"/>
              </a:rPr>
              <a:t>Matut</a:t>
            </a:r>
            <a:r>
              <a:rPr lang="en-US" sz="4400" dirty="0" smtClean="0">
                <a:latin typeface="Arial"/>
                <a:ea typeface="Arial"/>
                <a:cs typeface="Arial"/>
                <a:sym typeface="Arial"/>
              </a:rPr>
              <a:t> </a:t>
            </a:r>
            <a:r>
              <a:rPr lang="en-US" sz="4400" dirty="0" err="1" smtClean="0">
                <a:latin typeface="Arial"/>
                <a:ea typeface="Arial"/>
                <a:cs typeface="Arial"/>
                <a:sym typeface="Arial"/>
              </a:rPr>
              <a:t>mahkai</a:t>
            </a:r>
            <a:r>
              <a:rPr lang="en-US" sz="4400" dirty="0" smtClean="0">
                <a:latin typeface="Arial"/>
                <a:ea typeface="Arial"/>
                <a:cs typeface="Arial"/>
                <a:sym typeface="Arial"/>
              </a:rPr>
              <a:t> </a:t>
            </a:r>
            <a:r>
              <a:rPr lang="en-US" sz="4400" dirty="0" err="1" smtClean="0">
                <a:latin typeface="Arial"/>
                <a:ea typeface="Arial"/>
                <a:cs typeface="Arial"/>
                <a:sym typeface="Arial"/>
              </a:rPr>
              <a:t>ya</a:t>
            </a:r>
            <a:r>
              <a:rPr lang="en-US" sz="4400" dirty="0" smtClean="0">
                <a:latin typeface="Arial"/>
                <a:ea typeface="Arial"/>
                <a:cs typeface="Arial"/>
                <a:sym typeface="Arial"/>
              </a:rPr>
              <a:t> u (</a:t>
            </a:r>
            <a:r>
              <a:rPr lang="en-US" sz="4400" dirty="0" err="1" smtClean="0">
                <a:latin typeface="Arial"/>
                <a:ea typeface="Arial"/>
                <a:cs typeface="Arial"/>
                <a:sym typeface="Arial"/>
              </a:rPr>
              <a:t>hkan</a:t>
            </a:r>
            <a:r>
              <a:rPr lang="en-US" sz="4400" dirty="0" smtClean="0">
                <a:latin typeface="Arial"/>
                <a:ea typeface="Arial"/>
                <a:cs typeface="Arial"/>
                <a:sym typeface="Arial"/>
              </a:rPr>
              <a:t> </a:t>
            </a:r>
            <a:r>
              <a:rPr lang="en-US" sz="4400" dirty="0" err="1" smtClean="0">
                <a:latin typeface="Arial"/>
                <a:ea typeface="Arial"/>
                <a:cs typeface="Arial"/>
                <a:sym typeface="Arial"/>
              </a:rPr>
              <a:t>sa</a:t>
            </a:r>
            <a:r>
              <a:rPr lang="en-US" sz="4400" dirty="0" smtClean="0">
                <a:latin typeface="Arial"/>
                <a:ea typeface="Arial"/>
                <a:cs typeface="Arial"/>
                <a:sym typeface="Arial"/>
              </a:rPr>
              <a:t> </a:t>
            </a:r>
            <a:r>
              <a:rPr lang="en-US" sz="4400" dirty="0" err="1" smtClean="0">
                <a:latin typeface="Arial"/>
                <a:ea typeface="Arial"/>
                <a:cs typeface="Arial"/>
                <a:sym typeface="Arial"/>
              </a:rPr>
              <a:t>ra</a:t>
            </a:r>
            <a:r>
              <a:rPr lang="en-US" sz="4400" dirty="0" smtClean="0">
                <a:latin typeface="Arial"/>
                <a:ea typeface="Arial"/>
                <a:cs typeface="Arial"/>
                <a:sym typeface="Arial"/>
              </a:rPr>
              <a:t> </a:t>
            </a:r>
            <a:r>
              <a:rPr lang="en-US" sz="4400" dirty="0" err="1" smtClean="0">
                <a:latin typeface="Arial"/>
                <a:ea typeface="Arial"/>
                <a:cs typeface="Arial"/>
                <a:sym typeface="Arial"/>
              </a:rPr>
              <a:t>na</a:t>
            </a:r>
            <a:r>
              <a:rPr lang="en-US" sz="4400" dirty="0" smtClean="0">
                <a:latin typeface="Arial"/>
                <a:ea typeface="Arial"/>
                <a:cs typeface="Arial"/>
                <a:sym typeface="Arial"/>
              </a:rPr>
              <a:t> lam </a:t>
            </a:r>
            <a:r>
              <a:rPr lang="en-US" sz="4400" dirty="0" err="1" smtClean="0">
                <a:latin typeface="Arial"/>
                <a:ea typeface="Arial"/>
                <a:cs typeface="Arial"/>
                <a:sym typeface="Arial"/>
              </a:rPr>
              <a:t>ni</a:t>
            </a:r>
            <a:r>
              <a:rPr lang="en-US" sz="3200" dirty="0" smtClean="0">
                <a:latin typeface="Arial"/>
                <a:ea typeface="Arial"/>
                <a:cs typeface="Arial"/>
                <a:sym typeface="Arial"/>
              </a:rPr>
              <a:t>) </a:t>
            </a:r>
            <a:endParaRPr sz="3200" dirty="0">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57"/>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77" name="Google Shape;677;p57"/>
          <p:cNvSpPr/>
          <p:nvPr/>
        </p:nvSpPr>
        <p:spPr>
          <a:xfrm>
            <a:off x="0" y="1139710"/>
            <a:ext cx="9109565" cy="517060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Matut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hkrung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ai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hta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garum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shingtau</a:t>
            </a:r>
            <a:r>
              <a:rPr lang="en-US" sz="2200" b="0" i="0" u="none" strike="noStrike" cap="none" dirty="0" smtClean="0">
                <a:solidFill>
                  <a:srgbClr val="000000"/>
                </a:solidFill>
                <a:sym typeface="Arial"/>
              </a:rPr>
              <a:t> lam </a:t>
            </a:r>
            <a:r>
              <a:rPr lang="en-US" sz="2200" b="0" i="0" u="none" strike="noStrike" cap="none" dirty="0" err="1" smtClean="0">
                <a:solidFill>
                  <a:srgbClr val="000000"/>
                </a:solidFill>
                <a:sym typeface="Arial"/>
              </a:rPr>
              <a:t>lu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matu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rau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a:t>
            </a:r>
            <a:r>
              <a:rPr lang="en-US" sz="2200" b="0" i="0" u="none" strike="noStrike" cap="none" dirty="0" smtClean="0">
                <a:solidFill>
                  <a:srgbClr val="000000"/>
                </a:solidFill>
                <a:sym typeface="Arial"/>
              </a:rPr>
              <a:t> </a:t>
            </a:r>
            <a:r>
              <a:rPr lang="en-US" sz="2200" dirty="0" err="1" smtClean="0"/>
              <a:t>ya</a:t>
            </a:r>
            <a:r>
              <a:rPr lang="en-US" sz="2200" dirty="0" smtClean="0"/>
              <a:t> </a:t>
            </a:r>
            <a:r>
              <a:rPr lang="en-US" sz="2200" dirty="0" err="1" smtClean="0"/>
              <a:t>lu</a:t>
            </a:r>
            <a:r>
              <a:rPr lang="en-US" sz="2200" dirty="0" smtClean="0"/>
              <a:t> ai </a:t>
            </a:r>
            <a:r>
              <a:rPr lang="en-US" sz="2200" dirty="0" err="1" smtClean="0"/>
              <a:t>manaw</a:t>
            </a:r>
            <a:r>
              <a:rPr lang="en-US" sz="2200" dirty="0" smtClean="0"/>
              <a:t> </a:t>
            </a:r>
            <a:r>
              <a:rPr lang="en-US" sz="2200" dirty="0" err="1" smtClean="0"/>
              <a:t>manang</a:t>
            </a:r>
            <a:r>
              <a:rPr lang="en-US" sz="2200" dirty="0" smtClean="0"/>
              <a:t>, </a:t>
            </a:r>
            <a:r>
              <a:rPr lang="en-US" sz="2200" dirty="0" err="1" smtClean="0"/>
              <a:t>dinghku</a:t>
            </a:r>
            <a:r>
              <a:rPr lang="en-US" sz="2200" dirty="0" smtClean="0"/>
              <a:t> </a:t>
            </a:r>
            <a:r>
              <a:rPr lang="en-US" sz="2200" dirty="0" err="1" smtClean="0"/>
              <a:t>masha</a:t>
            </a:r>
            <a:r>
              <a:rPr lang="en-US" sz="2200" dirty="0" smtClean="0"/>
              <a:t>, </a:t>
            </a:r>
            <a:r>
              <a:rPr lang="en-US" sz="2200" dirty="0" err="1" smtClean="0"/>
              <a:t>lanu</a:t>
            </a:r>
            <a:r>
              <a:rPr lang="en-US" sz="2200" dirty="0" smtClean="0"/>
              <a:t> </a:t>
            </a:r>
            <a:r>
              <a:rPr lang="en-US" sz="2200" dirty="0" err="1" smtClean="0"/>
              <a:t>lahku</a:t>
            </a:r>
            <a:r>
              <a:rPr lang="en-US" sz="2200" dirty="0" smtClean="0"/>
              <a:t> </a:t>
            </a:r>
            <a:r>
              <a:rPr lang="en-US" sz="2200" dirty="0" err="1" smtClean="0"/>
              <a:t>ya</a:t>
            </a:r>
            <a:r>
              <a:rPr lang="en-US" sz="2200" dirty="0" smtClean="0"/>
              <a:t> ai </a:t>
            </a:r>
            <a:r>
              <a:rPr lang="en-US" sz="2200" dirty="0" err="1" smtClean="0"/>
              <a:t>ni</a:t>
            </a:r>
            <a:r>
              <a:rPr lang="en-US" sz="2200" dirty="0" smtClean="0"/>
              <a:t> </a:t>
            </a:r>
            <a:r>
              <a:rPr lang="en-US" sz="2200" dirty="0" err="1" smtClean="0"/>
              <a:t>zawn</a:t>
            </a:r>
            <a:r>
              <a:rPr lang="en-US" sz="2200" dirty="0" smtClean="0"/>
              <a:t> re </a:t>
            </a:r>
            <a:r>
              <a:rPr lang="en-US" sz="2200" dirty="0" err="1" smtClean="0"/>
              <a:t>kam</a:t>
            </a:r>
            <a:r>
              <a:rPr lang="en-US" sz="2200" dirty="0" smtClean="0"/>
              <a:t> </a:t>
            </a:r>
            <a:r>
              <a:rPr lang="en-US" sz="2200" dirty="0" err="1" smtClean="0"/>
              <a:t>mai</a:t>
            </a:r>
            <a:r>
              <a:rPr lang="en-US" sz="2200" dirty="0" smtClean="0"/>
              <a:t> ai </a:t>
            </a:r>
            <a:r>
              <a:rPr lang="en-US" sz="2200" dirty="0" err="1" smtClean="0"/>
              <a:t>masha</a:t>
            </a:r>
            <a:r>
              <a:rPr lang="en-US" sz="2200" dirty="0" smtClean="0"/>
              <a:t> </a:t>
            </a:r>
            <a:r>
              <a:rPr lang="en-US" sz="2200" dirty="0" err="1" smtClean="0"/>
              <a:t>langai</a:t>
            </a:r>
            <a:r>
              <a:rPr lang="en-US" sz="2200" dirty="0" smtClean="0"/>
              <a:t> </a:t>
            </a:r>
            <a:r>
              <a:rPr lang="en-US" sz="2200" dirty="0" err="1" smtClean="0"/>
              <a:t>ngai</a:t>
            </a:r>
            <a:r>
              <a:rPr lang="en-US" sz="2200" dirty="0" smtClean="0"/>
              <a:t> </a:t>
            </a:r>
            <a:r>
              <a:rPr lang="en-US" sz="2200" dirty="0" err="1" smtClean="0"/>
              <a:t>nga</a:t>
            </a:r>
            <a:r>
              <a:rPr lang="en-US" sz="2200" dirty="0" smtClean="0"/>
              <a:t>/ n-</a:t>
            </a:r>
            <a:r>
              <a:rPr lang="en-US" sz="2200" dirty="0" err="1" smtClean="0"/>
              <a:t>nga</a:t>
            </a:r>
            <a:r>
              <a:rPr lang="en-US" sz="2200" dirty="0" smtClean="0"/>
              <a:t> san u.</a:t>
            </a:r>
            <a:endParaRPr lang="en-US" sz="2200" dirty="0"/>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Tinang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shim </a:t>
            </a:r>
            <a:r>
              <a:rPr lang="en-US" sz="2200" b="0" i="0" u="none" strike="noStrike" cap="none" dirty="0" err="1" smtClean="0">
                <a:solidFill>
                  <a:srgbClr val="000000"/>
                </a:solidFill>
                <a:sym typeface="Arial"/>
              </a:rPr>
              <a:t>lum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hkam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a:t>
            </a:r>
            <a:r>
              <a:rPr lang="en-US" sz="2200" b="0" i="0" u="none" strike="noStrike" cap="none" dirty="0" smtClean="0">
                <a:solidFill>
                  <a:srgbClr val="000000"/>
                </a:solidFill>
                <a:sym typeface="Arial"/>
              </a:rPr>
              <a:t> yang </a:t>
            </a:r>
            <a:r>
              <a:rPr lang="en-US" sz="2200" b="0" i="0" u="none" strike="noStrike" cap="none" dirty="0" err="1" smtClean="0">
                <a:solidFill>
                  <a:srgbClr val="000000"/>
                </a:solidFill>
                <a:sym typeface="Arial"/>
              </a:rPr>
              <a:t>matut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hkrung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kaw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kam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masha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langai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ngai</a:t>
            </a:r>
            <a:r>
              <a:rPr lang="en-US" sz="2200" dirty="0"/>
              <a:t> </a:t>
            </a:r>
            <a:r>
              <a:rPr lang="en-US" sz="2200" dirty="0" smtClean="0"/>
              <a:t>de </a:t>
            </a:r>
            <a:r>
              <a:rPr lang="en-US" sz="2200" dirty="0" err="1" smtClean="0"/>
              <a:t>matut</a:t>
            </a:r>
            <a:r>
              <a:rPr lang="en-US" sz="2200" dirty="0" smtClean="0"/>
              <a:t> </a:t>
            </a:r>
            <a:r>
              <a:rPr lang="en-US" sz="2200" dirty="0" err="1" smtClean="0"/>
              <a:t>mahkai</a:t>
            </a:r>
            <a:r>
              <a:rPr lang="en-US" sz="2200" dirty="0" smtClean="0"/>
              <a:t> </a:t>
            </a:r>
            <a:r>
              <a:rPr lang="en-US" sz="2200" dirty="0" err="1" smtClean="0"/>
              <a:t>lu</a:t>
            </a:r>
            <a:r>
              <a:rPr lang="en-US" sz="2200" dirty="0" smtClean="0"/>
              <a:t> </a:t>
            </a:r>
            <a:r>
              <a:rPr lang="en-US" sz="2200" dirty="0" err="1" smtClean="0"/>
              <a:t>na</a:t>
            </a:r>
            <a:r>
              <a:rPr lang="en-US" sz="2200" dirty="0" smtClean="0"/>
              <a:t> phone (</a:t>
            </a:r>
            <a:r>
              <a:rPr lang="en-US" sz="2200" dirty="0" err="1" smtClean="0"/>
              <a:t>shr</a:t>
            </a:r>
            <a:r>
              <a:rPr lang="en-US" sz="2200" dirty="0" smtClean="0"/>
              <a:t>) </a:t>
            </a:r>
            <a:r>
              <a:rPr lang="en-US" sz="2200" dirty="0" err="1" smtClean="0"/>
              <a:t>matut</a:t>
            </a:r>
            <a:r>
              <a:rPr lang="en-US" sz="2200" dirty="0" smtClean="0"/>
              <a:t> </a:t>
            </a:r>
            <a:r>
              <a:rPr lang="en-US" sz="2200" dirty="0" err="1" smtClean="0"/>
              <a:t>mahkai</a:t>
            </a:r>
            <a:r>
              <a:rPr lang="en-US" sz="2200" dirty="0" smtClean="0"/>
              <a:t> </a:t>
            </a:r>
            <a:r>
              <a:rPr lang="en-US" sz="2200" dirty="0" err="1" smtClean="0"/>
              <a:t>lu</a:t>
            </a:r>
            <a:r>
              <a:rPr lang="en-US" sz="2200" dirty="0" smtClean="0"/>
              <a:t> </a:t>
            </a:r>
            <a:r>
              <a:rPr lang="en-US" sz="2200" dirty="0" err="1" smtClean="0"/>
              <a:t>na</a:t>
            </a:r>
            <a:r>
              <a:rPr lang="en-US" sz="2200" dirty="0" smtClean="0"/>
              <a:t> </a:t>
            </a:r>
            <a:r>
              <a:rPr lang="en-US" sz="2200" dirty="0" err="1" smtClean="0"/>
              <a:t>jak</a:t>
            </a:r>
            <a:r>
              <a:rPr lang="en-US" sz="2200" dirty="0" smtClean="0"/>
              <a:t> </a:t>
            </a:r>
            <a:r>
              <a:rPr lang="en-US" sz="2200" dirty="0" err="1" smtClean="0"/>
              <a:t>hpe</a:t>
            </a:r>
            <a:r>
              <a:rPr lang="en-US" sz="2200" dirty="0" smtClean="0"/>
              <a:t> </a:t>
            </a:r>
            <a:r>
              <a:rPr lang="en-US" sz="2200" dirty="0" err="1" smtClean="0"/>
              <a:t>shap</a:t>
            </a:r>
            <a:r>
              <a:rPr lang="en-US" sz="2200" dirty="0" smtClean="0"/>
              <a:t> </a:t>
            </a:r>
            <a:r>
              <a:rPr lang="en-US" sz="2200" dirty="0" err="1" smtClean="0"/>
              <a:t>ya</a:t>
            </a:r>
            <a:r>
              <a:rPr lang="en-US" sz="2200" dirty="0" smtClean="0"/>
              <a:t> u.</a:t>
            </a:r>
            <a:endParaRPr sz="2200" b="0" i="0" u="none" strike="noStrike" cap="none" dirty="0">
              <a:solidFill>
                <a:srgbClr val="000000"/>
              </a:solidFil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smtClean="0">
                <a:solidFill>
                  <a:srgbClr val="000000"/>
                </a:solidFill>
                <a:sym typeface="Arial"/>
              </a:rPr>
              <a:t>Lama ma </a:t>
            </a:r>
            <a:r>
              <a:rPr lang="en-US" sz="2200" b="0" i="0" u="none" strike="noStrike" cap="none" dirty="0" err="1" smtClean="0">
                <a:solidFill>
                  <a:srgbClr val="000000"/>
                </a:solidFill>
                <a:sym typeface="Arial"/>
              </a:rPr>
              <a:t>ngalaw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shi</a:t>
            </a:r>
            <a:r>
              <a:rPr lang="en-US" sz="2200" b="0" i="0" u="none" strike="noStrike" cap="none" dirty="0" smtClean="0">
                <a:solidFill>
                  <a:srgbClr val="000000"/>
                </a:solidFill>
                <a:sym typeface="Arial"/>
              </a:rPr>
              <a:t> yang </a:t>
            </a:r>
            <a:r>
              <a:rPr lang="en-US" sz="2200" b="0" i="0" u="none" strike="noStrike" cap="none" dirty="0" err="1" smtClean="0">
                <a:solidFill>
                  <a:srgbClr val="000000"/>
                </a:solidFill>
                <a:sym typeface="Arial"/>
              </a:rPr>
              <a:t>matut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hkrung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kaw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myit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hkrum</a:t>
            </a:r>
            <a:r>
              <a:rPr lang="en-US" sz="2200" b="0" i="0" u="none" strike="noStrike" cap="none" dirty="0" smtClean="0">
                <a:solidFill>
                  <a:srgbClr val="000000"/>
                </a:solidFill>
                <a:sym typeface="Arial"/>
              </a:rPr>
              <a:t> lam la u.</a:t>
            </a:r>
          </a:p>
          <a:p>
            <a:pPr marL="342900" marR="0" lvl="0" indent="-342900" algn="l" rtl="0">
              <a:lnSpc>
                <a:spcPct val="150000"/>
              </a:lnSpc>
              <a:spcBef>
                <a:spcPts val="0"/>
              </a:spcBef>
              <a:spcAft>
                <a:spcPts val="0"/>
              </a:spcAft>
              <a:buClr>
                <a:srgbClr val="000000"/>
              </a:buClr>
              <a:buSzPts val="1800"/>
              <a:buFont typeface="Arial"/>
              <a:buChar char="•"/>
            </a:pPr>
            <a:r>
              <a:rPr lang="en-US" sz="2200" dirty="0" err="1" smtClean="0"/>
              <a:t>Tsun</a:t>
            </a:r>
            <a:r>
              <a:rPr lang="en-US" sz="2200" dirty="0" smtClean="0"/>
              <a:t> </a:t>
            </a:r>
            <a:r>
              <a:rPr lang="en-US" sz="2200" dirty="0" err="1" smtClean="0"/>
              <a:t>shaga</a:t>
            </a:r>
            <a:r>
              <a:rPr lang="en-US" sz="2200" dirty="0" smtClean="0"/>
              <a:t> </a:t>
            </a:r>
            <a:r>
              <a:rPr lang="en-US" sz="2200" dirty="0" err="1" smtClean="0"/>
              <a:t>ai</a:t>
            </a:r>
            <a:r>
              <a:rPr lang="en-US" sz="2200" dirty="0" smtClean="0"/>
              <a:t> lam </a:t>
            </a:r>
            <a:r>
              <a:rPr lang="en-US" sz="2200" dirty="0" err="1" smtClean="0"/>
              <a:t>hta</a:t>
            </a:r>
            <a:r>
              <a:rPr lang="en-US" sz="2200" dirty="0" smtClean="0"/>
              <a:t> </a:t>
            </a:r>
            <a:r>
              <a:rPr lang="en-US" sz="2200" dirty="0" err="1" smtClean="0"/>
              <a:t>garum</a:t>
            </a:r>
            <a:r>
              <a:rPr lang="en-US" sz="2200" dirty="0" smtClean="0"/>
              <a:t> </a:t>
            </a:r>
            <a:r>
              <a:rPr lang="en-US" sz="2200" dirty="0" err="1" smtClean="0"/>
              <a:t>shingtau</a:t>
            </a:r>
            <a:r>
              <a:rPr lang="en-US" sz="2200" dirty="0" smtClean="0"/>
              <a:t> lam </a:t>
            </a:r>
            <a:r>
              <a:rPr lang="en-US" sz="2200" dirty="0" err="1" smtClean="0"/>
              <a:t>byin</a:t>
            </a:r>
            <a:r>
              <a:rPr lang="en-US" sz="2200" dirty="0" smtClean="0"/>
              <a:t> </a:t>
            </a:r>
            <a:r>
              <a:rPr lang="en-US" sz="2200" dirty="0" err="1" smtClean="0"/>
              <a:t>ya</a:t>
            </a:r>
            <a:r>
              <a:rPr lang="en-US" sz="2200" dirty="0" smtClean="0"/>
              <a:t> </a:t>
            </a:r>
            <a:r>
              <a:rPr lang="en-US" sz="2200" dirty="0" err="1" smtClean="0"/>
              <a:t>ai</a:t>
            </a:r>
            <a:r>
              <a:rPr lang="en-US" sz="2200" dirty="0" smtClean="0"/>
              <a:t> </a:t>
            </a:r>
            <a:r>
              <a:rPr lang="en-US" sz="2200" dirty="0" err="1" smtClean="0"/>
              <a:t>ga</a:t>
            </a:r>
            <a:r>
              <a:rPr lang="en-US" sz="2200" dirty="0" smtClean="0"/>
              <a:t> </a:t>
            </a:r>
            <a:r>
              <a:rPr lang="en-US" sz="2200" dirty="0" err="1" smtClean="0"/>
              <a:t>si</a:t>
            </a:r>
            <a:r>
              <a:rPr lang="en-US" sz="2200" dirty="0" smtClean="0"/>
              <a:t> </a:t>
            </a:r>
            <a:r>
              <a:rPr lang="en-US" sz="2200" dirty="0" err="1" smtClean="0"/>
              <a:t>hte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a:t>
            </a:r>
            <a:r>
              <a:rPr lang="en-US" sz="2200" dirty="0" err="1" smtClean="0"/>
              <a:t>kre</a:t>
            </a:r>
            <a:r>
              <a:rPr lang="en-US" sz="2200" b="0" i="0" u="none" strike="noStrike" cap="none" dirty="0" smtClean="0">
                <a:solidFill>
                  <a:srgbClr val="000000"/>
                </a:solidFill>
                <a:sym typeface="Arial"/>
              </a:rPr>
              <a:t> u.</a:t>
            </a:r>
            <a:endParaRPr sz="2200" b="0" i="0" u="none" strike="noStrike" cap="none" dirty="0">
              <a:solidFill>
                <a:srgbClr val="000000"/>
              </a:solidFill>
              <a:sym typeface="Arial"/>
            </a:endParaRPr>
          </a:p>
        </p:txBody>
      </p:sp>
      <p:sp>
        <p:nvSpPr>
          <p:cNvPr id="678" name="Google Shape;678;p57"/>
          <p:cNvSpPr txBox="1">
            <a:spLocks noGrp="1"/>
          </p:cNvSpPr>
          <p:nvPr>
            <p:ph type="title"/>
          </p:nvPr>
        </p:nvSpPr>
        <p:spPr>
          <a:xfrm>
            <a:off x="1211590" y="466043"/>
            <a:ext cx="8004669" cy="509665"/>
          </a:xfrm>
          <a:prstGeom prst="rect">
            <a:avLst/>
          </a:prstGeom>
          <a:noFill/>
          <a:ln>
            <a:noFill/>
          </a:ln>
        </p:spPr>
        <p:txBody>
          <a:bodyPr spcFirstLastPara="1" wrap="square" lIns="91425" tIns="45700" rIns="91425" bIns="45700" anchor="ctr" anchorCtr="0">
            <a:noAutofit/>
          </a:bodyPr>
          <a:lstStyle/>
          <a:p>
            <a:pPr lvl="0" algn="ctr"/>
            <a:r>
              <a:rPr lang="en-US" sz="4000" dirty="0" err="1"/>
              <a:t>Matut</a:t>
            </a:r>
            <a:r>
              <a:rPr lang="en-US" sz="4000" dirty="0"/>
              <a:t> </a:t>
            </a:r>
            <a:r>
              <a:rPr lang="en-US" sz="4000" dirty="0" err="1"/>
              <a:t>mahkai</a:t>
            </a:r>
            <a:r>
              <a:rPr lang="en-US" sz="4000" dirty="0"/>
              <a:t> </a:t>
            </a:r>
            <a:r>
              <a:rPr lang="en-US" sz="4000" dirty="0" err="1"/>
              <a:t>ya</a:t>
            </a:r>
            <a:r>
              <a:rPr lang="en-US" sz="4000" dirty="0"/>
              <a:t> </a:t>
            </a:r>
            <a:r>
              <a:rPr lang="en-US" sz="4000" dirty="0" smtClean="0"/>
              <a:t>u. (</a:t>
            </a:r>
            <a:r>
              <a:rPr lang="en-US" sz="4000" dirty="0" err="1" smtClean="0"/>
              <a:t>Hkan</a:t>
            </a:r>
            <a:r>
              <a:rPr lang="en-US" sz="4000" dirty="0" smtClean="0"/>
              <a:t> </a:t>
            </a:r>
            <a:r>
              <a:rPr lang="en-US" sz="4000" dirty="0" err="1"/>
              <a:t>sa</a:t>
            </a:r>
            <a:r>
              <a:rPr lang="en-US" sz="4000" dirty="0"/>
              <a:t> </a:t>
            </a:r>
            <a:r>
              <a:rPr lang="en-US" sz="4000" dirty="0" err="1"/>
              <a:t>ra</a:t>
            </a:r>
            <a:r>
              <a:rPr lang="en-US" sz="4000" dirty="0"/>
              <a:t> </a:t>
            </a:r>
            <a:r>
              <a:rPr lang="en-US" sz="4000" dirty="0" err="1"/>
              <a:t>na</a:t>
            </a:r>
            <a:r>
              <a:rPr lang="en-US" sz="4000" dirty="0"/>
              <a:t> lam </a:t>
            </a:r>
            <a:r>
              <a:rPr lang="en-US" sz="4000" dirty="0" err="1"/>
              <a:t>ni</a:t>
            </a:r>
            <a:r>
              <a:rPr lang="en-US" sz="4000" dirty="0"/>
              <a:t>) </a:t>
            </a:r>
            <a:endParaRPr sz="4000" dirty="0">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58"/>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84" name="Google Shape;684;p58"/>
          <p:cNvSpPr/>
          <p:nvPr/>
        </p:nvSpPr>
        <p:spPr>
          <a:xfrm>
            <a:off x="85933" y="457201"/>
            <a:ext cx="12106067" cy="6694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Tinang</a:t>
            </a:r>
            <a:r>
              <a:rPr lang="en-US" sz="2200" b="0" i="0" u="none" strike="noStrike" cap="none" dirty="0" smtClean="0">
                <a:solidFill>
                  <a:srgbClr val="000000"/>
                </a:solidFill>
                <a:sym typeface="Arial"/>
              </a:rPr>
              <a:t> a kung </a:t>
            </a:r>
            <a:r>
              <a:rPr lang="en-US" sz="2200" b="0" i="0" u="none" strike="noStrike" cap="none" dirty="0" err="1" smtClean="0">
                <a:solidFill>
                  <a:srgbClr val="000000"/>
                </a:solidFill>
                <a:sym typeface="Arial"/>
              </a:rPr>
              <a:t>kyang</a:t>
            </a:r>
            <a:r>
              <a:rPr lang="en-US" sz="2200" b="0" i="0" u="none" strike="noStrike" cap="none" dirty="0" smtClean="0">
                <a:solidFill>
                  <a:srgbClr val="000000"/>
                </a:solidFill>
                <a:sym typeface="Arial"/>
              </a:rPr>
              <a:t> lam a n-</a:t>
            </a:r>
            <a:r>
              <a:rPr lang="en-US" sz="2200" b="0" i="0" u="none" strike="noStrike" cap="none" dirty="0" err="1" smtClean="0">
                <a:solidFill>
                  <a:srgbClr val="000000"/>
                </a:solidFill>
                <a:sym typeface="Arial"/>
              </a:rPr>
              <a:t>tsa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jat</a:t>
            </a:r>
            <a:r>
              <a:rPr lang="en-US" sz="2200" b="0" i="0" u="none" strike="noStrike" cap="none" dirty="0" smtClean="0">
                <a:solidFill>
                  <a:srgbClr val="000000"/>
                </a:solidFill>
                <a:sym typeface="Arial"/>
              </a:rPr>
              <a:t> n-</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nmai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tsun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Ngalaw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ya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sadi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shiga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lamang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ningshut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t>
            </a:r>
            <a:r>
              <a:rPr lang="en-US" sz="2200" dirty="0" err="1" smtClean="0"/>
              <a:t>nmai</a:t>
            </a:r>
            <a:r>
              <a:rPr lang="en-US" sz="2200" dirty="0" smtClean="0"/>
              <a:t> jaw </a:t>
            </a:r>
            <a:r>
              <a:rPr lang="en-US" sz="2200" dirty="0" err="1" smtClean="0"/>
              <a:t>ai</a:t>
            </a:r>
            <a:r>
              <a:rPr lang="en-US" sz="2200" dirty="0" smtClean="0"/>
              <a:t>.</a:t>
            </a:r>
            <a:endParaRPr lang="en-US" sz="2200" b="0" i="0" u="none" strike="noStrike" cap="none" dirty="0" smtClean="0">
              <a:solidFill>
                <a:srgbClr val="000000"/>
              </a:solidFill>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Galaw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ra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lam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matu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shr</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madang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langai</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matu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tinang</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madu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myit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hte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hpaji</a:t>
            </a:r>
            <a:r>
              <a:rPr lang="en-US" sz="2200" b="0" i="0" u="none" strike="noStrike" cap="none" dirty="0" smtClean="0">
                <a:solidFill>
                  <a:srgbClr val="000000"/>
                </a:solidFill>
                <a:sym typeface="Arial"/>
              </a:rPr>
              <a:t> jaw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lam </a:t>
            </a:r>
            <a:r>
              <a:rPr lang="en-US" sz="2200" dirty="0" err="1" smtClean="0"/>
              <a:t>nmai</a:t>
            </a:r>
            <a:r>
              <a:rPr lang="en-US" sz="2200" dirty="0" smtClean="0"/>
              <a:t> </a:t>
            </a:r>
            <a:r>
              <a:rPr lang="en-US" sz="2200" dirty="0" err="1" smtClean="0"/>
              <a:t>galaw</a:t>
            </a:r>
            <a:r>
              <a:rPr lang="en-US" sz="2200" dirty="0" smtClean="0"/>
              <a:t> </a:t>
            </a:r>
            <a:r>
              <a:rPr lang="en-US" sz="2200" dirty="0" err="1" smtClean="0"/>
              <a:t>ai</a:t>
            </a:r>
            <a:r>
              <a:rPr lang="en-US" sz="2200" dirty="0" smtClean="0"/>
              <a:t>.</a:t>
            </a:r>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Maga</a:t>
            </a:r>
            <a:r>
              <a:rPr lang="en-US" sz="2200" b="0" i="0" u="none" strike="noStrike" cap="none" dirty="0" smtClean="0">
                <a:solidFill>
                  <a:srgbClr val="000000"/>
                </a:solidFill>
                <a:sym typeface="Arial"/>
              </a:rPr>
              <a:t> mi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masha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ra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sharawng</a:t>
            </a:r>
            <a:r>
              <a:rPr lang="en-US" sz="2200" b="0" i="0" u="none" strike="noStrike" cap="none" dirty="0" smtClean="0">
                <a:solidFill>
                  <a:srgbClr val="000000"/>
                </a:solidFill>
                <a:sym typeface="Arial"/>
              </a:rPr>
              <a:t> ai lam, </a:t>
            </a:r>
            <a:r>
              <a:rPr lang="en-US" sz="2200" b="0" i="0" u="none" strike="noStrike" cap="none" dirty="0" err="1" smtClean="0">
                <a:solidFill>
                  <a:srgbClr val="000000"/>
                </a:solidFill>
                <a:sym typeface="Arial"/>
              </a:rPr>
              <a:t>ra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ahkyak</a:t>
            </a:r>
            <a:r>
              <a:rPr lang="en-US" sz="2200" b="0" i="0" u="none" strike="noStrike" cap="none" dirty="0" smtClean="0">
                <a:solidFill>
                  <a:srgbClr val="000000"/>
                </a:solidFill>
                <a:sym typeface="Arial"/>
              </a:rPr>
              <a:t> ai lam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tinang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chye</a:t>
            </a:r>
            <a:r>
              <a:rPr lang="en-US" sz="2200" b="0" i="0" u="none" strike="noStrike" cap="none" dirty="0" smtClean="0">
                <a:solidFill>
                  <a:srgbClr val="000000"/>
                </a:solidFill>
                <a:sym typeface="Arial"/>
              </a:rPr>
              <a:t> ai </a:t>
            </a:r>
            <a:r>
              <a:rPr lang="en-US" sz="2200" b="0" i="0" u="none" strike="noStrike" cap="none" dirty="0" err="1" smtClean="0">
                <a:solidFill>
                  <a:srgbClr val="000000"/>
                </a:solidFill>
                <a:sym typeface="Arial"/>
              </a:rPr>
              <a:t>ngu</a:t>
            </a:r>
            <a:r>
              <a:rPr lang="en-US" sz="2200" b="0" i="0" u="none" strike="noStrike" cap="none" dirty="0" smtClean="0">
                <a:solidFill>
                  <a:srgbClr val="000000"/>
                </a:solidFill>
                <a:sym typeface="Arial"/>
              </a:rPr>
              <a:t> n-</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nmai</a:t>
            </a:r>
            <a:r>
              <a:rPr lang="en-US" sz="2200" dirty="0"/>
              <a:t> </a:t>
            </a:r>
            <a:r>
              <a:rPr lang="en-US" sz="2200" dirty="0" smtClean="0"/>
              <a:t>sawn la ai. </a:t>
            </a:r>
            <a:r>
              <a:rPr lang="en-US" sz="2200" dirty="0" err="1" smtClean="0"/>
              <a:t>Galaw</a:t>
            </a:r>
            <a:r>
              <a:rPr lang="en-US" sz="2200" dirty="0" smtClean="0"/>
              <a:t> </a:t>
            </a:r>
            <a:r>
              <a:rPr lang="en-US" sz="2200" dirty="0" err="1" smtClean="0"/>
              <a:t>ya</a:t>
            </a:r>
            <a:r>
              <a:rPr lang="en-US" sz="2200" dirty="0" smtClean="0"/>
              <a:t> ai lam </a:t>
            </a:r>
            <a:r>
              <a:rPr lang="en-US" sz="2200" dirty="0" err="1" smtClean="0"/>
              <a:t>nkau</a:t>
            </a:r>
            <a:r>
              <a:rPr lang="en-US" sz="2200" dirty="0" smtClean="0"/>
              <a:t> mi </a:t>
            </a:r>
            <a:r>
              <a:rPr lang="en-US" sz="2200" dirty="0" err="1" smtClean="0"/>
              <a:t>gaw</a:t>
            </a:r>
            <a:r>
              <a:rPr lang="en-US" sz="2200" dirty="0" smtClean="0"/>
              <a:t> </a:t>
            </a:r>
            <a:r>
              <a:rPr lang="en-US" sz="2200" dirty="0" err="1" smtClean="0"/>
              <a:t>kaga</a:t>
            </a:r>
            <a:r>
              <a:rPr lang="en-US" sz="2200" dirty="0" smtClean="0"/>
              <a:t> </a:t>
            </a:r>
            <a:r>
              <a:rPr lang="en-US" sz="2200" dirty="0" err="1" smtClean="0"/>
              <a:t>masha</a:t>
            </a:r>
            <a:r>
              <a:rPr lang="en-US" sz="2200" dirty="0" smtClean="0"/>
              <a:t> a n-</a:t>
            </a:r>
            <a:r>
              <a:rPr lang="en-US" sz="2200" dirty="0" err="1" smtClean="0"/>
              <a:t>tsa</a:t>
            </a:r>
            <a:r>
              <a:rPr lang="en-US" sz="2200" dirty="0" smtClean="0"/>
              <a:t> </a:t>
            </a:r>
            <a:r>
              <a:rPr lang="en-US" sz="2200" dirty="0" err="1" smtClean="0"/>
              <a:t>dinglun</a:t>
            </a:r>
            <a:r>
              <a:rPr lang="en-US" sz="2200" dirty="0" smtClean="0"/>
              <a:t> </a:t>
            </a:r>
            <a:r>
              <a:rPr lang="en-US" sz="2200" dirty="0" smtClean="0"/>
              <a:t>n-</a:t>
            </a:r>
            <a:r>
              <a:rPr lang="en-US" sz="2200" dirty="0" err="1" smtClean="0"/>
              <a:t>na</a:t>
            </a:r>
            <a:r>
              <a:rPr lang="en-US" sz="2200" dirty="0" smtClean="0"/>
              <a:t> </a:t>
            </a:r>
            <a:r>
              <a:rPr lang="en-US" sz="2200" dirty="0" err="1" smtClean="0"/>
              <a:t>ahpyak</a:t>
            </a:r>
            <a:r>
              <a:rPr lang="en-US" sz="2200" dirty="0" smtClean="0"/>
              <a:t> ai lam, </a:t>
            </a:r>
            <a:r>
              <a:rPr lang="en-US" sz="2200" dirty="0" err="1" smtClean="0"/>
              <a:t>ginhtang</a:t>
            </a:r>
            <a:r>
              <a:rPr lang="en-US" sz="2200" dirty="0" smtClean="0"/>
              <a:t> ai lam (</a:t>
            </a:r>
            <a:r>
              <a:rPr lang="en-US" sz="2200" dirty="0" err="1" smtClean="0"/>
              <a:t>shr</a:t>
            </a:r>
            <a:r>
              <a:rPr lang="en-US" sz="2200" dirty="0" smtClean="0"/>
              <a:t>) </a:t>
            </a:r>
            <a:r>
              <a:rPr lang="en-US" sz="2200" dirty="0" err="1" smtClean="0"/>
              <a:t>hkrit</a:t>
            </a:r>
            <a:r>
              <a:rPr lang="en-US" sz="2200" dirty="0" smtClean="0"/>
              <a:t> </a:t>
            </a:r>
            <a:r>
              <a:rPr lang="en-US" sz="2200" dirty="0" err="1" smtClean="0"/>
              <a:t>tsang</a:t>
            </a:r>
            <a:r>
              <a:rPr lang="en-US" sz="2200" dirty="0" smtClean="0"/>
              <a:t> lam </a:t>
            </a:r>
            <a:r>
              <a:rPr lang="en-US" sz="2200" dirty="0" err="1" smtClean="0"/>
              <a:t>ni</a:t>
            </a:r>
            <a:r>
              <a:rPr lang="en-US" sz="2200" dirty="0" smtClean="0"/>
              <a:t> </a:t>
            </a:r>
            <a:r>
              <a:rPr lang="en-US" sz="2200" dirty="0" err="1" smtClean="0"/>
              <a:t>kahtap</a:t>
            </a:r>
            <a:r>
              <a:rPr lang="en-US" sz="2200" dirty="0" smtClean="0"/>
              <a:t> n-</a:t>
            </a:r>
            <a:r>
              <a:rPr lang="en-US" sz="2200" dirty="0" err="1" smtClean="0"/>
              <a:t>na</a:t>
            </a:r>
            <a:r>
              <a:rPr lang="en-US" sz="2200" dirty="0" smtClean="0"/>
              <a:t> </a:t>
            </a:r>
            <a:r>
              <a:rPr lang="en-US" sz="2200" dirty="0" err="1" smtClean="0"/>
              <a:t>byin</a:t>
            </a:r>
            <a:r>
              <a:rPr lang="en-US" sz="2200" dirty="0" smtClean="0"/>
              <a:t> </a:t>
            </a:r>
            <a:r>
              <a:rPr lang="en-US" sz="2200" dirty="0" err="1" smtClean="0"/>
              <a:t>mai</a:t>
            </a:r>
            <a:r>
              <a:rPr lang="en-US" sz="2200" dirty="0"/>
              <a:t> </a:t>
            </a:r>
            <a:r>
              <a:rPr lang="en-US" sz="2200" dirty="0" err="1" smtClean="0"/>
              <a:t>na</a:t>
            </a:r>
            <a:r>
              <a:rPr lang="en-US" sz="2200" dirty="0" smtClean="0"/>
              <a:t> </a:t>
            </a:r>
            <a:r>
              <a:rPr lang="en-US" sz="2200" dirty="0" err="1" smtClean="0"/>
              <a:t>masa</a:t>
            </a:r>
            <a:r>
              <a:rPr lang="en-US" sz="2200" dirty="0" smtClean="0"/>
              <a:t> </a:t>
            </a:r>
            <a:r>
              <a:rPr lang="en-US" sz="2200" dirty="0" err="1" smtClean="0"/>
              <a:t>nga</a:t>
            </a:r>
            <a:r>
              <a:rPr lang="en-US" sz="2200" dirty="0" smtClean="0"/>
              <a:t> </a:t>
            </a:r>
            <a:r>
              <a:rPr lang="en-US" sz="2200" dirty="0" err="1" smtClean="0"/>
              <a:t>chye</a:t>
            </a:r>
            <a:r>
              <a:rPr lang="en-US" sz="2200" dirty="0" smtClean="0"/>
              <a:t> ai.</a:t>
            </a:r>
            <a:endParaRPr lang="en-US" sz="2200" dirty="0"/>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sym typeface="Arial"/>
              </a:rPr>
              <a:t>Maga</a:t>
            </a:r>
            <a:r>
              <a:rPr lang="en-US" sz="2200" b="0" i="0" u="none" strike="noStrike" cap="none" dirty="0" smtClean="0">
                <a:solidFill>
                  <a:srgbClr val="000000"/>
                </a:solidFill>
                <a:sym typeface="Arial"/>
              </a:rPr>
              <a:t> mi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masha</a:t>
            </a:r>
            <a:r>
              <a:rPr lang="en-US" sz="2200" b="0" i="0" u="none" strike="noStrike" cap="none" dirty="0" smtClean="0">
                <a:solidFill>
                  <a:srgbClr val="000000"/>
                </a:solidFill>
                <a:sym typeface="Arial"/>
              </a:rPr>
              <a:t> </a:t>
            </a:r>
            <a:r>
              <a:rPr lang="en-US" sz="2200" b="0" i="0" u="none" strike="noStrike" cap="none" dirty="0" smtClean="0">
                <a:solidFill>
                  <a:srgbClr val="000000"/>
                </a:solidFill>
                <a:sym typeface="Arial"/>
              </a:rPr>
              <a:t>(</a:t>
            </a:r>
            <a:r>
              <a:rPr lang="en-US" sz="2200" b="0" i="0" u="none" strike="noStrike" cap="none" dirty="0" err="1" smtClean="0">
                <a:solidFill>
                  <a:srgbClr val="000000"/>
                </a:solidFill>
                <a:sym typeface="Arial"/>
              </a:rPr>
              <a:t>shr</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shanhte</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mahkrm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madup</a:t>
            </a:r>
            <a:r>
              <a:rPr lang="en-US" sz="2200" b="0" i="0" u="none" strike="noStrike" cap="none" dirty="0" smtClean="0">
                <a:solidFill>
                  <a:srgbClr val="000000"/>
                </a:solidFill>
                <a:sym typeface="Arial"/>
              </a:rPr>
              <a:t> n-</a:t>
            </a:r>
            <a:r>
              <a:rPr lang="en-US" sz="2200" b="0" i="0" u="none" strike="noStrike" cap="none" dirty="0" err="1" smtClean="0">
                <a:solidFill>
                  <a:srgbClr val="000000"/>
                </a:solidFill>
                <a:sym typeface="Arial"/>
              </a:rPr>
              <a:t>tsa</a:t>
            </a:r>
            <a:r>
              <a:rPr lang="en-US" sz="2200" b="0" i="0" u="none" strike="noStrike" cap="none" dirty="0" smtClean="0">
                <a:solidFill>
                  <a:srgbClr val="000000"/>
                </a:solidFill>
                <a:sym typeface="Arial"/>
              </a:rPr>
              <a:t> sawn </a:t>
            </a:r>
            <a:r>
              <a:rPr lang="en-US" sz="2200" b="0" i="0" u="none" strike="noStrike" cap="none" dirty="0" err="1" smtClean="0">
                <a:solidFill>
                  <a:srgbClr val="000000"/>
                </a:solidFill>
                <a:sym typeface="Arial"/>
              </a:rPr>
              <a:t>maram</a:t>
            </a:r>
            <a:r>
              <a:rPr lang="en-US" sz="2200" b="0" i="0" u="none" strike="noStrike" cap="none" dirty="0" smtClean="0">
                <a:solidFill>
                  <a:srgbClr val="000000"/>
                </a:solidFill>
                <a:sym typeface="Arial"/>
              </a:rPr>
              <a:t> ai lam </a:t>
            </a:r>
            <a:r>
              <a:rPr lang="en-US" sz="2200" b="0" i="0" u="none" strike="noStrike" cap="none" dirty="0" err="1" smtClean="0">
                <a:solidFill>
                  <a:srgbClr val="000000"/>
                </a:solidFill>
                <a:sym typeface="Arial"/>
              </a:rPr>
              <a:t>nmai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galaw</a:t>
            </a:r>
            <a:r>
              <a:rPr lang="en-US" sz="2200" b="0" i="0" u="none" strike="noStrike" cap="none" dirty="0" smtClean="0">
                <a:solidFill>
                  <a:srgbClr val="000000"/>
                </a:solidFill>
                <a:sym typeface="Arial"/>
              </a:rPr>
              <a:t> ai. </a:t>
            </a:r>
            <a:r>
              <a:rPr lang="en-US" sz="2200" b="0" i="0" u="none" strike="noStrike" cap="none" dirty="0" err="1" smtClean="0">
                <a:solidFill>
                  <a:srgbClr val="000000"/>
                </a:solidFill>
                <a:sym typeface="Arial"/>
              </a:rPr>
              <a:t>Asak</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dinghku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masa</a:t>
            </a:r>
            <a:r>
              <a:rPr lang="en-US" sz="2200" dirty="0" smtClean="0"/>
              <a:t>, </a:t>
            </a:r>
            <a:r>
              <a:rPr lang="en-US" sz="2200" dirty="0" err="1" smtClean="0"/>
              <a:t>nchyawn</a:t>
            </a:r>
            <a:r>
              <a:rPr lang="en-US" sz="2200" dirty="0" smtClean="0"/>
              <a:t> </a:t>
            </a:r>
            <a:r>
              <a:rPr lang="en-US" sz="2200" dirty="0" err="1" smtClean="0"/>
              <a:t>nbyen</a:t>
            </a:r>
            <a:r>
              <a:rPr lang="en-US" sz="2200" dirty="0" smtClean="0"/>
              <a:t> lam, </a:t>
            </a:r>
            <a:r>
              <a:rPr lang="en-US" sz="2200" dirty="0" err="1" smtClean="0"/>
              <a:t>makam</a:t>
            </a:r>
            <a:r>
              <a:rPr lang="en-US" sz="2200" dirty="0" smtClean="0"/>
              <a:t> </a:t>
            </a:r>
            <a:r>
              <a:rPr lang="en-US" sz="2200" dirty="0" err="1" smtClean="0"/>
              <a:t>masham</a:t>
            </a:r>
            <a:r>
              <a:rPr lang="en-US" sz="2200" dirty="0" smtClean="0"/>
              <a:t>, </a:t>
            </a:r>
            <a:r>
              <a:rPr lang="en-US" sz="2200" dirty="0" err="1" smtClean="0"/>
              <a:t>amyu</a:t>
            </a:r>
            <a:r>
              <a:rPr lang="en-US" sz="2200" dirty="0" smtClean="0"/>
              <a:t> </a:t>
            </a:r>
            <a:r>
              <a:rPr lang="en-US" sz="2200" dirty="0" err="1" smtClean="0"/>
              <a:t>lakying</a:t>
            </a:r>
            <a:r>
              <a:rPr lang="en-US" sz="2200" dirty="0" smtClean="0"/>
              <a:t>, </a:t>
            </a:r>
            <a:r>
              <a:rPr lang="en-US" sz="2200" dirty="0" err="1" smtClean="0"/>
              <a:t>shinggyim</a:t>
            </a:r>
            <a:r>
              <a:rPr lang="en-US" sz="2200" dirty="0" smtClean="0"/>
              <a:t> </a:t>
            </a:r>
            <a:r>
              <a:rPr lang="en-US" sz="2200" dirty="0" err="1" smtClean="0"/>
              <a:t>madang</a:t>
            </a:r>
            <a:r>
              <a:rPr lang="en-US" sz="2200" dirty="0" smtClean="0"/>
              <a:t>, </a:t>
            </a:r>
            <a:r>
              <a:rPr lang="en-US" sz="2200" dirty="0" err="1" smtClean="0"/>
              <a:t>ngang</a:t>
            </a:r>
            <a:r>
              <a:rPr lang="en-US" sz="2200" dirty="0" smtClean="0"/>
              <a:t> </a:t>
            </a:r>
            <a:r>
              <a:rPr lang="en-US" sz="2200" dirty="0" err="1" smtClean="0"/>
              <a:t>myit</a:t>
            </a:r>
            <a:r>
              <a:rPr lang="en-US" sz="2200" dirty="0" smtClean="0"/>
              <a:t> </a:t>
            </a:r>
            <a:r>
              <a:rPr lang="en-US" sz="2200" dirty="0" err="1" smtClean="0"/>
              <a:t>shamawn</a:t>
            </a:r>
            <a:r>
              <a:rPr lang="en-US" sz="2200" dirty="0" smtClean="0"/>
              <a:t> lam, </a:t>
            </a:r>
            <a:r>
              <a:rPr lang="en-US" sz="2200" dirty="0" err="1" smtClean="0"/>
              <a:t>num,la</a:t>
            </a:r>
            <a:r>
              <a:rPr lang="en-US" sz="2200" dirty="0" smtClean="0"/>
              <a:t> lam </a:t>
            </a:r>
            <a:r>
              <a:rPr lang="en-US" sz="2200" dirty="0" err="1" smtClean="0"/>
              <a:t>masat</a:t>
            </a:r>
            <a:r>
              <a:rPr lang="en-US" sz="2200" dirty="0" smtClean="0"/>
              <a:t> </a:t>
            </a:r>
            <a:r>
              <a:rPr lang="en-US" sz="2200" dirty="0" err="1" smtClean="0"/>
              <a:t>tawn</a:t>
            </a:r>
            <a:r>
              <a:rPr lang="en-US" sz="2200" dirty="0" smtClean="0"/>
              <a:t> </a:t>
            </a:r>
            <a:r>
              <a:rPr lang="en-US" sz="2200" dirty="0" err="1" smtClean="0"/>
              <a:t>ai</a:t>
            </a:r>
            <a:r>
              <a:rPr lang="en-US" sz="2200" dirty="0" smtClean="0"/>
              <a:t> lam, </a:t>
            </a:r>
            <a:r>
              <a:rPr lang="en-US" sz="2200" dirty="0" err="1" smtClean="0"/>
              <a:t>tara</a:t>
            </a:r>
            <a:r>
              <a:rPr lang="en-US" sz="2200" dirty="0" smtClean="0"/>
              <a:t> </a:t>
            </a:r>
            <a:r>
              <a:rPr lang="en-US" sz="2200" dirty="0" err="1" smtClean="0"/>
              <a:t>tawt</a:t>
            </a:r>
            <a:r>
              <a:rPr lang="en-US" sz="2200" dirty="0" smtClean="0"/>
              <a:t> </a:t>
            </a:r>
            <a:r>
              <a:rPr lang="en-US" sz="2200" dirty="0" err="1" smtClean="0"/>
              <a:t>lai</a:t>
            </a:r>
            <a:r>
              <a:rPr lang="en-US" sz="2200" dirty="0" smtClean="0"/>
              <a:t> </a:t>
            </a:r>
            <a:r>
              <a:rPr lang="en-US" sz="2200" dirty="0" err="1" smtClean="0"/>
              <a:t>ai</a:t>
            </a:r>
            <a:r>
              <a:rPr lang="en-US" sz="2200" dirty="0" smtClean="0"/>
              <a:t> </a:t>
            </a:r>
            <a:r>
              <a:rPr lang="en-US" sz="2200" dirty="0" err="1" smtClean="0"/>
              <a:t>wa</a:t>
            </a:r>
            <a:r>
              <a:rPr lang="en-US" sz="2200" dirty="0" smtClean="0"/>
              <a:t> </a:t>
            </a:r>
            <a:r>
              <a:rPr lang="en-US" sz="2200" dirty="0" err="1" smtClean="0"/>
              <a:t>hku</a:t>
            </a:r>
            <a:r>
              <a:rPr lang="en-US" sz="2200" dirty="0" smtClean="0"/>
              <a:t> </a:t>
            </a:r>
            <a:r>
              <a:rPr lang="en-US" sz="2200" dirty="0" err="1" smtClean="0"/>
              <a:t>na</a:t>
            </a:r>
            <a:r>
              <a:rPr lang="en-US" sz="2200" dirty="0" smtClean="0"/>
              <a:t> </a:t>
            </a:r>
            <a:r>
              <a:rPr lang="en-US" sz="2200" dirty="0" err="1" smtClean="0"/>
              <a:t>masat</a:t>
            </a:r>
            <a:r>
              <a:rPr lang="en-US" sz="2200" dirty="0" smtClean="0"/>
              <a:t> </a:t>
            </a:r>
            <a:r>
              <a:rPr lang="en-US" sz="2200" dirty="0" err="1" smtClean="0"/>
              <a:t>tawn</a:t>
            </a:r>
            <a:r>
              <a:rPr lang="en-US" sz="2200" dirty="0" smtClean="0"/>
              <a:t> </a:t>
            </a:r>
            <a:r>
              <a:rPr lang="en-US" sz="2200" dirty="0" err="1" smtClean="0"/>
              <a:t>ai</a:t>
            </a:r>
            <a:r>
              <a:rPr lang="en-US" sz="2200" dirty="0" smtClean="0"/>
              <a:t> lam </a:t>
            </a:r>
            <a:r>
              <a:rPr lang="en-US" sz="2200" dirty="0" err="1" smtClean="0"/>
              <a:t>zawn</a:t>
            </a:r>
            <a:r>
              <a:rPr lang="en-US" sz="2200" dirty="0" smtClean="0"/>
              <a:t> re </a:t>
            </a:r>
            <a:r>
              <a:rPr lang="en-US" sz="2200" dirty="0" err="1" smtClean="0"/>
              <a:t>gara</a:t>
            </a:r>
            <a:r>
              <a:rPr lang="en-US" sz="2200" dirty="0" smtClean="0"/>
              <a:t> lam </a:t>
            </a:r>
            <a:r>
              <a:rPr lang="en-US" sz="2200" dirty="0" err="1" smtClean="0"/>
              <a:t>ni</a:t>
            </a:r>
            <a:r>
              <a:rPr lang="en-US" sz="2200" dirty="0" smtClean="0"/>
              <a:t> a </a:t>
            </a:r>
            <a:r>
              <a:rPr lang="en-US" sz="2200" dirty="0" err="1" smtClean="0"/>
              <a:t>majaw</a:t>
            </a:r>
            <a:r>
              <a:rPr lang="en-US" sz="2200" dirty="0" smtClean="0"/>
              <a:t> </a:t>
            </a:r>
            <a:r>
              <a:rPr lang="en-US" sz="2200" dirty="0" err="1" smtClean="0"/>
              <a:t>mung</a:t>
            </a:r>
            <a:r>
              <a:rPr lang="en-US" sz="2200" dirty="0" smtClean="0"/>
              <a:t> </a:t>
            </a:r>
            <a:r>
              <a:rPr lang="en-US" sz="2200" dirty="0" err="1" smtClean="0"/>
              <a:t>ging</a:t>
            </a:r>
            <a:r>
              <a:rPr lang="en-US" sz="2200" dirty="0" smtClean="0"/>
              <a:t> </a:t>
            </a:r>
            <a:r>
              <a:rPr lang="en-US" sz="2200" dirty="0" err="1" smtClean="0"/>
              <a:t>hka</a:t>
            </a:r>
            <a:r>
              <a:rPr lang="en-US" sz="2200" dirty="0" smtClean="0"/>
              <a:t> </a:t>
            </a:r>
            <a:r>
              <a:rPr lang="en-US" sz="2200" dirty="0" err="1" smtClean="0"/>
              <a:t>ganawn</a:t>
            </a:r>
            <a:r>
              <a:rPr lang="en-US" sz="2200" dirty="0" smtClean="0"/>
              <a:t> </a:t>
            </a:r>
            <a:r>
              <a:rPr lang="en-US" sz="2200" dirty="0" err="1" smtClean="0"/>
              <a:t>mazum</a:t>
            </a:r>
            <a:r>
              <a:rPr lang="en-US" sz="2200" dirty="0" smtClean="0"/>
              <a:t> </a:t>
            </a:r>
            <a:r>
              <a:rPr lang="en-US" sz="2200" dirty="0" err="1" smtClean="0"/>
              <a:t>ai</a:t>
            </a:r>
            <a:r>
              <a:rPr lang="en-US" sz="2200" dirty="0" smtClean="0"/>
              <a:t> lam </a:t>
            </a:r>
            <a:r>
              <a:rPr lang="en-US" sz="2200" dirty="0" err="1" smtClean="0"/>
              <a:t>nmai</a:t>
            </a:r>
            <a:r>
              <a:rPr lang="en-US" sz="2200" dirty="0" smtClean="0"/>
              <a:t> </a:t>
            </a:r>
            <a:r>
              <a:rPr lang="en-US" sz="2200" dirty="0" err="1" smtClean="0"/>
              <a:t>galaw</a:t>
            </a:r>
            <a:r>
              <a:rPr lang="en-US" sz="2200" dirty="0" smtClean="0"/>
              <a:t> </a:t>
            </a:r>
            <a:r>
              <a:rPr lang="en-US" sz="2200" dirty="0" err="1" smtClean="0"/>
              <a:t>ai</a:t>
            </a:r>
            <a:r>
              <a:rPr lang="en-US" sz="2200" dirty="0" smtClean="0"/>
              <a:t>.</a:t>
            </a:r>
            <a:endParaRPr sz="2200" b="0" i="0" u="none" strike="noStrike" cap="none" dirty="0">
              <a:solidFill>
                <a:srgbClr val="000000"/>
              </a:solidFill>
              <a:sym typeface="Arial"/>
            </a:endParaRPr>
          </a:p>
        </p:txBody>
      </p:sp>
      <p:sp>
        <p:nvSpPr>
          <p:cNvPr id="2" name="Title 1"/>
          <p:cNvSpPr>
            <a:spLocks noGrp="1"/>
          </p:cNvSpPr>
          <p:nvPr>
            <p:ph type="title"/>
          </p:nvPr>
        </p:nvSpPr>
        <p:spPr>
          <a:xfrm>
            <a:off x="1085394" y="158471"/>
            <a:ext cx="8004669" cy="509665"/>
          </a:xfrm>
        </p:spPr>
        <p:txBody>
          <a:bodyPr>
            <a:noAutofit/>
          </a:bodyPr>
          <a:lstStyle/>
          <a:p>
            <a:r>
              <a:rPr lang="en-US" sz="4000" dirty="0" err="1" smtClean="0"/>
              <a:t>Matut</a:t>
            </a:r>
            <a:r>
              <a:rPr lang="en-US" sz="4000" dirty="0" smtClean="0"/>
              <a:t> </a:t>
            </a:r>
            <a:r>
              <a:rPr lang="en-US" sz="4000" dirty="0" err="1" smtClean="0"/>
              <a:t>mahkai</a:t>
            </a:r>
            <a:r>
              <a:rPr lang="en-US" sz="4000" dirty="0" smtClean="0"/>
              <a:t> u.(koi yen </a:t>
            </a:r>
            <a:r>
              <a:rPr lang="en-US" sz="4000" dirty="0" err="1" smtClean="0"/>
              <a:t>ra</a:t>
            </a:r>
            <a:r>
              <a:rPr lang="en-US" sz="4000" dirty="0" smtClean="0"/>
              <a:t> </a:t>
            </a:r>
            <a:r>
              <a:rPr lang="en-US" sz="4000" dirty="0" err="1" smtClean="0"/>
              <a:t>na</a:t>
            </a:r>
            <a:r>
              <a:rPr lang="en-US" sz="4000" dirty="0" smtClean="0"/>
              <a:t> lam </a:t>
            </a:r>
            <a:r>
              <a:rPr lang="en-US" sz="4000" dirty="0" err="1" smtClean="0"/>
              <a:t>ni</a:t>
            </a:r>
            <a:r>
              <a:rPr lang="en-US" sz="4000" dirty="0" smtClean="0"/>
              <a:t>)</a:t>
            </a:r>
            <a:endParaRPr lang="en-US" sz="4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59"/>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91" name="Google Shape;691;p59"/>
          <p:cNvSpPr/>
          <p:nvPr/>
        </p:nvSpPr>
        <p:spPr>
          <a:xfrm>
            <a:off x="0" y="782826"/>
            <a:ext cx="12192000" cy="61862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a:solidFill>
                  <a:srgbClr val="000000"/>
                </a:solidFill>
                <a:latin typeface="Arial"/>
                <a:ea typeface="Arial"/>
                <a:cs typeface="Arial"/>
                <a:sym typeface="Arial"/>
              </a:rPr>
              <a:t>GBV </a:t>
            </a:r>
            <a:r>
              <a:rPr lang="en-US" sz="2200" b="0" i="0" u="none" strike="noStrike" cap="none" dirty="0" err="1" smtClean="0">
                <a:solidFill>
                  <a:srgbClr val="000000"/>
                </a:solidFill>
                <a:latin typeface="Arial"/>
                <a:ea typeface="Arial"/>
                <a:cs typeface="Arial"/>
                <a:sym typeface="Arial"/>
              </a:rPr>
              <a:t>hkrum</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hkra</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wa</a:t>
            </a:r>
            <a:r>
              <a:rPr lang="en-US" sz="2200" b="0" i="0" u="none" strike="noStrike" cap="none" dirty="0" smtClean="0">
                <a:solidFill>
                  <a:srgbClr val="000000"/>
                </a:solidFill>
                <a:latin typeface="Arial"/>
                <a:ea typeface="Arial"/>
                <a:cs typeface="Arial"/>
                <a:sym typeface="Arial"/>
              </a:rPr>
              <a:t> ai </a:t>
            </a:r>
            <a:r>
              <a:rPr lang="en-US" sz="2200" dirty="0" err="1" smtClean="0"/>
              <a:t>ni</a:t>
            </a:r>
            <a:r>
              <a:rPr lang="en-US" sz="2200" b="0" i="0" u="none" strike="noStrike" cap="none" dirty="0" smtClean="0">
                <a:solidFill>
                  <a:srgbClr val="000000"/>
                </a:solidFill>
                <a:latin typeface="Arial"/>
                <a:ea typeface="Arial"/>
                <a:cs typeface="Arial"/>
                <a:sym typeface="Arial"/>
              </a:rPr>
              <a:t> </a:t>
            </a:r>
            <a:r>
              <a:rPr lang="en-US" sz="2200" dirty="0" err="1" smtClean="0"/>
              <a:t>hte</a:t>
            </a:r>
            <a:r>
              <a:rPr lang="en-US" sz="2200" dirty="0" smtClean="0"/>
              <a:t>  </a:t>
            </a:r>
            <a:r>
              <a:rPr lang="en-US" sz="2200" dirty="0" err="1" smtClean="0"/>
              <a:t>kaga</a:t>
            </a:r>
            <a:r>
              <a:rPr lang="en-US" sz="2200" dirty="0" smtClean="0"/>
              <a:t> </a:t>
            </a:r>
            <a:r>
              <a:rPr lang="en-US" sz="2200" dirty="0" err="1" smtClean="0"/>
              <a:t>masha</a:t>
            </a:r>
            <a:r>
              <a:rPr lang="en-US" sz="2200" dirty="0" smtClean="0"/>
              <a:t> </a:t>
            </a:r>
            <a:r>
              <a:rPr lang="en-US" sz="2200" dirty="0" err="1" smtClean="0"/>
              <a:t>langai</a:t>
            </a:r>
            <a:r>
              <a:rPr lang="en-US" sz="2200" dirty="0" smtClean="0"/>
              <a:t> ( </a:t>
            </a:r>
            <a:r>
              <a:rPr lang="en-US" sz="2200" dirty="0" err="1" smtClean="0"/>
              <a:t>ga</a:t>
            </a:r>
            <a:r>
              <a:rPr lang="en-US" sz="2200" dirty="0" smtClean="0"/>
              <a:t> </a:t>
            </a:r>
            <a:r>
              <a:rPr lang="en-US" sz="2200" dirty="0" err="1" smtClean="0"/>
              <a:t>shadawn</a:t>
            </a:r>
            <a:r>
              <a:rPr lang="en-US" sz="2200" dirty="0" smtClean="0"/>
              <a:t>- </a:t>
            </a:r>
            <a:r>
              <a:rPr lang="en-US" sz="2200" dirty="0" err="1" smtClean="0"/>
              <a:t>tara</a:t>
            </a:r>
            <a:r>
              <a:rPr lang="en-US" sz="2200" dirty="0"/>
              <a:t> </a:t>
            </a:r>
            <a:r>
              <a:rPr lang="en-US" sz="2200" dirty="0" err="1" smtClean="0"/>
              <a:t>tawt</a:t>
            </a:r>
            <a:r>
              <a:rPr lang="en-US" sz="2200" dirty="0" smtClean="0"/>
              <a:t> </a:t>
            </a:r>
            <a:r>
              <a:rPr lang="en-US" sz="2200" dirty="0" err="1" smtClean="0"/>
              <a:t>lai</a:t>
            </a:r>
            <a:r>
              <a:rPr lang="en-US" sz="2200" dirty="0" smtClean="0"/>
              <a:t> ai </a:t>
            </a:r>
            <a:r>
              <a:rPr lang="en-US" sz="2200" dirty="0" err="1" smtClean="0"/>
              <a:t>wa</a:t>
            </a:r>
            <a:r>
              <a:rPr lang="en-US" sz="2200" dirty="0" smtClean="0"/>
              <a:t>, (</a:t>
            </a:r>
            <a:r>
              <a:rPr lang="en-US" sz="2200" dirty="0" err="1" smtClean="0"/>
              <a:t>shr</a:t>
            </a:r>
            <a:r>
              <a:rPr lang="en-US" sz="2200" dirty="0" smtClean="0"/>
              <a:t>) </a:t>
            </a:r>
            <a:r>
              <a:rPr lang="en-US" sz="2200" dirty="0" err="1" smtClean="0"/>
              <a:t>dinghku</a:t>
            </a:r>
            <a:r>
              <a:rPr lang="en-US" sz="2200" dirty="0" smtClean="0"/>
              <a:t> </a:t>
            </a:r>
            <a:r>
              <a:rPr lang="en-US" sz="2200" dirty="0" err="1" smtClean="0"/>
              <a:t>masha</a:t>
            </a:r>
            <a:r>
              <a:rPr lang="en-US" sz="2200" dirty="0" smtClean="0"/>
              <a:t>, </a:t>
            </a:r>
            <a:r>
              <a:rPr lang="en-US" sz="2200" dirty="0" err="1" smtClean="0"/>
              <a:t>shawa</a:t>
            </a:r>
            <a:r>
              <a:rPr lang="en-US" sz="2200" dirty="0" smtClean="0"/>
              <a:t> </a:t>
            </a:r>
            <a:r>
              <a:rPr lang="en-US" sz="2200" dirty="0" err="1" smtClean="0"/>
              <a:t>komati</a:t>
            </a:r>
            <a:r>
              <a:rPr lang="en-US" sz="2200" dirty="0" smtClean="0"/>
              <a:t> </a:t>
            </a:r>
            <a:r>
              <a:rPr lang="en-US" sz="2200" dirty="0" err="1" smtClean="0"/>
              <a:t>hpung</a:t>
            </a:r>
            <a:r>
              <a:rPr lang="en-US" sz="2200" dirty="0" smtClean="0"/>
              <a:t> </a:t>
            </a:r>
            <a:r>
              <a:rPr lang="en-US" sz="2200" dirty="0" err="1" smtClean="0"/>
              <a:t>masha</a:t>
            </a:r>
            <a:r>
              <a:rPr lang="en-US" sz="2200" dirty="0" smtClean="0"/>
              <a:t>, </a:t>
            </a:r>
            <a:r>
              <a:rPr lang="en-US" sz="2200" dirty="0" err="1" smtClean="0"/>
              <a:t>shawa</a:t>
            </a:r>
            <a:r>
              <a:rPr lang="en-US" sz="2200" dirty="0" smtClean="0"/>
              <a:t> </a:t>
            </a:r>
            <a:r>
              <a:rPr lang="en-US" sz="2200" dirty="0" err="1" smtClean="0"/>
              <a:t>ningbaw</a:t>
            </a:r>
            <a:r>
              <a:rPr lang="en-US" sz="2200" dirty="0" smtClean="0"/>
              <a:t> </a:t>
            </a:r>
            <a:r>
              <a:rPr lang="en-US" sz="2200" dirty="0" err="1" smtClean="0"/>
              <a:t>zawn</a:t>
            </a:r>
            <a:r>
              <a:rPr lang="en-US" sz="2200" dirty="0" smtClean="0"/>
              <a:t> re ai </a:t>
            </a:r>
            <a:r>
              <a:rPr lang="en-US" sz="2200" dirty="0" err="1" smtClean="0"/>
              <a:t>masun</a:t>
            </a:r>
            <a:r>
              <a:rPr lang="en-US" sz="2200" dirty="0" smtClean="0"/>
              <a:t> </a:t>
            </a:r>
            <a:r>
              <a:rPr lang="en-US" sz="2200" dirty="0" err="1" smtClean="0"/>
              <a:t>ngu</a:t>
            </a:r>
            <a:r>
              <a:rPr lang="en-US" sz="2200" dirty="0" smtClean="0"/>
              <a:t> </a:t>
            </a:r>
            <a:r>
              <a:rPr lang="en-US" sz="2200" dirty="0" err="1" smtClean="0"/>
              <a:t>na</a:t>
            </a:r>
            <a:r>
              <a:rPr lang="en-US" sz="2200" dirty="0" smtClean="0"/>
              <a:t> </a:t>
            </a:r>
            <a:r>
              <a:rPr lang="en-US" sz="2200" dirty="0" err="1" smtClean="0"/>
              <a:t>masha</a:t>
            </a:r>
            <a:r>
              <a:rPr lang="en-US" sz="2200" dirty="0" smtClean="0"/>
              <a:t>) </a:t>
            </a:r>
            <a:r>
              <a:rPr lang="en-US" sz="2200" dirty="0" err="1" smtClean="0"/>
              <a:t>lapran</a:t>
            </a:r>
            <a:r>
              <a:rPr lang="en-US" sz="2200" dirty="0" smtClean="0"/>
              <a:t> </a:t>
            </a:r>
            <a:r>
              <a:rPr lang="en-US" sz="2200" dirty="0" err="1" smtClean="0"/>
              <a:t>sim</a:t>
            </a:r>
            <a:r>
              <a:rPr lang="en-US" sz="2200" dirty="0" smtClean="0"/>
              <a:t> </a:t>
            </a:r>
            <a:r>
              <a:rPr lang="en-US" sz="2200" dirty="0" err="1" smtClean="0"/>
              <a:t>sa</a:t>
            </a:r>
            <a:r>
              <a:rPr lang="en-US" sz="2200" dirty="0" smtClean="0"/>
              <a:t> lam, </a:t>
            </a:r>
            <a:r>
              <a:rPr lang="en-US" sz="2200" dirty="0" err="1" smtClean="0"/>
              <a:t>bai</a:t>
            </a:r>
            <a:r>
              <a:rPr lang="en-US" sz="2200" dirty="0" smtClean="0"/>
              <a:t> </a:t>
            </a:r>
            <a:r>
              <a:rPr lang="en-US" sz="2200" dirty="0" err="1" smtClean="0"/>
              <a:t>myit</a:t>
            </a:r>
            <a:r>
              <a:rPr lang="en-US" sz="2200" dirty="0" smtClean="0"/>
              <a:t> rum </a:t>
            </a:r>
            <a:r>
              <a:rPr lang="en-US" sz="2200" dirty="0" err="1" smtClean="0"/>
              <a:t>na</a:t>
            </a:r>
            <a:r>
              <a:rPr lang="en-US" sz="2200" dirty="0" smtClean="0"/>
              <a:t> lam (</a:t>
            </a:r>
            <a:r>
              <a:rPr lang="en-US" sz="2200" dirty="0" err="1" smtClean="0"/>
              <a:t>shr</a:t>
            </a:r>
            <a:r>
              <a:rPr lang="en-US" sz="2200" dirty="0" smtClean="0"/>
              <a:t>) </a:t>
            </a:r>
            <a:r>
              <a:rPr lang="en-US" sz="2200" dirty="0" err="1" smtClean="0"/>
              <a:t>mabyin</a:t>
            </a:r>
            <a:r>
              <a:rPr lang="en-US" sz="2200" dirty="0" smtClean="0"/>
              <a:t> </a:t>
            </a:r>
            <a:r>
              <a:rPr lang="en-US" sz="2200" dirty="0" err="1" smtClean="0"/>
              <a:t>masa</a:t>
            </a:r>
            <a:r>
              <a:rPr lang="en-US" sz="2200" dirty="0" smtClean="0"/>
              <a:t> </a:t>
            </a:r>
            <a:r>
              <a:rPr lang="en-US" sz="2200" dirty="0" err="1" smtClean="0"/>
              <a:t>hpran</a:t>
            </a:r>
            <a:r>
              <a:rPr lang="en-US" sz="2200" dirty="0" smtClean="0"/>
              <a:t> lam </a:t>
            </a:r>
            <a:r>
              <a:rPr lang="en-US" sz="2200" dirty="0" err="1" smtClean="0"/>
              <a:t>ni</a:t>
            </a:r>
            <a:r>
              <a:rPr lang="en-US" sz="2200" dirty="0" smtClean="0"/>
              <a:t> </a:t>
            </a:r>
            <a:r>
              <a:rPr lang="en-US" sz="2200" dirty="0" err="1" smtClean="0"/>
              <a:t>hpe</a:t>
            </a:r>
            <a:r>
              <a:rPr lang="en-US" sz="2200" dirty="0" smtClean="0"/>
              <a:t> </a:t>
            </a:r>
            <a:r>
              <a:rPr lang="en-US" sz="2200" dirty="0" err="1" smtClean="0"/>
              <a:t>galaw</a:t>
            </a:r>
            <a:r>
              <a:rPr lang="en-US" sz="2200" dirty="0" smtClean="0"/>
              <a:t> </a:t>
            </a:r>
            <a:r>
              <a:rPr lang="en-US" sz="2200" dirty="0" err="1" smtClean="0"/>
              <a:t>na</a:t>
            </a:r>
            <a:r>
              <a:rPr lang="en-US" sz="2200" dirty="0" smtClean="0"/>
              <a:t> </a:t>
            </a:r>
            <a:r>
              <a:rPr lang="en-US" sz="2200" dirty="0" err="1" smtClean="0"/>
              <a:t>matu</a:t>
            </a:r>
            <a:r>
              <a:rPr lang="en-US" sz="2200" dirty="0" smtClean="0"/>
              <a:t> </a:t>
            </a:r>
            <a:r>
              <a:rPr lang="en-US" sz="2200" dirty="0" err="1" smtClean="0"/>
              <a:t>nmai</a:t>
            </a:r>
            <a:r>
              <a:rPr lang="en-US" sz="2200" dirty="0" smtClean="0"/>
              <a:t> </a:t>
            </a:r>
            <a:r>
              <a:rPr lang="en-US" sz="2200" dirty="0" err="1" smtClean="0"/>
              <a:t>shakuk</a:t>
            </a:r>
            <a:r>
              <a:rPr lang="en-US" sz="2200" dirty="0" smtClean="0"/>
              <a:t> ai.</a:t>
            </a:r>
            <a:endParaRPr lang="en-US" sz="2200" dirty="0"/>
          </a:p>
          <a:p>
            <a:pPr marL="342900" marR="0" lvl="0" indent="-342900" algn="l" rtl="0">
              <a:lnSpc>
                <a:spcPct val="150000"/>
              </a:lnSpc>
              <a:spcBef>
                <a:spcPts val="0"/>
              </a:spcBef>
              <a:spcAft>
                <a:spcPts val="0"/>
              </a:spcAft>
              <a:buClr>
                <a:srgbClr val="000000"/>
              </a:buClr>
              <a:buSzPts val="1800"/>
              <a:buFont typeface="Arial"/>
              <a:buChar char="•"/>
            </a:pPr>
            <a:r>
              <a:rPr lang="en-US" sz="2200" b="0" i="0" u="none" strike="noStrike" cap="none" dirty="0" err="1" smtClean="0">
                <a:solidFill>
                  <a:srgbClr val="000000"/>
                </a:solidFill>
                <a:latin typeface="Arial"/>
                <a:ea typeface="Arial"/>
                <a:cs typeface="Arial"/>
                <a:sym typeface="Arial"/>
              </a:rPr>
              <a:t>Mabyin</a:t>
            </a:r>
            <a:r>
              <a:rPr lang="en-US" sz="2200" b="0" i="0" u="none" strike="noStrike" cap="none" dirty="0" smtClean="0">
                <a:solidFill>
                  <a:srgbClr val="000000"/>
                </a:solidFill>
                <a:latin typeface="Arial"/>
                <a:ea typeface="Arial"/>
                <a:cs typeface="Arial"/>
                <a:sym typeface="Arial"/>
              </a:rPr>
              <a:t> a </a:t>
            </a:r>
            <a:r>
              <a:rPr lang="en-US" sz="2200" b="0" i="0" u="none" strike="noStrike" cap="none" dirty="0" err="1" smtClean="0">
                <a:solidFill>
                  <a:srgbClr val="000000"/>
                </a:solidFill>
                <a:latin typeface="Arial"/>
                <a:ea typeface="Arial"/>
                <a:cs typeface="Arial"/>
                <a:sym typeface="Arial"/>
              </a:rPr>
              <a:t>ahkri</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ahkrai</a:t>
            </a:r>
            <a:r>
              <a:rPr lang="en-US" sz="2200" b="0" i="0" u="none" strike="noStrike" cap="none" dirty="0" smtClean="0">
                <a:solidFill>
                  <a:srgbClr val="000000"/>
                </a:solidFill>
                <a:latin typeface="Arial"/>
                <a:ea typeface="Arial"/>
                <a:cs typeface="Arial"/>
                <a:sym typeface="Arial"/>
              </a:rPr>
              <a:t> lam </a:t>
            </a:r>
            <a:r>
              <a:rPr lang="en-US" sz="2200" b="0" i="0" u="none" strike="noStrike" cap="none" dirty="0" err="1" smtClean="0">
                <a:solidFill>
                  <a:srgbClr val="000000"/>
                </a:solidFill>
                <a:latin typeface="Arial"/>
                <a:ea typeface="Arial"/>
                <a:cs typeface="Arial"/>
                <a:sym typeface="Arial"/>
              </a:rPr>
              <a:t>ni</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matut</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na</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sak</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hkrung</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nga</a:t>
            </a:r>
            <a:r>
              <a:rPr lang="en-US" sz="2200" b="0" i="0" u="none" strike="noStrike" cap="none" dirty="0" smtClean="0">
                <a:solidFill>
                  <a:srgbClr val="000000"/>
                </a:solidFill>
                <a:latin typeface="Arial"/>
                <a:ea typeface="Arial"/>
                <a:cs typeface="Arial"/>
                <a:sym typeface="Arial"/>
              </a:rPr>
              <a:t> ai </a:t>
            </a:r>
            <a:r>
              <a:rPr lang="en-US" sz="2200" b="0" i="0" u="none" strike="noStrike" cap="none" dirty="0" err="1" smtClean="0">
                <a:solidFill>
                  <a:srgbClr val="000000"/>
                </a:solidFill>
                <a:latin typeface="Arial"/>
                <a:ea typeface="Arial"/>
                <a:cs typeface="Arial"/>
                <a:sym typeface="Arial"/>
              </a:rPr>
              <a:t>wa</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hpe</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gadai</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rai</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hpa</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rai</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ngu</a:t>
            </a:r>
            <a:r>
              <a:rPr lang="en-US" sz="2200" b="0" i="0" u="none" strike="noStrike" cap="none" dirty="0" smtClean="0">
                <a:solidFill>
                  <a:srgbClr val="000000"/>
                </a:solidFill>
                <a:latin typeface="Arial"/>
                <a:ea typeface="Arial"/>
                <a:cs typeface="Arial"/>
                <a:sym typeface="Arial"/>
              </a:rPr>
              <a:t> ai lam </a:t>
            </a:r>
            <a:r>
              <a:rPr lang="en-US" sz="2200" b="0" i="0" u="none" strike="noStrike" cap="none" dirty="0" err="1" smtClean="0">
                <a:solidFill>
                  <a:srgbClr val="000000"/>
                </a:solidFill>
                <a:latin typeface="Arial"/>
                <a:ea typeface="Arial"/>
                <a:cs typeface="Arial"/>
                <a:sym typeface="Arial"/>
              </a:rPr>
              <a:t>sawk</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shapraw</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lu</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na</a:t>
            </a:r>
            <a:r>
              <a:rPr lang="en-US" sz="2200" b="0" i="0" u="none" strike="noStrike" cap="none" dirty="0" smtClean="0">
                <a:solidFill>
                  <a:srgbClr val="000000"/>
                </a:solidFill>
                <a:latin typeface="Arial"/>
                <a:ea typeface="Arial"/>
                <a:cs typeface="Arial"/>
                <a:sym typeface="Arial"/>
              </a:rPr>
              <a:t> lam </a:t>
            </a:r>
            <a:r>
              <a:rPr lang="en-US" sz="2200" b="0" i="0" u="none" strike="noStrike" cap="none" dirty="0" err="1" smtClean="0">
                <a:solidFill>
                  <a:srgbClr val="000000"/>
                </a:solidFill>
                <a:latin typeface="Arial"/>
                <a:ea typeface="Arial"/>
                <a:cs typeface="Arial"/>
                <a:sym typeface="Arial"/>
              </a:rPr>
              <a:t>ni</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hpe</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nmai</a:t>
            </a:r>
            <a:r>
              <a:rPr lang="en-US" sz="2200" b="0" i="0" u="none" strike="noStrike" cap="none" dirty="0" smtClean="0">
                <a:solidFill>
                  <a:srgbClr val="000000"/>
                </a:solidFill>
                <a:latin typeface="Arial"/>
                <a:ea typeface="Arial"/>
                <a:cs typeface="Arial"/>
                <a:sym typeface="Arial"/>
              </a:rPr>
              <a:t> </a:t>
            </a:r>
            <a:r>
              <a:rPr lang="en-US" sz="2200" dirty="0" smtClean="0"/>
              <a:t>jaw </a:t>
            </a:r>
            <a:r>
              <a:rPr lang="en-US" sz="2200" dirty="0" err="1" smtClean="0"/>
              <a:t>ya</a:t>
            </a:r>
            <a:r>
              <a:rPr lang="en-US" sz="2200" dirty="0" smtClean="0"/>
              <a:t> / </a:t>
            </a:r>
            <a:r>
              <a:rPr lang="en-US" sz="2200" dirty="0" err="1" smtClean="0"/>
              <a:t>tsun</a:t>
            </a:r>
            <a:r>
              <a:rPr lang="en-US" sz="2200" dirty="0" smtClean="0"/>
              <a:t> </a:t>
            </a:r>
            <a:r>
              <a:rPr lang="en-US" sz="2200" dirty="0" err="1" smtClean="0"/>
              <a:t>dan</a:t>
            </a:r>
            <a:r>
              <a:rPr lang="en-US" sz="2200" dirty="0" smtClean="0"/>
              <a:t> </a:t>
            </a:r>
            <a:r>
              <a:rPr lang="en-US" sz="2200" dirty="0" err="1" smtClean="0"/>
              <a:t>ya</a:t>
            </a:r>
            <a:r>
              <a:rPr lang="en-US" sz="2200" dirty="0" smtClean="0"/>
              <a:t> </a:t>
            </a:r>
            <a:r>
              <a:rPr lang="en-US" sz="2200" dirty="0" err="1" smtClean="0"/>
              <a:t>nmai</a:t>
            </a:r>
            <a:r>
              <a:rPr lang="en-US" sz="2200" dirty="0" smtClean="0"/>
              <a:t> </a:t>
            </a:r>
            <a:r>
              <a:rPr lang="en-US" sz="2200" dirty="0" err="1" smtClean="0"/>
              <a:t>galaw</a:t>
            </a:r>
            <a:r>
              <a:rPr lang="en-US" sz="2200" dirty="0" smtClean="0"/>
              <a:t> ai. </a:t>
            </a:r>
            <a:r>
              <a:rPr lang="en-US" sz="2200" dirty="0" err="1" smtClean="0"/>
              <a:t>Shanhte</a:t>
            </a:r>
            <a:r>
              <a:rPr lang="en-US" sz="2200" dirty="0" smtClean="0"/>
              <a:t> </a:t>
            </a:r>
            <a:r>
              <a:rPr lang="en-US" sz="2200" dirty="0" err="1" smtClean="0"/>
              <a:t>hta</a:t>
            </a:r>
            <a:r>
              <a:rPr lang="en-US" sz="2200" dirty="0" smtClean="0"/>
              <a:t> </a:t>
            </a:r>
            <a:r>
              <a:rPr lang="en-US" sz="2200" dirty="0" err="1" smtClean="0"/>
              <a:t>matut</a:t>
            </a:r>
            <a:r>
              <a:rPr lang="en-US" sz="2200" dirty="0" smtClean="0"/>
              <a:t> </a:t>
            </a:r>
            <a:r>
              <a:rPr lang="en-US" sz="2200" dirty="0" err="1" smtClean="0"/>
              <a:t>na</a:t>
            </a:r>
            <a:r>
              <a:rPr lang="en-US" sz="2200" dirty="0" smtClean="0"/>
              <a:t> </a:t>
            </a:r>
            <a:r>
              <a:rPr lang="en-US" sz="2200" dirty="0" err="1" smtClean="0"/>
              <a:t>sak</a:t>
            </a:r>
            <a:r>
              <a:rPr lang="en-US" sz="2200" dirty="0" smtClean="0"/>
              <a:t> </a:t>
            </a:r>
            <a:r>
              <a:rPr lang="en-US" sz="2200" dirty="0" err="1" smtClean="0"/>
              <a:t>hkrung</a:t>
            </a:r>
            <a:r>
              <a:rPr lang="en-US" sz="2200" dirty="0" smtClean="0"/>
              <a:t> </a:t>
            </a:r>
            <a:r>
              <a:rPr lang="en-US" sz="2200" dirty="0" err="1" smtClean="0"/>
              <a:t>nga</a:t>
            </a:r>
            <a:r>
              <a:rPr lang="en-US" sz="2200" dirty="0" smtClean="0"/>
              <a:t> ai </a:t>
            </a:r>
            <a:r>
              <a:rPr lang="en-US" sz="2200" dirty="0" err="1" smtClean="0"/>
              <a:t>wa</a:t>
            </a:r>
            <a:r>
              <a:rPr lang="en-US" sz="2200" dirty="0" smtClean="0"/>
              <a:t> a </a:t>
            </a:r>
            <a:r>
              <a:rPr lang="en-US" sz="2200" dirty="0" err="1" smtClean="0"/>
              <a:t>dinghku</a:t>
            </a:r>
            <a:r>
              <a:rPr lang="en-US" sz="2200" dirty="0" smtClean="0"/>
              <a:t> </a:t>
            </a:r>
            <a:r>
              <a:rPr lang="en-US" sz="2200" dirty="0" err="1" smtClean="0"/>
              <a:t>masha</a:t>
            </a:r>
            <a:r>
              <a:rPr lang="en-US" sz="2200" dirty="0" smtClean="0"/>
              <a:t> </a:t>
            </a:r>
            <a:r>
              <a:rPr lang="en-US" sz="2200" dirty="0" err="1" smtClean="0"/>
              <a:t>ni</a:t>
            </a:r>
            <a:r>
              <a:rPr lang="en-US" sz="2200" dirty="0" smtClean="0"/>
              <a:t>, </a:t>
            </a:r>
            <a:r>
              <a:rPr lang="en-US" sz="2200" dirty="0" err="1" smtClean="0"/>
              <a:t>balik</a:t>
            </a:r>
            <a:r>
              <a:rPr lang="en-US" sz="2200" dirty="0" smtClean="0"/>
              <a:t>/shim </a:t>
            </a:r>
            <a:r>
              <a:rPr lang="en-US" sz="2200" dirty="0" err="1" smtClean="0"/>
              <a:t>lum</a:t>
            </a:r>
            <a:r>
              <a:rPr lang="en-US" sz="2200" dirty="0" smtClean="0"/>
              <a:t> lam dap </a:t>
            </a:r>
            <a:r>
              <a:rPr lang="en-US" sz="2200" dirty="0" err="1" smtClean="0"/>
              <a:t>ni</a:t>
            </a:r>
            <a:r>
              <a:rPr lang="en-US" sz="2200" dirty="0" smtClean="0"/>
              <a:t>, </a:t>
            </a:r>
            <a:r>
              <a:rPr lang="en-US" sz="2200" dirty="0" err="1" smtClean="0"/>
              <a:t>shawa</a:t>
            </a:r>
            <a:r>
              <a:rPr lang="en-US" sz="2200" dirty="0" smtClean="0"/>
              <a:t> </a:t>
            </a:r>
            <a:r>
              <a:rPr lang="en-US" sz="2200" dirty="0" err="1" smtClean="0"/>
              <a:t>ningbaw</a:t>
            </a:r>
            <a:r>
              <a:rPr lang="en-US" sz="2200" dirty="0"/>
              <a:t> </a:t>
            </a:r>
            <a:r>
              <a:rPr lang="en-US" sz="2200" dirty="0" err="1" smtClean="0"/>
              <a:t>ni</a:t>
            </a:r>
            <a:r>
              <a:rPr lang="en-US" sz="2200" dirty="0" smtClean="0"/>
              <a:t>, </a:t>
            </a:r>
            <a:r>
              <a:rPr lang="en-US" sz="2200" dirty="0" err="1" smtClean="0"/>
              <a:t>bungli</a:t>
            </a:r>
            <a:r>
              <a:rPr lang="en-US" sz="2200" dirty="0" smtClean="0"/>
              <a:t> </a:t>
            </a:r>
            <a:r>
              <a:rPr lang="en-US" sz="2200" dirty="0" err="1" smtClean="0"/>
              <a:t>masha</a:t>
            </a:r>
            <a:r>
              <a:rPr lang="en-US" sz="2200" dirty="0" smtClean="0"/>
              <a:t> </a:t>
            </a:r>
            <a:r>
              <a:rPr lang="en-US" sz="2200" dirty="0" err="1" smtClean="0"/>
              <a:t>ni</a:t>
            </a:r>
            <a:r>
              <a:rPr lang="en-US" sz="2200" dirty="0" smtClean="0"/>
              <a:t>, </a:t>
            </a:r>
            <a:r>
              <a:rPr lang="en-US" sz="2200" dirty="0" err="1" smtClean="0"/>
              <a:t>hpareng</a:t>
            </a:r>
            <a:r>
              <a:rPr lang="en-US" sz="2200" dirty="0" smtClean="0"/>
              <a:t> ai </a:t>
            </a:r>
            <a:r>
              <a:rPr lang="en-US" sz="2200" dirty="0" err="1" smtClean="0"/>
              <a:t>wa</a:t>
            </a:r>
            <a:r>
              <a:rPr lang="en-US" sz="2200" dirty="0" smtClean="0"/>
              <a:t>  </a:t>
            </a:r>
            <a:r>
              <a:rPr lang="en-US" sz="2200" dirty="0" err="1" smtClean="0"/>
              <a:t>zawn</a:t>
            </a:r>
            <a:r>
              <a:rPr lang="en-US" sz="2200" dirty="0" smtClean="0"/>
              <a:t> re ai </a:t>
            </a:r>
            <a:r>
              <a:rPr lang="en-US" sz="2200" dirty="0" err="1" smtClean="0"/>
              <a:t>ni</a:t>
            </a:r>
            <a:r>
              <a:rPr lang="en-US" sz="2200" dirty="0" smtClean="0"/>
              <a:t> </a:t>
            </a:r>
            <a:r>
              <a:rPr lang="en-US" sz="2200" dirty="0" err="1" smtClean="0"/>
              <a:t>mung</a:t>
            </a:r>
            <a:r>
              <a:rPr lang="en-US" sz="2200" dirty="0" smtClean="0"/>
              <a:t> </a:t>
            </a:r>
            <a:r>
              <a:rPr lang="en-US" sz="2200" dirty="0" err="1" smtClean="0"/>
              <a:t>lawm</a:t>
            </a:r>
            <a:r>
              <a:rPr lang="en-US" sz="2200" dirty="0" smtClean="0"/>
              <a:t> </a:t>
            </a:r>
            <a:r>
              <a:rPr lang="en-US" sz="2200" dirty="0" err="1" smtClean="0"/>
              <a:t>nga</a:t>
            </a:r>
            <a:r>
              <a:rPr lang="en-US" sz="2200" dirty="0" smtClean="0"/>
              <a:t> ai.</a:t>
            </a:r>
            <a:r>
              <a:rPr lang="en-US" sz="2200" dirty="0"/>
              <a:t> </a:t>
            </a:r>
            <a:r>
              <a:rPr lang="en-US" sz="2200" dirty="0" err="1" smtClean="0"/>
              <a:t>Ndai</a:t>
            </a:r>
            <a:r>
              <a:rPr lang="en-US" sz="2200" dirty="0" smtClean="0"/>
              <a:t> lam </a:t>
            </a:r>
            <a:r>
              <a:rPr lang="en-US" sz="2200" dirty="0" err="1" smtClean="0"/>
              <a:t>ni</a:t>
            </a:r>
            <a:r>
              <a:rPr lang="en-US" sz="2200" dirty="0" smtClean="0"/>
              <a:t> </a:t>
            </a:r>
            <a:r>
              <a:rPr lang="en-US" sz="2200" dirty="0" err="1" smtClean="0"/>
              <a:t>hpe</a:t>
            </a:r>
            <a:r>
              <a:rPr lang="en-US" sz="2200" dirty="0" smtClean="0"/>
              <a:t> </a:t>
            </a:r>
            <a:r>
              <a:rPr lang="en-US" sz="2200" dirty="0" err="1" smtClean="0"/>
              <a:t>tsun</a:t>
            </a:r>
            <a:r>
              <a:rPr lang="en-US" sz="2200" dirty="0" smtClean="0"/>
              <a:t> </a:t>
            </a:r>
            <a:r>
              <a:rPr lang="en-US" sz="2200" dirty="0" err="1" smtClean="0"/>
              <a:t>shabra</a:t>
            </a:r>
            <a:r>
              <a:rPr lang="en-US" sz="2200" dirty="0" smtClean="0"/>
              <a:t> </a:t>
            </a:r>
            <a:r>
              <a:rPr lang="en-US" sz="2200" dirty="0" err="1" smtClean="0"/>
              <a:t>ai</a:t>
            </a:r>
            <a:r>
              <a:rPr lang="en-US" sz="2200" dirty="0" smtClean="0"/>
              <a:t> lam </a:t>
            </a:r>
            <a:r>
              <a:rPr lang="en-US" sz="2200" dirty="0" err="1" smtClean="0"/>
              <a:t>gaw</a:t>
            </a:r>
            <a:r>
              <a:rPr lang="en-US" sz="2200" dirty="0" smtClean="0"/>
              <a:t> </a:t>
            </a:r>
            <a:r>
              <a:rPr lang="en-US" sz="2200" dirty="0" err="1" smtClean="0"/>
              <a:t>matut</a:t>
            </a:r>
            <a:r>
              <a:rPr lang="en-US" sz="2200" dirty="0" smtClean="0"/>
              <a:t> </a:t>
            </a:r>
            <a:r>
              <a:rPr lang="en-US" sz="2200" dirty="0" err="1" smtClean="0"/>
              <a:t>na</a:t>
            </a:r>
            <a:r>
              <a:rPr lang="en-US" sz="2200" dirty="0" smtClean="0"/>
              <a:t> </a:t>
            </a:r>
            <a:r>
              <a:rPr lang="en-US" sz="2200" dirty="0" err="1" smtClean="0"/>
              <a:t>sak</a:t>
            </a:r>
            <a:r>
              <a:rPr lang="en-US" sz="2200" dirty="0" smtClean="0"/>
              <a:t> </a:t>
            </a:r>
            <a:r>
              <a:rPr lang="en-US" sz="2200" dirty="0" err="1" smtClean="0"/>
              <a:t>hkrung</a:t>
            </a:r>
            <a:r>
              <a:rPr lang="en-US" sz="2200" dirty="0" smtClean="0"/>
              <a:t> </a:t>
            </a:r>
            <a:r>
              <a:rPr lang="en-US" sz="2200" dirty="0" err="1" smtClean="0"/>
              <a:t>nga</a:t>
            </a:r>
            <a:r>
              <a:rPr lang="en-US" sz="2200" dirty="0" smtClean="0"/>
              <a:t> </a:t>
            </a:r>
            <a:r>
              <a:rPr lang="en-US" sz="2200" dirty="0" err="1" smtClean="0"/>
              <a:t>ai</a:t>
            </a:r>
            <a:r>
              <a:rPr lang="en-US" sz="2200" dirty="0" smtClean="0"/>
              <a:t> </a:t>
            </a:r>
            <a:r>
              <a:rPr lang="en-US" sz="2200" dirty="0" err="1" smtClean="0"/>
              <a:t>wa</a:t>
            </a:r>
            <a:r>
              <a:rPr lang="en-US" sz="2200" dirty="0" smtClean="0"/>
              <a:t> </a:t>
            </a:r>
            <a:r>
              <a:rPr lang="en-US" sz="2200" dirty="0" err="1" smtClean="0"/>
              <a:t>hpe</a:t>
            </a:r>
            <a:r>
              <a:rPr lang="en-US" sz="2200" dirty="0" smtClean="0"/>
              <a:t> </a:t>
            </a:r>
            <a:r>
              <a:rPr lang="en-US" sz="2200" dirty="0" err="1" smtClean="0"/>
              <a:t>grau</a:t>
            </a:r>
            <a:r>
              <a:rPr lang="en-US" sz="2200" dirty="0" smtClean="0"/>
              <a:t> n-</a:t>
            </a:r>
            <a:r>
              <a:rPr lang="en-US" sz="2200" dirty="0" err="1" smtClean="0"/>
              <a:t>na</a:t>
            </a:r>
            <a:r>
              <a:rPr lang="en-US" sz="2200" dirty="0" smtClean="0"/>
              <a:t> </a:t>
            </a:r>
            <a:r>
              <a:rPr lang="en-US" sz="2200" dirty="0" err="1" smtClean="0"/>
              <a:t>hkrit</a:t>
            </a:r>
            <a:r>
              <a:rPr lang="en-US" sz="2200" dirty="0" smtClean="0"/>
              <a:t> </a:t>
            </a:r>
            <a:r>
              <a:rPr lang="en-US" sz="2200" dirty="0" err="1" smtClean="0"/>
              <a:t>tsang</a:t>
            </a:r>
            <a:r>
              <a:rPr lang="en-US" sz="2200" dirty="0" smtClean="0"/>
              <a:t> </a:t>
            </a:r>
            <a:r>
              <a:rPr lang="en-US" sz="2200" dirty="0" err="1" smtClean="0"/>
              <a:t>hpa</a:t>
            </a:r>
            <a:r>
              <a:rPr lang="en-US" sz="2200" dirty="0" smtClean="0"/>
              <a:t> </a:t>
            </a:r>
            <a:r>
              <a:rPr lang="en-US" sz="2200" dirty="0" err="1" smtClean="0"/>
              <a:t>byin</a:t>
            </a:r>
            <a:r>
              <a:rPr lang="en-US" sz="2200" dirty="0" smtClean="0"/>
              <a:t> </a:t>
            </a:r>
            <a:r>
              <a:rPr lang="en-US" sz="2200" dirty="0" err="1" smtClean="0"/>
              <a:t>wa</a:t>
            </a:r>
            <a:r>
              <a:rPr lang="en-US" sz="2200" dirty="0" smtClean="0"/>
              <a:t> </a:t>
            </a:r>
            <a:r>
              <a:rPr lang="en-US" sz="2200" dirty="0" err="1" smtClean="0"/>
              <a:t>chye</a:t>
            </a:r>
            <a:r>
              <a:rPr lang="en-US" sz="2200" dirty="0" smtClean="0"/>
              <a:t> </a:t>
            </a:r>
            <a:r>
              <a:rPr lang="en-US" sz="2200" dirty="0" err="1" smtClean="0"/>
              <a:t>shangun</a:t>
            </a:r>
            <a:r>
              <a:rPr lang="en-US" sz="2200" dirty="0" smtClean="0"/>
              <a:t> </a:t>
            </a:r>
            <a:r>
              <a:rPr lang="en-US" sz="2200" dirty="0" err="1" smtClean="0"/>
              <a:t>ai</a:t>
            </a:r>
            <a:r>
              <a:rPr lang="en-US" sz="2200" dirty="0" smtClean="0"/>
              <a:t>.</a:t>
            </a:r>
            <a:endParaRPr lang="en-US" sz="2200" dirty="0"/>
          </a:p>
          <a:p>
            <a:pPr marL="342900" marR="0" lvl="0" indent="-342900" algn="l" rtl="0">
              <a:lnSpc>
                <a:spcPct val="150000"/>
              </a:lnSpc>
              <a:spcBef>
                <a:spcPts val="0"/>
              </a:spcBef>
              <a:spcAft>
                <a:spcPts val="0"/>
              </a:spcAft>
              <a:buClr>
                <a:srgbClr val="000000"/>
              </a:buClr>
              <a:buSzPts val="1800"/>
              <a:buFont typeface="Arial"/>
              <a:buChar char="•"/>
            </a:pPr>
            <a:r>
              <a:rPr lang="en-US" sz="2200" dirty="0" err="1" smtClean="0"/>
              <a:t>Tinang</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tsun</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shaga</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ngut</a:t>
            </a:r>
            <a:r>
              <a:rPr lang="en-US" sz="2200" b="0" i="0" u="none" strike="noStrike" cap="none" dirty="0" smtClean="0">
                <a:solidFill>
                  <a:srgbClr val="000000"/>
                </a:solidFill>
                <a:latin typeface="Arial"/>
                <a:ea typeface="Arial"/>
                <a:cs typeface="Arial"/>
                <a:sym typeface="Arial"/>
              </a:rPr>
              <a:t> mat yang </a:t>
            </a:r>
            <a:r>
              <a:rPr lang="en-US" sz="2200" b="0" i="0" u="none" strike="noStrike" cap="none" dirty="0" err="1" smtClean="0">
                <a:solidFill>
                  <a:srgbClr val="000000"/>
                </a:solidFill>
                <a:latin typeface="Arial"/>
                <a:ea typeface="Arial"/>
                <a:cs typeface="Arial"/>
                <a:sym typeface="Arial"/>
              </a:rPr>
              <a:t>matut</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na</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sak</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hkrung</a:t>
            </a:r>
            <a:r>
              <a:rPr lang="en-US" sz="2200" b="0" i="0" u="none" strike="noStrike" cap="none" dirty="0" smtClean="0">
                <a:solidFill>
                  <a:srgbClr val="000000"/>
                </a:solidFill>
                <a:latin typeface="Arial"/>
                <a:ea typeface="Arial"/>
                <a:cs typeface="Arial"/>
                <a:sym typeface="Arial"/>
              </a:rPr>
              <a:t> </a:t>
            </a:r>
            <a:r>
              <a:rPr lang="en-US" sz="2200" b="0" i="0" u="none" strike="noStrike" cap="none" dirty="0" err="1" smtClean="0">
                <a:solidFill>
                  <a:srgbClr val="000000"/>
                </a:solidFill>
                <a:latin typeface="Arial"/>
                <a:ea typeface="Arial"/>
                <a:cs typeface="Arial"/>
                <a:sym typeface="Arial"/>
              </a:rPr>
              <a:t>nga</a:t>
            </a:r>
            <a:r>
              <a:rPr lang="en-US" sz="2200" b="0" i="0" u="none" strike="noStrike" cap="none" dirty="0" smtClean="0">
                <a:solidFill>
                  <a:srgbClr val="000000"/>
                </a:solidFill>
                <a:latin typeface="Arial"/>
                <a:ea typeface="Arial"/>
                <a:cs typeface="Arial"/>
                <a:sym typeface="Arial"/>
              </a:rPr>
              <a:t> </a:t>
            </a:r>
            <a:r>
              <a:rPr lang="en-US" sz="2200" dirty="0" err="1" smtClean="0"/>
              <a:t>ai</a:t>
            </a:r>
            <a:r>
              <a:rPr lang="en-US" sz="2200" dirty="0" smtClean="0"/>
              <a:t> </a:t>
            </a:r>
            <a:r>
              <a:rPr lang="en-US" sz="2200" dirty="0" err="1" smtClean="0"/>
              <a:t>wa</a:t>
            </a:r>
            <a:r>
              <a:rPr lang="en-US" sz="2200" dirty="0" smtClean="0"/>
              <a:t> a lam </a:t>
            </a:r>
            <a:r>
              <a:rPr lang="en-US" sz="2200" dirty="0" err="1" smtClean="0"/>
              <a:t>hpe</a:t>
            </a:r>
            <a:r>
              <a:rPr lang="en-US" sz="2200" dirty="0" smtClean="0"/>
              <a:t> san </a:t>
            </a:r>
            <a:r>
              <a:rPr lang="en-US" sz="2200" dirty="0" err="1" smtClean="0"/>
              <a:t>jep</a:t>
            </a:r>
            <a:r>
              <a:rPr lang="en-US" sz="2200" dirty="0" smtClean="0"/>
              <a:t> </a:t>
            </a:r>
            <a:r>
              <a:rPr lang="en-US" sz="2200" dirty="0" err="1" smtClean="0"/>
              <a:t>ai</a:t>
            </a:r>
            <a:r>
              <a:rPr lang="en-US" sz="2200" dirty="0" smtClean="0"/>
              <a:t> (</a:t>
            </a:r>
            <a:r>
              <a:rPr lang="en-US" sz="2200" dirty="0" err="1" smtClean="0"/>
              <a:t>shr</a:t>
            </a:r>
            <a:r>
              <a:rPr lang="en-US" sz="2200" dirty="0" smtClean="0"/>
              <a:t>) </a:t>
            </a:r>
            <a:r>
              <a:rPr lang="en-US" sz="2200" dirty="0" err="1" smtClean="0"/>
              <a:t>matut</a:t>
            </a:r>
            <a:r>
              <a:rPr lang="en-US" sz="2200" dirty="0" smtClean="0"/>
              <a:t> </a:t>
            </a:r>
            <a:r>
              <a:rPr lang="en-US" sz="2200" dirty="0" err="1" smtClean="0"/>
              <a:t>mahkai</a:t>
            </a:r>
            <a:r>
              <a:rPr lang="en-US" sz="2200" dirty="0" smtClean="0"/>
              <a:t> </a:t>
            </a:r>
            <a:r>
              <a:rPr lang="en-US" sz="2200" dirty="0" err="1" smtClean="0"/>
              <a:t>ai</a:t>
            </a:r>
            <a:r>
              <a:rPr lang="en-US" sz="2200" dirty="0" smtClean="0"/>
              <a:t> lam </a:t>
            </a:r>
            <a:r>
              <a:rPr lang="en-US" sz="2200" dirty="0" err="1" smtClean="0"/>
              <a:t>nmai</a:t>
            </a:r>
            <a:r>
              <a:rPr lang="en-US" sz="2200" dirty="0" smtClean="0"/>
              <a:t> </a:t>
            </a:r>
            <a:r>
              <a:rPr lang="en-US" sz="2200" dirty="0" err="1" smtClean="0"/>
              <a:t>galaw</a:t>
            </a:r>
            <a:r>
              <a:rPr lang="en-US" sz="2200" dirty="0" smtClean="0"/>
              <a:t> </a:t>
            </a:r>
            <a:r>
              <a:rPr lang="en-US" sz="2200" dirty="0" err="1" smtClean="0"/>
              <a:t>ai</a:t>
            </a:r>
            <a:r>
              <a:rPr lang="en-US" sz="2200" dirty="0" smtClean="0"/>
              <a:t>. </a:t>
            </a:r>
            <a:endParaRPr sz="1400" b="0" i="0" u="none" strike="noStrike" cap="none" dirty="0">
              <a:solidFill>
                <a:srgbClr val="000000"/>
              </a:solidFill>
              <a:latin typeface="Arial"/>
              <a:ea typeface="Arial"/>
              <a:cs typeface="Arial"/>
              <a:sym typeface="Arial"/>
            </a:endParaRPr>
          </a:p>
        </p:txBody>
      </p:sp>
      <p:sp>
        <p:nvSpPr>
          <p:cNvPr id="692" name="Google Shape;692;p59"/>
          <p:cNvSpPr txBox="1">
            <a:spLocks noGrp="1"/>
          </p:cNvSpPr>
          <p:nvPr>
            <p:ph type="title"/>
          </p:nvPr>
        </p:nvSpPr>
        <p:spPr>
          <a:xfrm>
            <a:off x="1211590" y="273161"/>
            <a:ext cx="8004669" cy="509665"/>
          </a:xfrm>
          <a:prstGeom prst="rect">
            <a:avLst/>
          </a:prstGeom>
          <a:noFill/>
          <a:ln>
            <a:noFill/>
          </a:ln>
        </p:spPr>
        <p:txBody>
          <a:bodyPr spcFirstLastPara="1" wrap="square" lIns="91425" tIns="45700" rIns="91425" bIns="45700" anchor="ctr" anchorCtr="0">
            <a:noAutofit/>
          </a:bodyPr>
          <a:lstStyle/>
          <a:p>
            <a:pPr lvl="0" algn="ctr"/>
            <a:r>
              <a:rPr lang="en-US" sz="4000" dirty="0" err="1"/>
              <a:t>Matut</a:t>
            </a:r>
            <a:r>
              <a:rPr lang="en-US" sz="4000" dirty="0"/>
              <a:t> </a:t>
            </a:r>
            <a:r>
              <a:rPr lang="en-US" sz="4000" dirty="0" err="1"/>
              <a:t>mahkai</a:t>
            </a:r>
            <a:r>
              <a:rPr lang="en-US" sz="4000" dirty="0"/>
              <a:t> u.(koi yen </a:t>
            </a:r>
            <a:r>
              <a:rPr lang="en-US" sz="4000" dirty="0" err="1" smtClean="0"/>
              <a:t>ra</a:t>
            </a:r>
            <a:r>
              <a:rPr lang="en-US" sz="4000" dirty="0" smtClean="0"/>
              <a:t> </a:t>
            </a:r>
            <a:r>
              <a:rPr lang="en-US" sz="4000" dirty="0" err="1"/>
              <a:t>na</a:t>
            </a:r>
            <a:r>
              <a:rPr lang="en-US" sz="4000" dirty="0"/>
              <a:t> lam </a:t>
            </a:r>
            <a:r>
              <a:rPr lang="en-US" sz="4000" dirty="0" err="1"/>
              <a:t>ni</a:t>
            </a:r>
            <a:r>
              <a:rPr lang="en-US" sz="4000" dirty="0"/>
              <a:t>)</a:t>
            </a:r>
            <a:endParaRPr sz="4000" dirty="0">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60"/>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698" name="Google Shape;698;p60"/>
          <p:cNvSpPr/>
          <p:nvPr/>
        </p:nvSpPr>
        <p:spPr>
          <a:xfrm>
            <a:off x="232044" y="570874"/>
            <a:ext cx="10268316" cy="618626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dirty="0" smtClean="0">
                <a:solidFill>
                  <a:srgbClr val="000000"/>
                </a:solidFill>
                <a:sym typeface="Arial"/>
              </a:rPr>
              <a:t>“</a:t>
            </a:r>
            <a:r>
              <a:rPr lang="en-US" sz="2200" dirty="0" err="1" smtClean="0"/>
              <a:t>Anhte</a:t>
            </a:r>
            <a:r>
              <a:rPr lang="en-US" sz="2200" dirty="0" smtClean="0"/>
              <a:t> </a:t>
            </a:r>
            <a:r>
              <a:rPr lang="en-US" sz="2200" dirty="0" err="1" smtClean="0"/>
              <a:t>tsun</a:t>
            </a:r>
            <a:r>
              <a:rPr lang="en-US" sz="2200" dirty="0" smtClean="0"/>
              <a:t> </a:t>
            </a:r>
            <a:r>
              <a:rPr lang="en-US" sz="2200" dirty="0" err="1" smtClean="0"/>
              <a:t>shaga</a:t>
            </a:r>
            <a:r>
              <a:rPr lang="en-US" sz="2200" dirty="0" smtClean="0"/>
              <a:t> </a:t>
            </a:r>
            <a:r>
              <a:rPr lang="en-US" sz="2200" dirty="0" err="1" smtClean="0"/>
              <a:t>ai</a:t>
            </a:r>
            <a:r>
              <a:rPr lang="en-US" sz="2200" dirty="0" smtClean="0"/>
              <a:t> lam </a:t>
            </a:r>
            <a:r>
              <a:rPr lang="en-US" sz="2200" dirty="0" err="1" smtClean="0"/>
              <a:t>ni</a:t>
            </a:r>
            <a:r>
              <a:rPr lang="en-US" sz="2200" dirty="0" smtClean="0"/>
              <a:t> </a:t>
            </a:r>
            <a:r>
              <a:rPr lang="en-US" sz="2200" dirty="0" err="1" smtClean="0"/>
              <a:t>gaw</a:t>
            </a:r>
            <a:r>
              <a:rPr lang="en-US" sz="2200" dirty="0" smtClean="0"/>
              <a:t> an </a:t>
            </a:r>
            <a:r>
              <a:rPr lang="en-US" sz="2200" dirty="0" err="1" smtClean="0"/>
              <a:t>lahkawng</a:t>
            </a:r>
            <a:r>
              <a:rPr lang="en-US" sz="2200" dirty="0" smtClean="0"/>
              <a:t> </a:t>
            </a:r>
            <a:r>
              <a:rPr lang="en-US" sz="2200" dirty="0" err="1" smtClean="0"/>
              <a:t>ai</a:t>
            </a:r>
            <a:r>
              <a:rPr lang="en-US" sz="2200" dirty="0" smtClean="0"/>
              <a:t> </a:t>
            </a:r>
            <a:r>
              <a:rPr lang="en-US" sz="2200" dirty="0" err="1" smtClean="0"/>
              <a:t>lapran</a:t>
            </a:r>
            <a:r>
              <a:rPr lang="en-US" sz="2200" dirty="0" smtClean="0"/>
              <a:t> </a:t>
            </a:r>
            <a:r>
              <a:rPr lang="en-US" sz="2200" dirty="0" err="1" smtClean="0"/>
              <a:t>kaw</a:t>
            </a:r>
            <a:r>
              <a:rPr lang="en-US" sz="2200" dirty="0" smtClean="0"/>
              <a:t> </a:t>
            </a:r>
            <a:r>
              <a:rPr lang="en-US" sz="2200" dirty="0" err="1" smtClean="0"/>
              <a:t>sha</a:t>
            </a:r>
            <a:r>
              <a:rPr lang="en-US" sz="2200" dirty="0" smtClean="0"/>
              <a:t> da </a:t>
            </a:r>
            <a:r>
              <a:rPr lang="en-US" sz="2200" dirty="0" err="1" smtClean="0"/>
              <a:t>na</a:t>
            </a:r>
            <a:r>
              <a:rPr lang="en-US" sz="2200" dirty="0" smtClean="0"/>
              <a:t> re </a:t>
            </a:r>
            <a:r>
              <a:rPr lang="en-US" sz="2200" dirty="0" err="1" smtClean="0"/>
              <a:t>ai</a:t>
            </a:r>
            <a:r>
              <a:rPr lang="en-US" sz="2200" dirty="0" smtClean="0"/>
              <a:t>.”</a:t>
            </a:r>
            <a:endParaRPr lang="en-US" sz="2200" dirty="0"/>
          </a:p>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dirty="0" smtClean="0">
                <a:solidFill>
                  <a:srgbClr val="000000"/>
                </a:solidFill>
                <a:sym typeface="Arial"/>
              </a:rPr>
              <a:t> “ </a:t>
            </a:r>
            <a:r>
              <a:rPr lang="en-US" sz="2200" b="0" i="0" u="none" strike="noStrike" cap="none" dirty="0" err="1" smtClean="0">
                <a:solidFill>
                  <a:srgbClr val="000000"/>
                </a:solidFill>
                <a:sym typeface="Arial"/>
              </a:rPr>
              <a:t>Ngai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myit</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shalan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bawng</a:t>
            </a:r>
            <a:r>
              <a:rPr lang="en-US" sz="2200" b="0" i="0" u="none" strike="noStrike" cap="none" dirty="0" smtClean="0">
                <a:solidFill>
                  <a:srgbClr val="000000"/>
                </a:solidFill>
                <a:sym typeface="Arial"/>
              </a:rPr>
              <a:t> ban </a:t>
            </a:r>
            <a:r>
              <a:rPr lang="en-US" sz="2200" b="0" i="0" u="none" strike="noStrike" cap="none" dirty="0" err="1" smtClean="0">
                <a:solidFill>
                  <a:srgbClr val="000000"/>
                </a:solidFill>
                <a:sym typeface="Arial"/>
              </a:rPr>
              <a:t>ya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wa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nre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Rai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tim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kaw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ai </a:t>
            </a:r>
            <a:r>
              <a:rPr lang="en-US" sz="2200" b="0" i="0" u="none" strike="noStrike" cap="none" dirty="0" err="1" smtClean="0">
                <a:solidFill>
                  <a:srgbClr val="000000"/>
                </a:solidFill>
                <a:sym typeface="Arial"/>
              </a:rPr>
              <a:t>shiga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lamang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tsun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dan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ya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mai</a:t>
            </a:r>
            <a:r>
              <a:rPr lang="en-US" sz="2200" b="0" i="0" u="none" strike="noStrike" cap="none" dirty="0" smtClean="0">
                <a:solidFill>
                  <a:srgbClr val="000000"/>
                </a:solidFill>
                <a:sym typeface="Arial"/>
              </a:rPr>
              <a:t> ai. Nang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dinghku</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matu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garum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shingtau</a:t>
            </a:r>
            <a:r>
              <a:rPr lang="en-US" sz="2200" b="0" i="0" u="none" strike="noStrike" cap="none" dirty="0" smtClean="0">
                <a:solidFill>
                  <a:srgbClr val="000000"/>
                </a:solidFill>
                <a:sym typeface="Arial"/>
              </a:rPr>
              <a:t> lam </a:t>
            </a:r>
            <a:r>
              <a:rPr lang="en-US" sz="2200" b="0" i="0" u="none" strike="noStrike" cap="none" dirty="0" err="1" smtClean="0">
                <a:solidFill>
                  <a:srgbClr val="000000"/>
                </a:solidFill>
                <a:sym typeface="Arial"/>
              </a:rPr>
              <a:t>nkau</a:t>
            </a:r>
            <a:r>
              <a:rPr lang="en-US" sz="2200" b="0" i="0" u="none" strike="noStrike" cap="none" dirty="0" smtClean="0">
                <a:solidFill>
                  <a:srgbClr val="000000"/>
                </a:solidFill>
                <a:sym typeface="Arial"/>
              </a:rPr>
              <a:t> mi jaw </a:t>
            </a:r>
            <a:r>
              <a:rPr lang="en-US" sz="2200" b="0" i="0" u="none" strike="noStrike" cap="none" dirty="0" err="1" smtClean="0">
                <a:solidFill>
                  <a:srgbClr val="000000"/>
                </a:solidFill>
                <a:sym typeface="Arial"/>
              </a:rPr>
              <a:t>ya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lu</a:t>
            </a:r>
            <a:r>
              <a:rPr lang="en-US" sz="2200" b="0" i="0" u="none" strike="noStrike" cap="none" dirty="0" smtClean="0">
                <a:solidFill>
                  <a:srgbClr val="000000"/>
                </a:solidFill>
                <a:sym typeface="Arial"/>
              </a:rPr>
              <a:t> </a:t>
            </a:r>
            <a:r>
              <a:rPr lang="en-US" sz="2200" dirty="0" err="1" smtClean="0"/>
              <a:t>ai</a:t>
            </a:r>
            <a:r>
              <a:rPr lang="en-US" sz="2200" dirty="0" smtClean="0"/>
              <a:t> </a:t>
            </a:r>
            <a:r>
              <a:rPr lang="en-US" sz="2200" dirty="0" err="1" smtClean="0"/>
              <a:t>masha</a:t>
            </a:r>
            <a:r>
              <a:rPr lang="en-US" sz="2200" dirty="0" smtClean="0"/>
              <a:t>/ </a:t>
            </a:r>
            <a:r>
              <a:rPr lang="en-US" sz="2200" dirty="0" err="1" smtClean="0"/>
              <a:t>uhpung</a:t>
            </a:r>
            <a:r>
              <a:rPr lang="en-US" sz="2200" dirty="0" smtClean="0"/>
              <a:t> </a:t>
            </a:r>
            <a:r>
              <a:rPr lang="en-US" sz="2200" dirty="0" err="1" smtClean="0"/>
              <a:t>ni</a:t>
            </a:r>
            <a:r>
              <a:rPr lang="en-US" sz="2200" dirty="0" smtClean="0"/>
              <a:t> </a:t>
            </a:r>
            <a:r>
              <a:rPr lang="en-US" sz="2200" dirty="0" err="1" smtClean="0"/>
              <a:t>nga</a:t>
            </a:r>
            <a:r>
              <a:rPr lang="en-US" sz="2200" dirty="0" smtClean="0"/>
              <a:t> </a:t>
            </a:r>
            <a:r>
              <a:rPr lang="en-US" sz="2200" dirty="0" err="1" smtClean="0"/>
              <a:t>ai</a:t>
            </a:r>
            <a:r>
              <a:rPr lang="en-US" sz="2200" dirty="0" smtClean="0"/>
              <a:t>. Dai lam </a:t>
            </a:r>
            <a:r>
              <a:rPr lang="en-US" sz="2200" dirty="0" err="1" smtClean="0"/>
              <a:t>ni</a:t>
            </a:r>
            <a:r>
              <a:rPr lang="en-US" sz="2200" dirty="0" smtClean="0"/>
              <a:t> </a:t>
            </a:r>
            <a:r>
              <a:rPr lang="en-US" sz="2200" dirty="0" err="1" smtClean="0"/>
              <a:t>chye</a:t>
            </a:r>
            <a:r>
              <a:rPr lang="en-US" sz="2200" dirty="0" smtClean="0"/>
              <a:t> </a:t>
            </a:r>
            <a:r>
              <a:rPr lang="en-US" sz="2200" dirty="0" err="1" smtClean="0"/>
              <a:t>mayu</a:t>
            </a:r>
            <a:r>
              <a:rPr lang="en-US" sz="2200" dirty="0" smtClean="0"/>
              <a:t> </a:t>
            </a:r>
            <a:r>
              <a:rPr lang="en-US" sz="2200" dirty="0" err="1" smtClean="0"/>
              <a:t>ai</a:t>
            </a:r>
            <a:r>
              <a:rPr lang="en-US" sz="2200" dirty="0" smtClean="0"/>
              <a:t> i?”</a:t>
            </a:r>
          </a:p>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Ndai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kaw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garum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lajang</a:t>
            </a:r>
            <a:r>
              <a:rPr lang="en-US" sz="2200" b="0" i="0" u="none" strike="noStrike" cap="none" dirty="0" smtClean="0">
                <a:solidFill>
                  <a:srgbClr val="000000"/>
                </a:solidFill>
                <a:sym typeface="Arial"/>
              </a:rPr>
              <a:t> lam a </a:t>
            </a:r>
            <a:r>
              <a:rPr lang="en-US" sz="2200" b="0" i="0" u="none" strike="noStrike" cap="none" dirty="0" err="1" smtClean="0">
                <a:solidFill>
                  <a:srgbClr val="000000"/>
                </a:solidFill>
                <a:sym typeface="Arial"/>
              </a:rPr>
              <a:t>hakri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ahkrai</a:t>
            </a:r>
            <a:r>
              <a:rPr lang="en-US" sz="2200" b="0" i="0" u="none" strike="noStrike" cap="none" dirty="0" smtClean="0">
                <a:solidFill>
                  <a:srgbClr val="000000"/>
                </a:solidFill>
                <a:sym typeface="Arial"/>
              </a:rPr>
              <a:t> lam </a:t>
            </a:r>
            <a:r>
              <a:rPr lang="en-US" sz="2200" b="0" i="0" u="none" strike="noStrike" cap="none" dirty="0" err="1" smtClean="0">
                <a:solidFill>
                  <a:srgbClr val="000000"/>
                </a:solidFill>
                <a:sym typeface="Arial"/>
              </a:rPr>
              <a:t>ni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Shanhte</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shara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hpaw</a:t>
            </a:r>
            <a:r>
              <a:rPr lang="en-US" sz="2200" b="0" i="0" u="none" strike="noStrike" cap="none" dirty="0" smtClean="0">
                <a:solidFill>
                  <a:srgbClr val="000000"/>
                </a:solidFill>
                <a:sym typeface="Arial"/>
              </a:rPr>
              <a:t> ai </a:t>
            </a:r>
            <a:r>
              <a:rPr lang="en-US" sz="2200" b="0" i="0" u="none" strike="noStrike" cap="none" dirty="0" err="1" smtClean="0">
                <a:solidFill>
                  <a:srgbClr val="000000"/>
                </a:solidFill>
                <a:sym typeface="Arial"/>
              </a:rPr>
              <a:t>aten</a:t>
            </a:r>
            <a:r>
              <a:rPr lang="en-US" sz="2200" dirty="0" smtClean="0"/>
              <a:t>, (</a:t>
            </a:r>
            <a:r>
              <a:rPr lang="en-US" sz="2200" dirty="0" err="1" smtClean="0"/>
              <a:t>ra</a:t>
            </a:r>
            <a:r>
              <a:rPr lang="en-US" sz="2200" dirty="0" smtClean="0"/>
              <a:t> </a:t>
            </a:r>
            <a:r>
              <a:rPr lang="en-US" sz="2200" dirty="0" err="1" smtClean="0"/>
              <a:t>ahkyak</a:t>
            </a:r>
            <a:r>
              <a:rPr lang="en-US" sz="2200" dirty="0" smtClean="0"/>
              <a:t> yang) </a:t>
            </a:r>
            <a:r>
              <a:rPr lang="en-US" sz="2200" dirty="0" err="1" smtClean="0"/>
              <a:t>htum</a:t>
            </a:r>
            <a:r>
              <a:rPr lang="en-US" sz="2200" dirty="0" smtClean="0"/>
              <a:t> </a:t>
            </a:r>
            <a:r>
              <a:rPr lang="en-US" sz="2200" dirty="0" err="1" smtClean="0"/>
              <a:t>jarik</a:t>
            </a:r>
            <a:r>
              <a:rPr lang="en-US" sz="2200" dirty="0" smtClean="0"/>
              <a:t>, </a:t>
            </a:r>
            <a:r>
              <a:rPr lang="en-US" sz="2200" dirty="0" err="1" smtClean="0"/>
              <a:t>hkawm</a:t>
            </a:r>
            <a:r>
              <a:rPr lang="en-US" sz="2200" dirty="0" smtClean="0"/>
              <a:t> </a:t>
            </a:r>
            <a:r>
              <a:rPr lang="en-US" sz="2200" dirty="0" err="1" smtClean="0"/>
              <a:t>sa</a:t>
            </a:r>
            <a:r>
              <a:rPr lang="en-US" sz="2200" dirty="0" smtClean="0"/>
              <a:t> lam, </a:t>
            </a:r>
            <a:r>
              <a:rPr lang="en-US" sz="2200" dirty="0" err="1" smtClean="0"/>
              <a:t>nang</a:t>
            </a:r>
            <a:r>
              <a:rPr lang="en-US" sz="2200" dirty="0" smtClean="0"/>
              <a:t> </a:t>
            </a:r>
            <a:r>
              <a:rPr lang="en-US" sz="2200" dirty="0" err="1" smtClean="0"/>
              <a:t>ga</a:t>
            </a:r>
            <a:r>
              <a:rPr lang="en-US" sz="2200" dirty="0" smtClean="0"/>
              <a:t> </a:t>
            </a:r>
            <a:r>
              <a:rPr lang="en-US" sz="2200" dirty="0" err="1" smtClean="0"/>
              <a:t>shaga</a:t>
            </a:r>
            <a:r>
              <a:rPr lang="en-US" sz="2200" dirty="0" smtClean="0"/>
              <a:t> </a:t>
            </a:r>
            <a:r>
              <a:rPr lang="en-US" sz="2200" dirty="0" err="1" smtClean="0"/>
              <a:t>mai</a:t>
            </a:r>
            <a:r>
              <a:rPr lang="en-US" sz="2200" dirty="0" smtClean="0"/>
              <a:t> </a:t>
            </a:r>
            <a:r>
              <a:rPr lang="en-US" sz="2200" dirty="0" err="1" smtClean="0"/>
              <a:t>na</a:t>
            </a:r>
            <a:r>
              <a:rPr lang="en-US" sz="2200" dirty="0" smtClean="0"/>
              <a:t> </a:t>
            </a:r>
            <a:r>
              <a:rPr lang="en-US" sz="2200" dirty="0" err="1" smtClean="0"/>
              <a:t>masha</a:t>
            </a:r>
            <a:r>
              <a:rPr lang="en-US" sz="2200" dirty="0" smtClean="0"/>
              <a:t> a </a:t>
            </a:r>
            <a:r>
              <a:rPr lang="en-US" sz="2200" dirty="0" err="1" smtClean="0"/>
              <a:t>mying</a:t>
            </a:r>
            <a:r>
              <a:rPr lang="en-US" sz="2200" dirty="0" smtClean="0"/>
              <a:t> </a:t>
            </a:r>
            <a:r>
              <a:rPr lang="en-US" sz="2200" dirty="0" err="1" smtClean="0"/>
              <a:t>ni</a:t>
            </a:r>
            <a:r>
              <a:rPr lang="en-US" sz="2200" dirty="0" smtClean="0"/>
              <a:t> </a:t>
            </a:r>
            <a:r>
              <a:rPr lang="en-US" sz="2200" dirty="0" err="1" smtClean="0"/>
              <a:t>mung</a:t>
            </a:r>
            <a:r>
              <a:rPr lang="en-US" sz="2200" dirty="0" smtClean="0"/>
              <a:t> </a:t>
            </a:r>
            <a:r>
              <a:rPr lang="en-US" sz="2200" dirty="0" err="1" smtClean="0"/>
              <a:t>lawm</a:t>
            </a:r>
            <a:r>
              <a:rPr lang="en-US" sz="2200" dirty="0" smtClean="0"/>
              <a:t> ai.”</a:t>
            </a:r>
            <a:endParaRPr lang="en-US" sz="2200" dirty="0"/>
          </a:p>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dirty="0" smtClean="0">
                <a:solidFill>
                  <a:srgbClr val="000000"/>
                </a:solidFill>
                <a:sym typeface="Arial"/>
              </a:rPr>
              <a:t> “Nang </a:t>
            </a:r>
            <a:r>
              <a:rPr lang="en-US" sz="2200" b="0" i="0" u="none" strike="noStrike" cap="none" dirty="0" err="1" smtClean="0">
                <a:solidFill>
                  <a:srgbClr val="000000"/>
                </a:solidFill>
                <a:sym typeface="Arial"/>
              </a:rPr>
              <a:t>kaw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garum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shingtau</a:t>
            </a:r>
            <a:r>
              <a:rPr lang="en-US" sz="2200" b="0" i="0" u="none" strike="noStrike" cap="none" dirty="0" smtClean="0">
                <a:solidFill>
                  <a:srgbClr val="000000"/>
                </a:solidFill>
                <a:sym typeface="Arial"/>
              </a:rPr>
              <a:t> lam la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matu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rau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ya</a:t>
            </a:r>
            <a:r>
              <a:rPr lang="en-US" sz="2200" dirty="0"/>
              <a:t> </a:t>
            </a:r>
            <a:r>
              <a:rPr lang="en-US" sz="2200" dirty="0" err="1" smtClean="0"/>
              <a:t>lu</a:t>
            </a:r>
            <a:r>
              <a:rPr lang="en-US" sz="2200" dirty="0" smtClean="0"/>
              <a:t> </a:t>
            </a:r>
            <a:r>
              <a:rPr lang="en-US" sz="2200" dirty="0" err="1" smtClean="0"/>
              <a:t>na</a:t>
            </a:r>
            <a:r>
              <a:rPr lang="en-US" sz="2200" dirty="0" smtClean="0"/>
              <a:t> </a:t>
            </a:r>
            <a:r>
              <a:rPr lang="en-US" sz="2200" dirty="0" err="1" smtClean="0"/>
              <a:t>dinghku</a:t>
            </a:r>
            <a:r>
              <a:rPr lang="en-US" sz="2200" dirty="0" smtClean="0"/>
              <a:t> </a:t>
            </a:r>
            <a:r>
              <a:rPr lang="en-US" sz="2200" dirty="0" err="1" smtClean="0"/>
              <a:t>masha</a:t>
            </a:r>
            <a:r>
              <a:rPr lang="en-US" sz="2200" dirty="0" smtClean="0"/>
              <a:t> (</a:t>
            </a:r>
            <a:r>
              <a:rPr lang="en-US" sz="2200" dirty="0" err="1" smtClean="0"/>
              <a:t>shr</a:t>
            </a:r>
            <a:r>
              <a:rPr lang="en-US" sz="2200" dirty="0" smtClean="0"/>
              <a:t>) </a:t>
            </a:r>
            <a:r>
              <a:rPr lang="en-US" sz="2200" dirty="0" err="1" smtClean="0"/>
              <a:t>manaw</a:t>
            </a:r>
            <a:r>
              <a:rPr lang="en-US" sz="2200" dirty="0" smtClean="0"/>
              <a:t> </a:t>
            </a:r>
            <a:r>
              <a:rPr lang="en-US" sz="2200" dirty="0" err="1" smtClean="0"/>
              <a:t>manang</a:t>
            </a:r>
            <a:r>
              <a:rPr lang="en-US" sz="2200" dirty="0" smtClean="0"/>
              <a:t> </a:t>
            </a:r>
            <a:r>
              <a:rPr lang="en-US" sz="2200" dirty="0" err="1" smtClean="0"/>
              <a:t>zawn</a:t>
            </a:r>
            <a:r>
              <a:rPr lang="en-US" sz="2200" dirty="0" smtClean="0"/>
              <a:t> </a:t>
            </a:r>
            <a:r>
              <a:rPr lang="en-US" sz="2200" dirty="0" err="1" smtClean="0"/>
              <a:t>kam</a:t>
            </a:r>
            <a:r>
              <a:rPr lang="en-US" sz="2200" dirty="0" smtClean="0"/>
              <a:t> </a:t>
            </a:r>
            <a:r>
              <a:rPr lang="en-US" sz="2200" dirty="0" err="1" smtClean="0"/>
              <a:t>mai</a:t>
            </a:r>
            <a:r>
              <a:rPr lang="en-US" sz="2200" dirty="0" smtClean="0"/>
              <a:t> </a:t>
            </a:r>
            <a:r>
              <a:rPr lang="en-US" sz="2200" dirty="0" err="1" smtClean="0"/>
              <a:t>na</a:t>
            </a:r>
            <a:r>
              <a:rPr lang="en-US" sz="2200" dirty="0" smtClean="0"/>
              <a:t> </a:t>
            </a:r>
            <a:r>
              <a:rPr lang="en-US" sz="2200" dirty="0" err="1" smtClean="0"/>
              <a:t>masha</a:t>
            </a:r>
            <a:r>
              <a:rPr lang="en-US" sz="2200" dirty="0" smtClean="0"/>
              <a:t> </a:t>
            </a:r>
            <a:r>
              <a:rPr lang="en-US" sz="2200" dirty="0" err="1" smtClean="0"/>
              <a:t>langai</a:t>
            </a:r>
            <a:r>
              <a:rPr lang="en-US" sz="2200" dirty="0" smtClean="0"/>
              <a:t> </a:t>
            </a:r>
            <a:r>
              <a:rPr lang="en-US" sz="2200" dirty="0" err="1" smtClean="0"/>
              <a:t>langai</a:t>
            </a:r>
            <a:r>
              <a:rPr lang="en-US" sz="2200" dirty="0" smtClean="0"/>
              <a:t> </a:t>
            </a:r>
            <a:r>
              <a:rPr lang="en-US" sz="2200" dirty="0" err="1" smtClean="0"/>
              <a:t>nga</a:t>
            </a:r>
            <a:r>
              <a:rPr lang="en-US" sz="2200" dirty="0" smtClean="0"/>
              <a:t> </a:t>
            </a:r>
            <a:r>
              <a:rPr lang="en-US" sz="2200" dirty="0" err="1" smtClean="0"/>
              <a:t>ai</a:t>
            </a:r>
            <a:r>
              <a:rPr lang="en-US" sz="2200" dirty="0" smtClean="0"/>
              <a:t> i? </a:t>
            </a:r>
            <a:r>
              <a:rPr lang="en-US" sz="2200" dirty="0" err="1" smtClean="0"/>
              <a:t>ya</a:t>
            </a:r>
            <a:r>
              <a:rPr lang="en-US" sz="2200" dirty="0" smtClean="0"/>
              <a:t> ten </a:t>
            </a:r>
            <a:r>
              <a:rPr lang="en-US" sz="2200" dirty="0" err="1" smtClean="0"/>
              <a:t>hta</a:t>
            </a:r>
            <a:r>
              <a:rPr lang="en-US" sz="2200" dirty="0" smtClean="0"/>
              <a:t> </a:t>
            </a:r>
            <a:r>
              <a:rPr lang="en-US" sz="2200" dirty="0" err="1" smtClean="0"/>
              <a:t>gaw</a:t>
            </a:r>
            <a:r>
              <a:rPr lang="en-US" sz="2200" dirty="0" smtClean="0"/>
              <a:t> </a:t>
            </a:r>
            <a:r>
              <a:rPr lang="en-US" sz="2200" dirty="0" err="1" smtClean="0"/>
              <a:t>nang</a:t>
            </a:r>
            <a:r>
              <a:rPr lang="en-US" sz="2200" dirty="0" smtClean="0"/>
              <a:t> </a:t>
            </a:r>
            <a:r>
              <a:rPr lang="en-US" sz="2200" dirty="0" err="1" smtClean="0"/>
              <a:t>ra</a:t>
            </a:r>
            <a:r>
              <a:rPr lang="en-US" sz="2200" dirty="0" smtClean="0"/>
              <a:t> </a:t>
            </a:r>
            <a:r>
              <a:rPr lang="en-US" sz="2200" dirty="0" err="1" smtClean="0"/>
              <a:t>ahkyak</a:t>
            </a:r>
            <a:r>
              <a:rPr lang="en-US" sz="2200" dirty="0" smtClean="0"/>
              <a:t> </a:t>
            </a:r>
            <a:r>
              <a:rPr lang="en-US" sz="2200" dirty="0" err="1" smtClean="0"/>
              <a:t>ai</a:t>
            </a:r>
            <a:r>
              <a:rPr lang="en-US" sz="2200" dirty="0" smtClean="0"/>
              <a:t> </a:t>
            </a:r>
            <a:r>
              <a:rPr lang="en-US" sz="2200" dirty="0" err="1" smtClean="0"/>
              <a:t>wa</a:t>
            </a:r>
            <a:r>
              <a:rPr lang="en-US" sz="2200" dirty="0" smtClean="0"/>
              <a:t> </a:t>
            </a:r>
            <a:r>
              <a:rPr lang="en-US" sz="2200" dirty="0" err="1" smtClean="0"/>
              <a:t>hpe</a:t>
            </a:r>
            <a:r>
              <a:rPr lang="en-US" sz="2200" dirty="0" smtClean="0"/>
              <a:t> phone </a:t>
            </a:r>
            <a:r>
              <a:rPr lang="en-US" sz="2200" dirty="0" err="1" smtClean="0"/>
              <a:t>shaga</a:t>
            </a:r>
            <a:r>
              <a:rPr lang="en-US" sz="2200" dirty="0" smtClean="0"/>
              <a:t> </a:t>
            </a:r>
            <a:r>
              <a:rPr lang="en-US" sz="2200" dirty="0" err="1" smtClean="0"/>
              <a:t>lu</a:t>
            </a:r>
            <a:r>
              <a:rPr lang="en-US" sz="2200" dirty="0" smtClean="0"/>
              <a:t> </a:t>
            </a:r>
            <a:r>
              <a:rPr lang="en-US" sz="2200" dirty="0" err="1" smtClean="0"/>
              <a:t>na</a:t>
            </a:r>
            <a:r>
              <a:rPr lang="en-US" sz="2200" dirty="0" smtClean="0"/>
              <a:t> </a:t>
            </a:r>
            <a:r>
              <a:rPr lang="en-US" sz="2200" dirty="0" err="1" smtClean="0"/>
              <a:t>matu</a:t>
            </a:r>
            <a:r>
              <a:rPr lang="en-US" sz="2200" dirty="0" smtClean="0"/>
              <a:t> </a:t>
            </a:r>
            <a:r>
              <a:rPr lang="en-US" sz="2200" dirty="0" err="1" smtClean="0"/>
              <a:t>ngai</a:t>
            </a:r>
            <a:r>
              <a:rPr lang="en-US" sz="2200" dirty="0" smtClean="0"/>
              <a:t> </a:t>
            </a:r>
            <a:r>
              <a:rPr lang="en-US" sz="2200" dirty="0" err="1" smtClean="0"/>
              <a:t>na</a:t>
            </a:r>
            <a:r>
              <a:rPr lang="en-US" sz="2200" dirty="0"/>
              <a:t> </a:t>
            </a:r>
            <a:r>
              <a:rPr lang="en-US" sz="2200" dirty="0" smtClean="0"/>
              <a:t>phone </a:t>
            </a:r>
            <a:r>
              <a:rPr lang="en-US" sz="2200" dirty="0" err="1" smtClean="0"/>
              <a:t>hte</a:t>
            </a:r>
            <a:r>
              <a:rPr lang="en-US" sz="2200" dirty="0" smtClean="0"/>
              <a:t> </a:t>
            </a:r>
            <a:r>
              <a:rPr lang="en-US" sz="2200" dirty="0" err="1" smtClean="0"/>
              <a:t>shaga</a:t>
            </a:r>
            <a:r>
              <a:rPr lang="en-US" sz="2200" dirty="0" smtClean="0"/>
              <a:t> </a:t>
            </a:r>
            <a:r>
              <a:rPr lang="en-US" sz="2200" dirty="0" err="1" smtClean="0"/>
              <a:t>na</a:t>
            </a:r>
            <a:r>
              <a:rPr lang="en-US" sz="2200" dirty="0" smtClean="0"/>
              <a:t> i?”</a:t>
            </a:r>
            <a:endParaRPr sz="2200" b="0" i="0" u="none" strike="noStrike" cap="none" dirty="0">
              <a:solidFill>
                <a:srgbClr val="000000"/>
              </a:solidFill>
              <a:sym typeface="Arial"/>
            </a:endParaRPr>
          </a:p>
        </p:txBody>
      </p:sp>
      <p:sp>
        <p:nvSpPr>
          <p:cNvPr id="2" name="Title 1"/>
          <p:cNvSpPr>
            <a:spLocks noGrp="1"/>
          </p:cNvSpPr>
          <p:nvPr>
            <p:ph type="title"/>
          </p:nvPr>
        </p:nvSpPr>
        <p:spPr>
          <a:xfrm>
            <a:off x="1811536" y="158471"/>
            <a:ext cx="8004669" cy="509665"/>
          </a:xfrm>
        </p:spPr>
        <p:txBody>
          <a:bodyPr>
            <a:normAutofit/>
          </a:bodyPr>
          <a:lstStyle/>
          <a:p>
            <a:r>
              <a:rPr lang="en-US" sz="4000" dirty="0" err="1" smtClean="0"/>
              <a:t>Tsun</a:t>
            </a:r>
            <a:r>
              <a:rPr lang="en-US" sz="4000" dirty="0" smtClean="0"/>
              <a:t> </a:t>
            </a:r>
            <a:r>
              <a:rPr lang="en-US" sz="4000" dirty="0" err="1" smtClean="0"/>
              <a:t>shaga</a:t>
            </a:r>
            <a:r>
              <a:rPr lang="en-US" sz="4000" dirty="0" smtClean="0"/>
              <a:t> </a:t>
            </a:r>
            <a:r>
              <a:rPr lang="en-US" sz="4000" dirty="0" err="1" smtClean="0"/>
              <a:t>na</a:t>
            </a:r>
            <a:r>
              <a:rPr lang="en-US" sz="4000" dirty="0" smtClean="0"/>
              <a:t> </a:t>
            </a:r>
            <a:r>
              <a:rPr lang="en-US" sz="4000" dirty="0" err="1" smtClean="0"/>
              <a:t>matu</a:t>
            </a:r>
            <a:r>
              <a:rPr lang="en-US" sz="4000" dirty="0" smtClean="0"/>
              <a:t> </a:t>
            </a:r>
            <a:r>
              <a:rPr lang="en-US" sz="4000" dirty="0" err="1" smtClean="0"/>
              <a:t>ga</a:t>
            </a:r>
            <a:r>
              <a:rPr lang="en-US" sz="4000" dirty="0" smtClean="0"/>
              <a:t> </a:t>
            </a:r>
            <a:r>
              <a:rPr lang="en-US" sz="4000" dirty="0" err="1" smtClean="0"/>
              <a:t>shadawn</a:t>
            </a:r>
            <a:r>
              <a:rPr lang="en-US" sz="4000" dirty="0" smtClean="0"/>
              <a:t> </a:t>
            </a:r>
            <a:r>
              <a:rPr lang="en-US" sz="4000" dirty="0" err="1" smtClean="0"/>
              <a:t>ni</a:t>
            </a:r>
            <a:r>
              <a:rPr lang="en-US" sz="4000" dirty="0" smtClean="0"/>
              <a:t> </a:t>
            </a:r>
            <a:endParaRPr lang="en-US" sz="4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61"/>
          <p:cNvPicPr preferRelativeResize="0"/>
          <p:nvPr/>
        </p:nvPicPr>
        <p:blipFill rotWithShape="1">
          <a:blip r:embed="rId3">
            <a:alphaModFix/>
          </a:blip>
          <a:srcRect/>
          <a:stretch/>
        </p:blipFill>
        <p:spPr>
          <a:xfrm>
            <a:off x="10954405" y="158471"/>
            <a:ext cx="1237595" cy="597460"/>
          </a:xfrm>
          <a:prstGeom prst="rect">
            <a:avLst/>
          </a:prstGeom>
          <a:noFill/>
          <a:ln>
            <a:noFill/>
          </a:ln>
        </p:spPr>
      </p:pic>
      <p:sp>
        <p:nvSpPr>
          <p:cNvPr id="705" name="Google Shape;705;p61"/>
          <p:cNvSpPr/>
          <p:nvPr/>
        </p:nvSpPr>
        <p:spPr>
          <a:xfrm>
            <a:off x="0" y="887576"/>
            <a:ext cx="9525367" cy="567843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dirty="0" smtClean="0">
                <a:solidFill>
                  <a:srgbClr val="000000"/>
                </a:solidFill>
                <a:sym typeface="Arial"/>
              </a:rPr>
              <a:t>“</a:t>
            </a:r>
            <a:r>
              <a:rPr lang="en-US" sz="2200" dirty="0" err="1"/>
              <a:t>H</a:t>
            </a:r>
            <a:r>
              <a:rPr lang="en-US" sz="2200" b="0" i="0" u="none" strike="noStrike" cap="none" dirty="0" err="1" smtClean="0">
                <a:solidFill>
                  <a:srgbClr val="000000"/>
                </a:solidFill>
                <a:sym typeface="Arial"/>
              </a:rPr>
              <a:t>pang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madang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langai</a:t>
            </a:r>
            <a:r>
              <a:rPr lang="en-US" sz="2200" b="0" i="0" u="none" strike="noStrike" cap="none" dirty="0" smtClean="0">
                <a:solidFill>
                  <a:srgbClr val="000000"/>
                </a:solidFill>
                <a:sym typeface="Arial"/>
              </a:rPr>
              <a:t> a </a:t>
            </a:r>
            <a:r>
              <a:rPr lang="en-US" sz="2200" b="0" i="0" u="none" strike="noStrike" cap="none" dirty="0" err="1" smtClean="0">
                <a:solidFill>
                  <a:srgbClr val="000000"/>
                </a:solidFill>
                <a:sym typeface="Arial"/>
              </a:rPr>
              <a:t>matu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nang</a:t>
            </a:r>
            <a:r>
              <a:rPr lang="en-US" sz="2200" b="0" i="0" u="none" strike="noStrike" cap="none" dirty="0" smtClean="0">
                <a:solidFill>
                  <a:srgbClr val="000000"/>
                </a:solidFill>
                <a:sym typeface="Arial"/>
              </a:rPr>
              <a:t> </a:t>
            </a:r>
            <a:r>
              <a:rPr lang="en-US" sz="2200" dirty="0" err="1" smtClean="0"/>
              <a:t>ra</a:t>
            </a:r>
            <a:r>
              <a:rPr lang="en-US" sz="2200" dirty="0" smtClean="0"/>
              <a:t> </a:t>
            </a:r>
            <a:r>
              <a:rPr lang="en-US" sz="2200" dirty="0" err="1" smtClean="0"/>
              <a:t>sharawng</a:t>
            </a:r>
            <a:r>
              <a:rPr lang="en-US" sz="2200" dirty="0" smtClean="0"/>
              <a:t> </a:t>
            </a:r>
            <a:r>
              <a:rPr lang="en-US" sz="2200" dirty="0" err="1" smtClean="0"/>
              <a:t>ai</a:t>
            </a:r>
            <a:r>
              <a:rPr lang="en-US" sz="2200" dirty="0" smtClean="0"/>
              <a:t> lam </a:t>
            </a:r>
            <a:r>
              <a:rPr lang="en-US" sz="2200" dirty="0" err="1" smtClean="0"/>
              <a:t>ni</a:t>
            </a:r>
            <a:r>
              <a:rPr lang="en-US" sz="2200" dirty="0" smtClean="0"/>
              <a:t> </a:t>
            </a:r>
            <a:r>
              <a:rPr lang="en-US" sz="2200" dirty="0" err="1" smtClean="0"/>
              <a:t>hte</a:t>
            </a:r>
            <a:r>
              <a:rPr lang="en-US" sz="2200" dirty="0" smtClean="0"/>
              <a:t> </a:t>
            </a:r>
            <a:r>
              <a:rPr lang="en-US" sz="2200" dirty="0" err="1" smtClean="0"/>
              <a:t>nga</a:t>
            </a:r>
            <a:r>
              <a:rPr lang="en-US" sz="2200" dirty="0" smtClean="0"/>
              <a:t> </a:t>
            </a:r>
            <a:r>
              <a:rPr lang="en-US" sz="2200" dirty="0" err="1" smtClean="0"/>
              <a:t>manu</a:t>
            </a:r>
            <a:r>
              <a:rPr lang="en-US" sz="2200" dirty="0" smtClean="0"/>
              <a:t> lam </a:t>
            </a:r>
            <a:r>
              <a:rPr lang="en-US" sz="2200" dirty="0" err="1" smtClean="0"/>
              <a:t>hkam</a:t>
            </a:r>
            <a:r>
              <a:rPr lang="en-US" sz="2200" dirty="0" smtClean="0"/>
              <a:t> </a:t>
            </a:r>
            <a:r>
              <a:rPr lang="en-US" sz="2200" dirty="0" err="1" smtClean="0"/>
              <a:t>sha</a:t>
            </a:r>
            <a:r>
              <a:rPr lang="en-US" sz="2200" dirty="0" smtClean="0"/>
              <a:t> </a:t>
            </a:r>
            <a:r>
              <a:rPr lang="en-US" sz="2200" dirty="0" err="1" smtClean="0"/>
              <a:t>lu</a:t>
            </a:r>
            <a:r>
              <a:rPr lang="en-US" sz="2200" dirty="0" smtClean="0"/>
              <a:t> </a:t>
            </a:r>
            <a:r>
              <a:rPr lang="en-US" sz="2200" dirty="0" err="1" smtClean="0"/>
              <a:t>na</a:t>
            </a:r>
            <a:r>
              <a:rPr lang="en-US" sz="2200" dirty="0" smtClean="0"/>
              <a:t> </a:t>
            </a:r>
            <a:r>
              <a:rPr lang="en-US" sz="2200" dirty="0" err="1" smtClean="0"/>
              <a:t>matu</a:t>
            </a:r>
            <a:r>
              <a:rPr lang="en-US" sz="2200" dirty="0" smtClean="0"/>
              <a:t> </a:t>
            </a:r>
            <a:r>
              <a:rPr lang="en-US" sz="2200" dirty="0" err="1" smtClean="0"/>
              <a:t>ni</a:t>
            </a:r>
            <a:r>
              <a:rPr lang="en-US" sz="2200" dirty="0" smtClean="0"/>
              <a:t> </a:t>
            </a:r>
            <a:r>
              <a:rPr lang="en-US" sz="2200" dirty="0" err="1" smtClean="0"/>
              <a:t>gaw</a:t>
            </a:r>
            <a:r>
              <a:rPr lang="en-US" sz="2200" dirty="0" smtClean="0"/>
              <a:t> </a:t>
            </a:r>
            <a:r>
              <a:rPr lang="en-US" sz="2200" dirty="0" err="1" smtClean="0"/>
              <a:t>ahkyak</a:t>
            </a:r>
            <a:r>
              <a:rPr lang="en-US" sz="2200" dirty="0" smtClean="0"/>
              <a:t> </a:t>
            </a:r>
            <a:r>
              <a:rPr lang="en-US" sz="2200" dirty="0" err="1" smtClean="0"/>
              <a:t>dik</a:t>
            </a:r>
            <a:r>
              <a:rPr lang="en-US" sz="2200" dirty="0" smtClean="0"/>
              <a:t> </a:t>
            </a:r>
            <a:r>
              <a:rPr lang="en-US" sz="2200" dirty="0" err="1" smtClean="0"/>
              <a:t>htum</a:t>
            </a:r>
            <a:r>
              <a:rPr lang="en-US" sz="2200" dirty="0" smtClean="0"/>
              <a:t> </a:t>
            </a:r>
            <a:r>
              <a:rPr lang="en-US" sz="2200" dirty="0" err="1" smtClean="0"/>
              <a:t>myit</a:t>
            </a:r>
            <a:r>
              <a:rPr lang="en-US" sz="2200" dirty="0" smtClean="0"/>
              <a:t> </a:t>
            </a:r>
            <a:r>
              <a:rPr lang="en-US" sz="2200" dirty="0" err="1" smtClean="0"/>
              <a:t>shalawm</a:t>
            </a:r>
            <a:r>
              <a:rPr lang="en-US" sz="2200" dirty="0" smtClean="0"/>
              <a:t> </a:t>
            </a:r>
            <a:r>
              <a:rPr lang="en-US" sz="2200" dirty="0" err="1" smtClean="0"/>
              <a:t>ra</a:t>
            </a:r>
            <a:r>
              <a:rPr lang="en-US" sz="2200" dirty="0" smtClean="0"/>
              <a:t> </a:t>
            </a:r>
            <a:r>
              <a:rPr lang="en-US" sz="2200" dirty="0" err="1" smtClean="0"/>
              <a:t>na</a:t>
            </a:r>
            <a:r>
              <a:rPr lang="en-US" sz="2200" dirty="0" smtClean="0"/>
              <a:t> lam </a:t>
            </a:r>
            <a:r>
              <a:rPr lang="en-US" sz="2200" dirty="0" err="1" smtClean="0"/>
              <a:t>ni</a:t>
            </a:r>
            <a:r>
              <a:rPr lang="en-US" sz="2200" dirty="0" smtClean="0"/>
              <a:t> re </a:t>
            </a:r>
            <a:r>
              <a:rPr lang="en-US" sz="2200" dirty="0" err="1" smtClean="0"/>
              <a:t>ai</a:t>
            </a:r>
            <a:r>
              <a:rPr lang="en-US" sz="2200" dirty="0" smtClean="0"/>
              <a:t>.”</a:t>
            </a:r>
          </a:p>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dirty="0" smtClean="0">
                <a:solidFill>
                  <a:srgbClr val="000000"/>
                </a:solidFill>
                <a:sym typeface="Arial"/>
              </a:rPr>
              <a:t> “ </a:t>
            </a:r>
            <a:r>
              <a:rPr lang="en-US" sz="2200" b="0" i="0" u="none" strike="noStrike" cap="none" dirty="0" err="1" smtClean="0">
                <a:solidFill>
                  <a:srgbClr val="000000"/>
                </a:solidFill>
                <a:sym typeface="Arial"/>
              </a:rPr>
              <a:t>Ya</a:t>
            </a:r>
            <a:r>
              <a:rPr lang="en-US" sz="2200" b="0" i="0" u="none" strike="noStrike" cap="none" dirty="0" smtClean="0">
                <a:solidFill>
                  <a:srgbClr val="000000"/>
                </a:solidFill>
                <a:sym typeface="Arial"/>
              </a:rPr>
              <a:t> nan </a:t>
            </a:r>
            <a:r>
              <a:rPr lang="en-US" sz="2200" b="0" i="0" u="none" strike="noStrike" cap="none" dirty="0" err="1" smtClean="0">
                <a:solidFill>
                  <a:srgbClr val="000000"/>
                </a:solidFill>
                <a:sym typeface="Arial"/>
              </a:rPr>
              <a:t>daw</a:t>
            </a:r>
            <a:r>
              <a:rPr lang="en-US" sz="2200" b="0" i="0" u="none" strike="noStrike" cap="none" dirty="0" smtClean="0">
                <a:solidFill>
                  <a:srgbClr val="000000"/>
                </a:solidFill>
                <a:sym typeface="Arial"/>
              </a:rPr>
              <a:t> </a:t>
            </a:r>
            <a:r>
              <a:rPr lang="en-US" sz="2200" dirty="0" err="1" smtClean="0"/>
              <a:t>dan</a:t>
            </a:r>
            <a:r>
              <a:rPr lang="en-US" sz="2200" dirty="0" smtClean="0"/>
              <a:t> </a:t>
            </a:r>
            <a:r>
              <a:rPr lang="en-US" sz="2200" dirty="0" err="1" smtClean="0"/>
              <a:t>na</a:t>
            </a:r>
            <a:r>
              <a:rPr lang="en-US" sz="2200" dirty="0" smtClean="0"/>
              <a:t> </a:t>
            </a:r>
            <a:r>
              <a:rPr lang="en-US" sz="2200" dirty="0" err="1" smtClean="0"/>
              <a:t>matu</a:t>
            </a:r>
            <a:r>
              <a:rPr lang="en-US" sz="2200" dirty="0" smtClean="0"/>
              <a:t> </a:t>
            </a:r>
            <a:r>
              <a:rPr lang="en-US" sz="2200" dirty="0" err="1" smtClean="0"/>
              <a:t>tsam</a:t>
            </a:r>
            <a:r>
              <a:rPr lang="en-US" sz="2200" dirty="0" smtClean="0"/>
              <a:t> </a:t>
            </a:r>
            <a:r>
              <a:rPr lang="en-US" sz="2200" dirty="0" err="1" smtClean="0"/>
              <a:t>pu</a:t>
            </a:r>
            <a:r>
              <a:rPr lang="en-US" sz="2200" dirty="0" smtClean="0"/>
              <a:t> lam </a:t>
            </a:r>
            <a:r>
              <a:rPr lang="en-US" sz="2200" dirty="0" err="1" smtClean="0"/>
              <a:t>hkum</a:t>
            </a:r>
            <a:r>
              <a:rPr lang="en-US" sz="2200" dirty="0" smtClean="0"/>
              <a:t> </a:t>
            </a:r>
            <a:r>
              <a:rPr lang="en-US" sz="2200" dirty="0" err="1" smtClean="0"/>
              <a:t>byin</a:t>
            </a:r>
            <a:r>
              <a:rPr lang="en-US" sz="2200" dirty="0" smtClean="0"/>
              <a:t> u. </a:t>
            </a:r>
            <a:r>
              <a:rPr lang="en-US" sz="2200" dirty="0" err="1"/>
              <a:t>A</a:t>
            </a:r>
            <a:r>
              <a:rPr lang="en-US" sz="2200" dirty="0" err="1" smtClean="0"/>
              <a:t>ten</a:t>
            </a:r>
            <a:r>
              <a:rPr lang="en-US" sz="2200" dirty="0" smtClean="0"/>
              <a:t> </a:t>
            </a:r>
            <a:r>
              <a:rPr lang="en-US" sz="2200" dirty="0" smtClean="0"/>
              <a:t>la n-</a:t>
            </a:r>
            <a:r>
              <a:rPr lang="en-US" sz="2200" dirty="0" err="1" smtClean="0"/>
              <a:t>na</a:t>
            </a:r>
            <a:r>
              <a:rPr lang="en-US" sz="2200" dirty="0" smtClean="0"/>
              <a:t> </a:t>
            </a:r>
            <a:r>
              <a:rPr lang="en-US" sz="2200" dirty="0" err="1" smtClean="0"/>
              <a:t>myit</a:t>
            </a:r>
            <a:r>
              <a:rPr lang="en-US" sz="2200" dirty="0" smtClean="0"/>
              <a:t> </a:t>
            </a:r>
            <a:r>
              <a:rPr lang="en-US" sz="2200" dirty="0" err="1" smtClean="0"/>
              <a:t>yu</a:t>
            </a:r>
            <a:r>
              <a:rPr lang="en-US" sz="2200" dirty="0" smtClean="0"/>
              <a:t> </a:t>
            </a:r>
            <a:r>
              <a:rPr lang="en-US" sz="2200" dirty="0" err="1" smtClean="0"/>
              <a:t>mai</a:t>
            </a:r>
            <a:r>
              <a:rPr lang="en-US" sz="2200" dirty="0" smtClean="0"/>
              <a:t> ai. Nang </a:t>
            </a:r>
            <a:r>
              <a:rPr lang="en-US" sz="2200" dirty="0" err="1" smtClean="0"/>
              <a:t>na</a:t>
            </a:r>
            <a:r>
              <a:rPr lang="en-US" sz="2200" dirty="0" smtClean="0"/>
              <a:t> </a:t>
            </a:r>
            <a:r>
              <a:rPr lang="en-US" sz="2200" dirty="0" err="1" smtClean="0"/>
              <a:t>myit</a:t>
            </a:r>
            <a:r>
              <a:rPr lang="en-US" sz="2200" dirty="0" smtClean="0"/>
              <a:t> </a:t>
            </a:r>
            <a:r>
              <a:rPr lang="en-US" sz="2200" dirty="0" err="1" smtClean="0"/>
              <a:t>hpe</a:t>
            </a:r>
            <a:r>
              <a:rPr lang="en-US" sz="2200" dirty="0" smtClean="0"/>
              <a:t> </a:t>
            </a:r>
            <a:r>
              <a:rPr lang="en-US" sz="2200" dirty="0" err="1" smtClean="0"/>
              <a:t>hpan</a:t>
            </a:r>
            <a:r>
              <a:rPr lang="en-US" sz="2200" dirty="0" smtClean="0"/>
              <a:t> </a:t>
            </a:r>
            <a:r>
              <a:rPr lang="en-US" sz="2200" dirty="0" err="1" smtClean="0"/>
              <a:t>kalang</a:t>
            </a:r>
            <a:r>
              <a:rPr lang="en-US" sz="2200" dirty="0" smtClean="0"/>
              <a:t> she </a:t>
            </a:r>
            <a:r>
              <a:rPr lang="en-US" sz="2200" dirty="0" err="1" smtClean="0"/>
              <a:t>galai</a:t>
            </a:r>
            <a:r>
              <a:rPr lang="en-US" sz="2200" dirty="0" smtClean="0"/>
              <a:t> </a:t>
            </a:r>
            <a:r>
              <a:rPr lang="en-US" sz="2200" dirty="0" err="1" smtClean="0"/>
              <a:t>mayu</a:t>
            </a:r>
            <a:r>
              <a:rPr lang="en-US" sz="2200" dirty="0" smtClean="0"/>
              <a:t> </a:t>
            </a:r>
            <a:r>
              <a:rPr lang="en-US" sz="2200" dirty="0" err="1" smtClean="0"/>
              <a:t>tim</a:t>
            </a:r>
            <a:r>
              <a:rPr lang="en-US" sz="2200" dirty="0" smtClean="0"/>
              <a:t> </a:t>
            </a:r>
            <a:r>
              <a:rPr lang="en-US" sz="2200" dirty="0" err="1" smtClean="0"/>
              <a:t>mai</a:t>
            </a:r>
            <a:r>
              <a:rPr lang="en-US" sz="2200" dirty="0" smtClean="0"/>
              <a:t> ai.”</a:t>
            </a:r>
            <a:endParaRPr lang="en-US" sz="2200" dirty="0"/>
          </a:p>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dirty="0" smtClean="0">
                <a:solidFill>
                  <a:srgbClr val="000000"/>
                </a:solidFill>
                <a:sym typeface="Arial"/>
              </a:rPr>
              <a:t>“</a:t>
            </a:r>
            <a:r>
              <a:rPr lang="en-US" sz="2200" dirty="0" err="1"/>
              <a:t>M</a:t>
            </a:r>
            <a:r>
              <a:rPr lang="en-US" sz="2200" b="0" i="0" u="none" strike="noStrike" cap="none" dirty="0" err="1" smtClean="0">
                <a:solidFill>
                  <a:srgbClr val="000000"/>
                </a:solidFill>
                <a:sym typeface="Arial"/>
              </a:rPr>
              <a:t>abyin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masa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hpe</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hparan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matu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nang</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hta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gadai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hte</a:t>
            </a:r>
            <a:r>
              <a:rPr lang="en-US" sz="2200" b="0" i="0" u="none" strike="noStrike" cap="none" dirty="0" smtClean="0">
                <a:solidFill>
                  <a:srgbClr val="000000"/>
                </a:solidFill>
                <a:sym typeface="Arial"/>
              </a:rPr>
              <a:t> ma </a:t>
            </a:r>
            <a:r>
              <a:rPr lang="en-US" sz="2200" b="0" i="0" u="none" strike="noStrike" cap="none" dirty="0" err="1" smtClean="0">
                <a:solidFill>
                  <a:srgbClr val="000000"/>
                </a:solidFill>
                <a:sym typeface="Arial"/>
              </a:rPr>
              <a:t>malai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nlu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tsun</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shaga</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Rai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tim</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ngai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lu</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galaw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ai</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gaw</a:t>
            </a:r>
            <a:r>
              <a:rPr lang="en-US" sz="2200" b="0" i="0" u="none" strike="noStrike" cap="none" dirty="0" smtClean="0">
                <a:solidFill>
                  <a:srgbClr val="000000"/>
                </a:solidFill>
                <a:sym typeface="Arial"/>
              </a:rPr>
              <a:t> </a:t>
            </a:r>
            <a:r>
              <a:rPr lang="en-US" sz="2200" b="0" i="0" u="none" strike="noStrike" cap="none" dirty="0" err="1" smtClean="0">
                <a:solidFill>
                  <a:srgbClr val="000000"/>
                </a:solidFill>
                <a:sym typeface="Arial"/>
              </a:rPr>
              <a:t>anht</a:t>
            </a:r>
            <a:r>
              <a:rPr lang="en-US" sz="2200" dirty="0" err="1" smtClean="0"/>
              <a:t>e</a:t>
            </a:r>
            <a:r>
              <a:rPr lang="en-US" sz="2200" dirty="0" smtClean="0"/>
              <a:t> </a:t>
            </a:r>
            <a:r>
              <a:rPr lang="en-US" sz="2200" dirty="0" err="1" smtClean="0"/>
              <a:t>ga</a:t>
            </a:r>
            <a:r>
              <a:rPr lang="en-US" sz="2200" dirty="0" smtClean="0"/>
              <a:t> </a:t>
            </a:r>
            <a:r>
              <a:rPr lang="en-US" sz="2200" dirty="0" err="1" smtClean="0"/>
              <a:t>shaga</a:t>
            </a:r>
            <a:r>
              <a:rPr lang="en-US" sz="2200" dirty="0" smtClean="0"/>
              <a:t> let </a:t>
            </a:r>
            <a:r>
              <a:rPr lang="en-US" sz="2200" dirty="0" err="1" smtClean="0"/>
              <a:t>nang</a:t>
            </a:r>
            <a:r>
              <a:rPr lang="en-US" sz="2200" dirty="0" smtClean="0"/>
              <a:t> </a:t>
            </a:r>
            <a:r>
              <a:rPr lang="en-US" sz="2200" dirty="0" err="1" smtClean="0"/>
              <a:t>hpe</a:t>
            </a:r>
            <a:r>
              <a:rPr lang="en-US" sz="2200" dirty="0" smtClean="0"/>
              <a:t> </a:t>
            </a:r>
            <a:r>
              <a:rPr lang="en-US" sz="2200" dirty="0" err="1" smtClean="0"/>
              <a:t>garum</a:t>
            </a:r>
            <a:r>
              <a:rPr lang="en-US" sz="2200" dirty="0" smtClean="0"/>
              <a:t> </a:t>
            </a:r>
            <a:r>
              <a:rPr lang="en-US" sz="2200" dirty="0" err="1" smtClean="0"/>
              <a:t>shingtau</a:t>
            </a:r>
            <a:r>
              <a:rPr lang="en-US" sz="2200" dirty="0" smtClean="0"/>
              <a:t> </a:t>
            </a:r>
            <a:r>
              <a:rPr lang="en-US" sz="2200" dirty="0" err="1" smtClean="0"/>
              <a:t>ya</a:t>
            </a:r>
            <a:r>
              <a:rPr lang="en-US" sz="2200" dirty="0" smtClean="0"/>
              <a:t> </a:t>
            </a:r>
            <a:r>
              <a:rPr lang="en-US" sz="2200" dirty="0" err="1" smtClean="0"/>
              <a:t>lu</a:t>
            </a:r>
            <a:r>
              <a:rPr lang="en-US" sz="2200" dirty="0" smtClean="0"/>
              <a:t> </a:t>
            </a:r>
            <a:r>
              <a:rPr lang="en-US" sz="2200" dirty="0" err="1" smtClean="0"/>
              <a:t>ai</a:t>
            </a:r>
            <a:r>
              <a:rPr lang="en-US" sz="2200" dirty="0" smtClean="0"/>
              <a:t>. Nang </a:t>
            </a:r>
            <a:r>
              <a:rPr lang="en-US" sz="2200" dirty="0" err="1" smtClean="0"/>
              <a:t>na</a:t>
            </a:r>
            <a:r>
              <a:rPr lang="en-US" sz="2200" dirty="0" smtClean="0"/>
              <a:t> </a:t>
            </a:r>
            <a:r>
              <a:rPr lang="en-US" sz="2200" dirty="0" err="1" smtClean="0"/>
              <a:t>myit</a:t>
            </a:r>
            <a:r>
              <a:rPr lang="en-US" sz="2200" dirty="0" smtClean="0"/>
              <a:t> </a:t>
            </a:r>
            <a:r>
              <a:rPr lang="en-US" sz="2200" dirty="0" err="1" smtClean="0"/>
              <a:t>tsam</a:t>
            </a:r>
            <a:r>
              <a:rPr lang="en-US" sz="2200" dirty="0" smtClean="0"/>
              <a:t> </a:t>
            </a:r>
            <a:r>
              <a:rPr lang="en-US" sz="2200" dirty="0" err="1" smtClean="0"/>
              <a:t>pu</a:t>
            </a:r>
            <a:r>
              <a:rPr lang="en-US" sz="2200" dirty="0" smtClean="0"/>
              <a:t> </a:t>
            </a:r>
            <a:r>
              <a:rPr lang="en-US" sz="2200" dirty="0" err="1" smtClean="0"/>
              <a:t>ba</a:t>
            </a:r>
            <a:r>
              <a:rPr lang="en-US" sz="2200" dirty="0" smtClean="0"/>
              <a:t> lam </a:t>
            </a:r>
            <a:r>
              <a:rPr lang="en-US" sz="2200" dirty="0" err="1" smtClean="0"/>
              <a:t>ni</a:t>
            </a:r>
            <a:r>
              <a:rPr lang="en-US" sz="2200" dirty="0" smtClean="0"/>
              <a:t> </a:t>
            </a:r>
            <a:r>
              <a:rPr lang="en-US" sz="2200" dirty="0" err="1" smtClean="0"/>
              <a:t>hpe</a:t>
            </a:r>
            <a:r>
              <a:rPr lang="en-US" sz="2200" dirty="0" smtClean="0"/>
              <a:t> </a:t>
            </a:r>
            <a:r>
              <a:rPr lang="en-US" sz="2200" dirty="0" err="1" smtClean="0"/>
              <a:t>madat</a:t>
            </a:r>
            <a:r>
              <a:rPr lang="en-US" sz="2200" dirty="0" smtClean="0"/>
              <a:t> </a:t>
            </a:r>
            <a:r>
              <a:rPr lang="en-US" sz="2200" dirty="0" err="1" smtClean="0"/>
              <a:t>ya</a:t>
            </a:r>
            <a:r>
              <a:rPr lang="en-US" sz="2200" dirty="0" smtClean="0"/>
              <a:t> </a:t>
            </a:r>
            <a:r>
              <a:rPr lang="en-US" sz="2200" dirty="0" err="1" smtClean="0"/>
              <a:t>lu</a:t>
            </a:r>
            <a:r>
              <a:rPr lang="en-US" sz="2200" dirty="0" smtClean="0"/>
              <a:t> </a:t>
            </a:r>
            <a:r>
              <a:rPr lang="en-US" sz="2200" dirty="0" err="1" smtClean="0"/>
              <a:t>ai</a:t>
            </a:r>
            <a:r>
              <a:rPr lang="en-US" sz="2200" dirty="0" smtClean="0"/>
              <a:t>.”</a:t>
            </a:r>
          </a:p>
          <a:p>
            <a:pPr marL="285750" marR="0" lvl="0" indent="-285750" algn="l" rtl="0">
              <a:lnSpc>
                <a:spcPct val="150000"/>
              </a:lnSpc>
              <a:spcBef>
                <a:spcPts val="0"/>
              </a:spcBef>
              <a:spcAft>
                <a:spcPts val="0"/>
              </a:spcAft>
              <a:buClr>
                <a:srgbClr val="000000"/>
              </a:buClr>
              <a:buSzPts val="1800"/>
              <a:buFont typeface="Arial"/>
              <a:buChar char="•"/>
            </a:pPr>
            <a:r>
              <a:rPr lang="en-US" sz="2200" b="0" i="0" u="none" strike="noStrike" cap="none" dirty="0" smtClean="0">
                <a:solidFill>
                  <a:srgbClr val="000000"/>
                </a:solidFill>
                <a:sym typeface="Arial"/>
              </a:rPr>
              <a:t> “</a:t>
            </a:r>
            <a:r>
              <a:rPr lang="en-US" sz="2200" dirty="0"/>
              <a:t> </a:t>
            </a:r>
            <a:r>
              <a:rPr lang="en-US" sz="2200" dirty="0" smtClean="0"/>
              <a:t>Nang </a:t>
            </a:r>
            <a:r>
              <a:rPr lang="en-US" sz="2200" dirty="0" err="1" smtClean="0"/>
              <a:t>gara</a:t>
            </a:r>
            <a:r>
              <a:rPr lang="en-US" sz="2200" dirty="0" smtClean="0"/>
              <a:t> </a:t>
            </a:r>
            <a:r>
              <a:rPr lang="en-US" sz="2200" dirty="0" err="1" smtClean="0"/>
              <a:t>hku</a:t>
            </a:r>
            <a:r>
              <a:rPr lang="en-US" sz="2200" dirty="0" smtClean="0"/>
              <a:t> </a:t>
            </a:r>
            <a:r>
              <a:rPr lang="en-US" sz="2200" dirty="0" err="1" smtClean="0"/>
              <a:t>hkawm</a:t>
            </a:r>
            <a:r>
              <a:rPr lang="en-US" sz="2200" dirty="0" smtClean="0"/>
              <a:t> </a:t>
            </a:r>
            <a:r>
              <a:rPr lang="en-US" sz="2200" dirty="0" err="1" smtClean="0"/>
              <a:t>sa</a:t>
            </a:r>
            <a:r>
              <a:rPr lang="en-US" sz="2200" dirty="0" smtClean="0"/>
              <a:t> </a:t>
            </a:r>
            <a:r>
              <a:rPr lang="en-US" sz="2200" dirty="0" err="1" smtClean="0"/>
              <a:t>na</a:t>
            </a:r>
            <a:r>
              <a:rPr lang="en-US" sz="2200" dirty="0" smtClean="0"/>
              <a:t> </a:t>
            </a:r>
            <a:r>
              <a:rPr lang="en-US" sz="2200" dirty="0" err="1" smtClean="0"/>
              <a:t>ngu</a:t>
            </a:r>
            <a:r>
              <a:rPr lang="en-US" sz="2200" dirty="0" smtClean="0"/>
              <a:t> </a:t>
            </a:r>
            <a:r>
              <a:rPr lang="en-US" sz="2200" dirty="0" err="1" smtClean="0"/>
              <a:t>ai</a:t>
            </a:r>
            <a:r>
              <a:rPr lang="en-US" sz="2200" dirty="0" smtClean="0"/>
              <a:t> </a:t>
            </a:r>
            <a:r>
              <a:rPr lang="en-US" sz="2200" dirty="0" err="1" smtClean="0"/>
              <a:t>lamang</a:t>
            </a:r>
            <a:r>
              <a:rPr lang="en-US" sz="2200" dirty="0" smtClean="0"/>
              <a:t> </a:t>
            </a:r>
            <a:r>
              <a:rPr lang="en-US" sz="2200" dirty="0" err="1" smtClean="0"/>
              <a:t>langai</a:t>
            </a:r>
            <a:r>
              <a:rPr lang="en-US" sz="2200" dirty="0" smtClean="0"/>
              <a:t> </a:t>
            </a:r>
            <a:r>
              <a:rPr lang="en-US" sz="2200" dirty="0" err="1" smtClean="0"/>
              <a:t>nga</a:t>
            </a:r>
            <a:r>
              <a:rPr lang="en-US" sz="2200" dirty="0" smtClean="0"/>
              <a:t> taw </a:t>
            </a:r>
            <a:r>
              <a:rPr lang="en-US" sz="2200" dirty="0" err="1" smtClean="0"/>
              <a:t>sai</a:t>
            </a:r>
            <a:r>
              <a:rPr lang="en-US" sz="2200" dirty="0" smtClean="0"/>
              <a:t> </a:t>
            </a:r>
            <a:r>
              <a:rPr lang="en-US" sz="2200" dirty="0" err="1" smtClean="0"/>
              <a:t>ngu</a:t>
            </a:r>
            <a:r>
              <a:rPr lang="en-US" sz="2200" dirty="0" smtClean="0"/>
              <a:t> </a:t>
            </a:r>
            <a:r>
              <a:rPr lang="en-US" sz="2200" dirty="0" err="1" smtClean="0"/>
              <a:t>shadu</a:t>
            </a:r>
            <a:r>
              <a:rPr lang="en-US" sz="2200" dirty="0" smtClean="0"/>
              <a:t> </a:t>
            </a:r>
            <a:r>
              <a:rPr lang="en-US" sz="2200" dirty="0" err="1" smtClean="0"/>
              <a:t>ai</a:t>
            </a:r>
            <a:r>
              <a:rPr lang="en-US" sz="2200" dirty="0" smtClean="0"/>
              <a:t>, </a:t>
            </a:r>
            <a:r>
              <a:rPr lang="en-US" sz="2200" dirty="0" err="1" smtClean="0"/>
              <a:t>dai</a:t>
            </a:r>
            <a:r>
              <a:rPr lang="en-US" sz="2200" dirty="0" smtClean="0"/>
              <a:t> lam </a:t>
            </a:r>
            <a:r>
              <a:rPr lang="en-US" sz="2200" dirty="0" err="1" smtClean="0"/>
              <a:t>gaw</a:t>
            </a:r>
            <a:r>
              <a:rPr lang="en-US" sz="2200" dirty="0" smtClean="0"/>
              <a:t> </a:t>
            </a:r>
            <a:r>
              <a:rPr lang="en-US" sz="2200" dirty="0" err="1" smtClean="0"/>
              <a:t>mai</a:t>
            </a:r>
            <a:r>
              <a:rPr lang="en-US" sz="2200" dirty="0" smtClean="0"/>
              <a:t> </a:t>
            </a:r>
            <a:r>
              <a:rPr lang="en-US" sz="2200" dirty="0" err="1" smtClean="0"/>
              <a:t>kaja</a:t>
            </a:r>
            <a:r>
              <a:rPr lang="en-US" sz="2200" dirty="0" smtClean="0"/>
              <a:t> </a:t>
            </a:r>
            <a:r>
              <a:rPr lang="en-US" sz="2200" dirty="0" err="1" smtClean="0"/>
              <a:t>ai</a:t>
            </a:r>
            <a:r>
              <a:rPr lang="en-US" sz="2200" dirty="0" smtClean="0"/>
              <a:t> lam </a:t>
            </a:r>
            <a:r>
              <a:rPr lang="en-US" sz="2200" dirty="0" err="1" smtClean="0"/>
              <a:t>rai</a:t>
            </a:r>
            <a:r>
              <a:rPr lang="en-US" sz="2200" dirty="0" smtClean="0"/>
              <a:t> </a:t>
            </a:r>
            <a:r>
              <a:rPr lang="en-US" sz="2200" dirty="0" err="1" smtClean="0"/>
              <a:t>nga</a:t>
            </a:r>
            <a:r>
              <a:rPr lang="en-US" sz="2200" dirty="0" smtClean="0"/>
              <a:t> </a:t>
            </a:r>
            <a:r>
              <a:rPr lang="en-US" sz="2200" dirty="0" err="1" smtClean="0"/>
              <a:t>ai</a:t>
            </a:r>
            <a:r>
              <a:rPr lang="en-US" sz="2200" dirty="0" smtClean="0"/>
              <a:t>.”</a:t>
            </a:r>
            <a:endParaRPr sz="2200" b="0" i="0" u="none" strike="noStrike" cap="none" dirty="0">
              <a:solidFill>
                <a:srgbClr val="000000"/>
              </a:solidFill>
              <a:sym typeface="Arial"/>
            </a:endParaRPr>
          </a:p>
        </p:txBody>
      </p:sp>
      <p:sp>
        <p:nvSpPr>
          <p:cNvPr id="706" name="Google Shape;706;p61"/>
          <p:cNvSpPr txBox="1">
            <a:spLocks noGrp="1"/>
          </p:cNvSpPr>
          <p:nvPr>
            <p:ph type="title"/>
          </p:nvPr>
        </p:nvSpPr>
        <p:spPr>
          <a:xfrm>
            <a:off x="1139331" y="225511"/>
            <a:ext cx="8004669" cy="509665"/>
          </a:xfrm>
          <a:prstGeom prst="rect">
            <a:avLst/>
          </a:prstGeom>
          <a:noFill/>
          <a:ln>
            <a:noFill/>
          </a:ln>
        </p:spPr>
        <p:txBody>
          <a:bodyPr spcFirstLastPara="1" wrap="square" lIns="91425" tIns="45700" rIns="91425" bIns="45700" anchor="ctr" anchorCtr="0">
            <a:noAutofit/>
          </a:bodyPr>
          <a:lstStyle/>
          <a:p>
            <a:pPr lvl="0" algn="ctr"/>
            <a:r>
              <a:rPr lang="en-US" sz="3600" dirty="0" err="1"/>
              <a:t>Tsun</a:t>
            </a:r>
            <a:r>
              <a:rPr lang="en-US" sz="3600" dirty="0"/>
              <a:t> </a:t>
            </a:r>
            <a:r>
              <a:rPr lang="en-US" sz="3600" dirty="0" err="1"/>
              <a:t>shaga</a:t>
            </a:r>
            <a:r>
              <a:rPr lang="en-US" sz="3600" dirty="0"/>
              <a:t> </a:t>
            </a:r>
            <a:r>
              <a:rPr lang="en-US" sz="3600" dirty="0" err="1"/>
              <a:t>na</a:t>
            </a:r>
            <a:r>
              <a:rPr lang="en-US" sz="3600" dirty="0"/>
              <a:t> </a:t>
            </a:r>
            <a:r>
              <a:rPr lang="en-US" sz="3600" dirty="0" err="1"/>
              <a:t>matu</a:t>
            </a:r>
            <a:r>
              <a:rPr lang="en-US" sz="3600" dirty="0"/>
              <a:t> </a:t>
            </a:r>
            <a:r>
              <a:rPr lang="en-US" sz="3600" dirty="0" err="1"/>
              <a:t>ga</a:t>
            </a:r>
            <a:r>
              <a:rPr lang="en-US" sz="3600" dirty="0"/>
              <a:t> </a:t>
            </a:r>
            <a:r>
              <a:rPr lang="en-US" sz="3600" dirty="0" err="1"/>
              <a:t>shadawn</a:t>
            </a:r>
            <a:r>
              <a:rPr lang="en-US" sz="3600" dirty="0"/>
              <a:t> </a:t>
            </a:r>
            <a:r>
              <a:rPr lang="en-US" sz="3600" dirty="0" err="1"/>
              <a:t>ni</a:t>
            </a:r>
            <a:r>
              <a:rPr lang="en-US" sz="3600" dirty="0"/>
              <a:t> </a:t>
            </a:r>
            <a:endParaRPr sz="3600" dirty="0">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1"/>
        <p:cNvGrpSpPr/>
        <p:nvPr/>
      </p:nvGrpSpPr>
      <p:grpSpPr>
        <a:xfrm>
          <a:off x="0" y="0"/>
          <a:ext cx="0" cy="0"/>
          <a:chOff x="0" y="0"/>
          <a:chExt cx="0" cy="0"/>
        </a:xfrm>
      </p:grpSpPr>
      <p:sp>
        <p:nvSpPr>
          <p:cNvPr id="712" name="Google Shape;712;p6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3" name="Google Shape;713;p62"/>
          <p:cNvSpPr txBox="1">
            <a:spLocks noGrp="1"/>
          </p:cNvSpPr>
          <p:nvPr>
            <p:ph type="title"/>
          </p:nvPr>
        </p:nvSpPr>
        <p:spPr>
          <a:xfrm>
            <a:off x="418982" y="239982"/>
            <a:ext cx="11769970" cy="691995"/>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ct val="100000"/>
              <a:buFont typeface="Arial"/>
              <a:buNone/>
            </a:pPr>
            <a:r>
              <a:rPr lang="en-US" sz="2800" dirty="0" err="1" smtClean="0">
                <a:latin typeface="Arial"/>
                <a:ea typeface="Arial"/>
                <a:cs typeface="Arial"/>
                <a:sym typeface="Arial"/>
              </a:rPr>
              <a:t>Num</a:t>
            </a:r>
            <a:r>
              <a:rPr lang="en-US" sz="2800" dirty="0" smtClean="0">
                <a:latin typeface="Arial"/>
                <a:ea typeface="Arial"/>
                <a:cs typeface="Arial"/>
                <a:sym typeface="Arial"/>
              </a:rPr>
              <a:t>, la </a:t>
            </a:r>
            <a:r>
              <a:rPr lang="en-US" sz="2800" dirty="0" err="1" smtClean="0">
                <a:latin typeface="Arial"/>
                <a:ea typeface="Arial"/>
                <a:cs typeface="Arial"/>
                <a:sym typeface="Arial"/>
              </a:rPr>
              <a:t>madung</a:t>
            </a:r>
            <a:r>
              <a:rPr lang="en-US" sz="2800" dirty="0" smtClean="0">
                <a:latin typeface="Arial"/>
                <a:ea typeface="Arial"/>
                <a:cs typeface="Arial"/>
                <a:sym typeface="Arial"/>
              </a:rPr>
              <a:t> </a:t>
            </a:r>
            <a:r>
              <a:rPr lang="en-US" sz="2800" dirty="0" err="1" smtClean="0">
                <a:latin typeface="Arial"/>
                <a:ea typeface="Arial"/>
                <a:cs typeface="Arial"/>
                <a:sym typeface="Arial"/>
              </a:rPr>
              <a:t>dawsa</a:t>
            </a:r>
            <a:r>
              <a:rPr lang="en-US" sz="2800" dirty="0" smtClean="0">
                <a:latin typeface="Arial"/>
                <a:ea typeface="Arial"/>
                <a:cs typeface="Arial"/>
                <a:sym typeface="Arial"/>
              </a:rPr>
              <a:t> lam </a:t>
            </a:r>
            <a:r>
              <a:rPr lang="en-US" sz="2800" dirty="0" err="1" smtClean="0">
                <a:latin typeface="Arial"/>
                <a:ea typeface="Arial"/>
                <a:cs typeface="Arial"/>
                <a:sym typeface="Arial"/>
              </a:rPr>
              <a:t>hkrum</a:t>
            </a:r>
            <a:r>
              <a:rPr lang="en-US" sz="2800" dirty="0" smtClean="0">
                <a:latin typeface="Arial"/>
                <a:ea typeface="Arial"/>
                <a:cs typeface="Arial"/>
                <a:sym typeface="Arial"/>
              </a:rPr>
              <a:t> </a:t>
            </a:r>
            <a:r>
              <a:rPr lang="en-US" sz="2800" dirty="0" err="1" smtClean="0">
                <a:latin typeface="Arial"/>
                <a:ea typeface="Arial"/>
                <a:cs typeface="Arial"/>
                <a:sym typeface="Arial"/>
              </a:rPr>
              <a:t>hkra</a:t>
            </a:r>
            <a:r>
              <a:rPr lang="en-US" sz="2800" dirty="0" smtClean="0">
                <a:latin typeface="Arial"/>
                <a:ea typeface="Arial"/>
                <a:cs typeface="Arial"/>
                <a:sym typeface="Arial"/>
              </a:rPr>
              <a:t> </a:t>
            </a:r>
            <a:r>
              <a:rPr lang="en-US" sz="2800" dirty="0" err="1" smtClean="0">
                <a:latin typeface="Arial"/>
                <a:ea typeface="Arial"/>
                <a:cs typeface="Arial"/>
                <a:sym typeface="Arial"/>
              </a:rPr>
              <a:t>wa</a:t>
            </a:r>
            <a:r>
              <a:rPr lang="en-US" sz="2800" dirty="0" smtClean="0">
                <a:latin typeface="Arial"/>
                <a:ea typeface="Arial"/>
                <a:cs typeface="Arial"/>
                <a:sym typeface="Arial"/>
              </a:rPr>
              <a:t> </a:t>
            </a:r>
            <a:r>
              <a:rPr lang="en-US" sz="2800" dirty="0" err="1" smtClean="0">
                <a:latin typeface="Arial"/>
                <a:ea typeface="Arial"/>
                <a:cs typeface="Arial"/>
                <a:sym typeface="Arial"/>
              </a:rPr>
              <a:t>ai</a:t>
            </a:r>
            <a:r>
              <a:rPr lang="en-US" sz="2800" dirty="0" smtClean="0">
                <a:latin typeface="Arial"/>
                <a:ea typeface="Arial"/>
                <a:cs typeface="Arial"/>
                <a:sym typeface="Arial"/>
              </a:rPr>
              <a:t> ma kasha </a:t>
            </a:r>
            <a:r>
              <a:rPr lang="en-US" sz="2800" dirty="0" err="1" smtClean="0">
                <a:latin typeface="Arial"/>
                <a:ea typeface="Arial"/>
                <a:cs typeface="Arial"/>
                <a:sym typeface="Arial"/>
              </a:rPr>
              <a:t>ni</a:t>
            </a:r>
            <a:r>
              <a:rPr lang="en-US" sz="2800" dirty="0" smtClean="0">
                <a:latin typeface="Arial"/>
                <a:ea typeface="Arial"/>
                <a:cs typeface="Arial"/>
                <a:sym typeface="Arial"/>
              </a:rPr>
              <a:t> </a:t>
            </a:r>
            <a:r>
              <a:rPr lang="en-US" sz="2800" dirty="0" err="1" smtClean="0">
                <a:latin typeface="Arial"/>
                <a:ea typeface="Arial"/>
                <a:cs typeface="Arial"/>
                <a:sym typeface="Arial"/>
              </a:rPr>
              <a:t>hte</a:t>
            </a:r>
            <a:r>
              <a:rPr lang="en-US" sz="2800" dirty="0" smtClean="0">
                <a:latin typeface="Arial"/>
                <a:ea typeface="Arial"/>
                <a:cs typeface="Arial"/>
                <a:sym typeface="Arial"/>
              </a:rPr>
              <a:t>  </a:t>
            </a:r>
            <a:r>
              <a:rPr lang="en-US" sz="2800" dirty="0" err="1" smtClean="0">
                <a:latin typeface="Arial"/>
                <a:ea typeface="Arial"/>
                <a:cs typeface="Arial"/>
                <a:sym typeface="Arial"/>
              </a:rPr>
              <a:t>matut</a:t>
            </a:r>
            <a:r>
              <a:rPr lang="en-US" sz="2800" dirty="0" smtClean="0">
                <a:latin typeface="Arial"/>
                <a:ea typeface="Arial"/>
                <a:cs typeface="Arial"/>
                <a:sym typeface="Arial"/>
              </a:rPr>
              <a:t> </a:t>
            </a:r>
            <a:r>
              <a:rPr lang="en-US" sz="2800" dirty="0" err="1" smtClean="0">
                <a:latin typeface="Arial"/>
                <a:ea typeface="Arial"/>
                <a:cs typeface="Arial"/>
                <a:sym typeface="Arial"/>
              </a:rPr>
              <a:t>na</a:t>
            </a:r>
            <a:r>
              <a:rPr lang="en-US" sz="2800" dirty="0" smtClean="0">
                <a:latin typeface="Arial"/>
                <a:ea typeface="Arial"/>
                <a:cs typeface="Arial"/>
                <a:sym typeface="Arial"/>
              </a:rPr>
              <a:t> </a:t>
            </a:r>
            <a:r>
              <a:rPr lang="en-US" sz="2800" dirty="0" err="1" smtClean="0">
                <a:latin typeface="Arial"/>
                <a:ea typeface="Arial"/>
                <a:cs typeface="Arial"/>
                <a:sym typeface="Arial"/>
              </a:rPr>
              <a:t>sak</a:t>
            </a:r>
            <a:r>
              <a:rPr lang="en-US" sz="2800" dirty="0" smtClean="0">
                <a:latin typeface="Arial"/>
                <a:ea typeface="Arial"/>
                <a:cs typeface="Arial"/>
                <a:sym typeface="Arial"/>
              </a:rPr>
              <a:t> </a:t>
            </a:r>
            <a:r>
              <a:rPr lang="en-US" sz="2800" dirty="0" err="1" smtClean="0">
                <a:latin typeface="Arial"/>
                <a:ea typeface="Arial"/>
                <a:cs typeface="Arial"/>
                <a:sym typeface="Arial"/>
              </a:rPr>
              <a:t>hkrum</a:t>
            </a:r>
            <a:r>
              <a:rPr lang="en-US" sz="2800" dirty="0" smtClean="0">
                <a:latin typeface="Arial"/>
                <a:ea typeface="Arial"/>
                <a:cs typeface="Arial"/>
                <a:sym typeface="Arial"/>
              </a:rPr>
              <a:t> </a:t>
            </a:r>
            <a:r>
              <a:rPr lang="en-US" sz="2800" dirty="0" err="1" smtClean="0">
                <a:latin typeface="Arial"/>
                <a:ea typeface="Arial"/>
                <a:cs typeface="Arial"/>
                <a:sym typeface="Arial"/>
              </a:rPr>
              <a:t>nga</a:t>
            </a:r>
            <a:r>
              <a:rPr lang="en-US" sz="2800" dirty="0" smtClean="0">
                <a:latin typeface="Arial"/>
                <a:ea typeface="Arial"/>
                <a:cs typeface="Arial"/>
                <a:sym typeface="Arial"/>
              </a:rPr>
              <a:t> </a:t>
            </a:r>
            <a:r>
              <a:rPr lang="en-US" sz="2800" dirty="0" err="1" smtClean="0">
                <a:latin typeface="Arial"/>
                <a:ea typeface="Arial"/>
                <a:cs typeface="Arial"/>
                <a:sym typeface="Arial"/>
              </a:rPr>
              <a:t>ai</a:t>
            </a:r>
            <a:r>
              <a:rPr lang="en-US" sz="2800" dirty="0" smtClean="0">
                <a:latin typeface="Arial"/>
                <a:ea typeface="Arial"/>
                <a:cs typeface="Arial"/>
                <a:sym typeface="Arial"/>
              </a:rPr>
              <a:t> </a:t>
            </a:r>
            <a:r>
              <a:rPr lang="en-US" sz="2800" dirty="0" err="1" smtClean="0">
                <a:latin typeface="Arial"/>
                <a:ea typeface="Arial"/>
                <a:cs typeface="Arial"/>
                <a:sym typeface="Arial"/>
              </a:rPr>
              <a:t>ni</a:t>
            </a:r>
            <a:r>
              <a:rPr lang="en-US" sz="2800" dirty="0" smtClean="0">
                <a:latin typeface="Arial"/>
                <a:ea typeface="Arial"/>
                <a:cs typeface="Arial"/>
                <a:sym typeface="Arial"/>
              </a:rPr>
              <a:t> </a:t>
            </a:r>
            <a:r>
              <a:rPr lang="en-US" sz="2800" dirty="0" err="1" smtClean="0">
                <a:latin typeface="Arial"/>
                <a:ea typeface="Arial"/>
                <a:cs typeface="Arial"/>
                <a:sym typeface="Arial"/>
              </a:rPr>
              <a:t>hpe</a:t>
            </a:r>
            <a:r>
              <a:rPr lang="en-US" sz="2800" dirty="0" smtClean="0">
                <a:latin typeface="Arial"/>
                <a:ea typeface="Arial"/>
                <a:cs typeface="Arial"/>
                <a:sym typeface="Arial"/>
              </a:rPr>
              <a:t> </a:t>
            </a:r>
            <a:r>
              <a:rPr lang="en-US" sz="2800" dirty="0" err="1" smtClean="0">
                <a:latin typeface="Arial"/>
                <a:ea typeface="Arial"/>
                <a:cs typeface="Arial"/>
                <a:sym typeface="Arial"/>
              </a:rPr>
              <a:t>garum</a:t>
            </a:r>
            <a:r>
              <a:rPr lang="en-US" sz="2800" dirty="0" smtClean="0">
                <a:latin typeface="Arial"/>
                <a:ea typeface="Arial"/>
                <a:cs typeface="Arial"/>
                <a:sym typeface="Arial"/>
              </a:rPr>
              <a:t> </a:t>
            </a:r>
            <a:r>
              <a:rPr lang="en-US" sz="2800" dirty="0" err="1" smtClean="0">
                <a:latin typeface="Arial"/>
                <a:ea typeface="Arial"/>
                <a:cs typeface="Arial"/>
                <a:sym typeface="Arial"/>
              </a:rPr>
              <a:t>shingtau</a:t>
            </a:r>
            <a:r>
              <a:rPr lang="en-US" sz="2800" dirty="0" smtClean="0">
                <a:latin typeface="Arial"/>
                <a:ea typeface="Arial"/>
                <a:cs typeface="Arial"/>
                <a:sym typeface="Arial"/>
              </a:rPr>
              <a:t> </a:t>
            </a:r>
            <a:r>
              <a:rPr lang="en-US" sz="2800" dirty="0" err="1" smtClean="0">
                <a:latin typeface="Arial"/>
                <a:ea typeface="Arial"/>
                <a:cs typeface="Arial"/>
                <a:sym typeface="Arial"/>
              </a:rPr>
              <a:t>ya</a:t>
            </a:r>
            <a:r>
              <a:rPr lang="en-US" sz="2800" dirty="0" smtClean="0">
                <a:latin typeface="Arial"/>
                <a:ea typeface="Arial"/>
                <a:cs typeface="Arial"/>
                <a:sym typeface="Arial"/>
              </a:rPr>
              <a:t> </a:t>
            </a:r>
            <a:r>
              <a:rPr lang="en-US" sz="2800" dirty="0" err="1" smtClean="0">
                <a:latin typeface="Arial"/>
                <a:ea typeface="Arial"/>
                <a:cs typeface="Arial"/>
                <a:sym typeface="Arial"/>
              </a:rPr>
              <a:t>ai</a:t>
            </a:r>
            <a:r>
              <a:rPr lang="en-US" sz="2800" dirty="0" smtClean="0">
                <a:latin typeface="Arial"/>
                <a:ea typeface="Arial"/>
                <a:cs typeface="Arial"/>
                <a:sym typeface="Arial"/>
              </a:rPr>
              <a:t> </a:t>
            </a:r>
            <a:r>
              <a:rPr lang="en-US" sz="2800" dirty="0" err="1" smtClean="0">
                <a:latin typeface="Arial"/>
                <a:ea typeface="Arial"/>
                <a:cs typeface="Arial"/>
                <a:sym typeface="Arial"/>
              </a:rPr>
              <a:t>shaloi</a:t>
            </a:r>
            <a:endParaRPr sz="2800" dirty="0">
              <a:latin typeface="Arial"/>
              <a:ea typeface="Arial"/>
              <a:cs typeface="Arial"/>
              <a:sym typeface="Arial"/>
            </a:endParaRPr>
          </a:p>
        </p:txBody>
      </p:sp>
      <p:sp>
        <p:nvSpPr>
          <p:cNvPr id="714" name="Google Shape;714;p62"/>
          <p:cNvSpPr/>
          <p:nvPr/>
        </p:nvSpPr>
        <p:spPr>
          <a:xfrm>
            <a:off x="667512" y="1341197"/>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5" name="Google Shape;715;p62"/>
          <p:cNvSpPr txBox="1">
            <a:spLocks noGrp="1"/>
          </p:cNvSpPr>
          <p:nvPr>
            <p:ph type="body" idx="1"/>
          </p:nvPr>
        </p:nvSpPr>
        <p:spPr>
          <a:xfrm>
            <a:off x="0" y="1350341"/>
            <a:ext cx="12192000" cy="4865640"/>
          </a:xfrm>
          <a:prstGeom prst="rect">
            <a:avLst/>
          </a:prstGeom>
          <a:solidFill>
            <a:schemeClr val="lt1"/>
          </a:solid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ct val="70000"/>
              <a:buNone/>
            </a:pPr>
            <a:r>
              <a:rPr lang="en-US" sz="2000" dirty="0" err="1" smtClean="0">
                <a:latin typeface="Arial"/>
                <a:ea typeface="Arial"/>
                <a:cs typeface="Arial"/>
                <a:sym typeface="Arial"/>
              </a:rPr>
              <a:t>Shawng</a:t>
            </a:r>
            <a:r>
              <a:rPr lang="en-US" sz="2000" dirty="0" smtClean="0">
                <a:latin typeface="Arial"/>
                <a:ea typeface="Arial"/>
                <a:cs typeface="Arial"/>
                <a:sym typeface="Arial"/>
              </a:rPr>
              <a:t> n-</a:t>
            </a:r>
            <a:r>
              <a:rPr lang="en-US" sz="2000" dirty="0" err="1" smtClean="0">
                <a:latin typeface="Arial"/>
                <a:ea typeface="Arial"/>
                <a:cs typeface="Arial"/>
                <a:sym typeface="Arial"/>
              </a:rPr>
              <a:t>na</a:t>
            </a:r>
            <a:r>
              <a:rPr lang="en-US" sz="2000" dirty="0" smtClean="0">
                <a:latin typeface="Arial"/>
                <a:ea typeface="Arial"/>
                <a:cs typeface="Arial"/>
                <a:sym typeface="Arial"/>
              </a:rPr>
              <a:t> </a:t>
            </a:r>
            <a:r>
              <a:rPr lang="en-US" sz="2000" dirty="0" err="1" smtClean="0">
                <a:latin typeface="Arial"/>
                <a:ea typeface="Arial"/>
                <a:cs typeface="Arial"/>
                <a:sym typeface="Arial"/>
              </a:rPr>
              <a:t>lanu</a:t>
            </a:r>
            <a:r>
              <a:rPr lang="en-US" sz="2000" dirty="0" smtClean="0">
                <a:latin typeface="Arial"/>
                <a:ea typeface="Arial"/>
                <a:cs typeface="Arial"/>
                <a:sym typeface="Arial"/>
              </a:rPr>
              <a:t> </a:t>
            </a:r>
            <a:r>
              <a:rPr lang="en-US" sz="2000" dirty="0" err="1" smtClean="0">
                <a:latin typeface="Arial"/>
                <a:ea typeface="Arial"/>
                <a:cs typeface="Arial"/>
                <a:sym typeface="Arial"/>
              </a:rPr>
              <a:t>na</a:t>
            </a:r>
            <a:r>
              <a:rPr lang="en-US" sz="2000" dirty="0" smtClean="0">
                <a:latin typeface="Arial"/>
                <a:ea typeface="Arial"/>
                <a:cs typeface="Arial"/>
                <a:sym typeface="Arial"/>
              </a:rPr>
              <a:t> lam </a:t>
            </a:r>
            <a:r>
              <a:rPr lang="en-US" sz="2000" dirty="0" err="1" smtClean="0">
                <a:latin typeface="Arial"/>
                <a:ea typeface="Arial"/>
                <a:cs typeface="Arial"/>
                <a:sym typeface="Arial"/>
              </a:rPr>
              <a:t>ni</a:t>
            </a:r>
            <a:r>
              <a:rPr lang="en-US" sz="2000" dirty="0" smtClean="0">
                <a:latin typeface="Arial"/>
                <a:ea typeface="Arial"/>
                <a:cs typeface="Arial"/>
                <a:sym typeface="Arial"/>
              </a:rPr>
              <a:t> </a:t>
            </a:r>
            <a:r>
              <a:rPr lang="en-US" sz="2000" dirty="0" err="1" smtClean="0">
                <a:latin typeface="Arial"/>
                <a:ea typeface="Arial"/>
                <a:cs typeface="Arial"/>
                <a:sym typeface="Arial"/>
              </a:rPr>
              <a:t>hpe</a:t>
            </a:r>
            <a:r>
              <a:rPr lang="en-US" sz="2000" dirty="0" smtClean="0">
                <a:latin typeface="Arial"/>
                <a:ea typeface="Arial"/>
                <a:cs typeface="Arial"/>
                <a:sym typeface="Arial"/>
              </a:rPr>
              <a:t> </a:t>
            </a:r>
            <a:r>
              <a:rPr lang="en-US" sz="2000" dirty="0" err="1" smtClean="0">
                <a:latin typeface="Arial"/>
                <a:ea typeface="Arial"/>
                <a:cs typeface="Arial"/>
                <a:sym typeface="Arial"/>
              </a:rPr>
              <a:t>chyena</a:t>
            </a:r>
            <a:r>
              <a:rPr lang="en-US" sz="2000" dirty="0" smtClean="0">
                <a:latin typeface="Arial"/>
                <a:ea typeface="Arial"/>
                <a:cs typeface="Arial"/>
                <a:sym typeface="Arial"/>
              </a:rPr>
              <a:t> </a:t>
            </a:r>
            <a:r>
              <a:rPr lang="en-US" sz="2000" dirty="0" err="1" smtClean="0">
                <a:latin typeface="Arial"/>
                <a:ea typeface="Arial"/>
                <a:cs typeface="Arial"/>
                <a:sym typeface="Arial"/>
              </a:rPr>
              <a:t>na</a:t>
            </a:r>
            <a:r>
              <a:rPr lang="en-US" sz="2000" dirty="0" smtClean="0">
                <a:latin typeface="Arial"/>
                <a:ea typeface="Arial"/>
                <a:cs typeface="Arial"/>
                <a:sym typeface="Arial"/>
              </a:rPr>
              <a:t> </a:t>
            </a:r>
            <a:r>
              <a:rPr lang="en-US" sz="2000" dirty="0" err="1" smtClean="0">
                <a:latin typeface="Arial"/>
                <a:ea typeface="Arial"/>
                <a:cs typeface="Arial"/>
                <a:sym typeface="Arial"/>
              </a:rPr>
              <a:t>matu</a:t>
            </a:r>
            <a:r>
              <a:rPr lang="en-US" sz="2000" dirty="0" smtClean="0">
                <a:latin typeface="Arial"/>
                <a:ea typeface="Arial"/>
                <a:cs typeface="Arial"/>
                <a:sym typeface="Arial"/>
              </a:rPr>
              <a:t> </a:t>
            </a:r>
            <a:r>
              <a:rPr lang="en-US" sz="2000" dirty="0" err="1" smtClean="0">
                <a:latin typeface="Arial"/>
                <a:ea typeface="Arial"/>
                <a:cs typeface="Arial"/>
                <a:sym typeface="Arial"/>
              </a:rPr>
              <a:t>tinang</a:t>
            </a:r>
            <a:r>
              <a:rPr lang="en-US" sz="2000" dirty="0" smtClean="0">
                <a:latin typeface="Arial"/>
                <a:ea typeface="Arial"/>
                <a:cs typeface="Arial"/>
                <a:sym typeface="Arial"/>
              </a:rPr>
              <a:t> a </a:t>
            </a:r>
            <a:r>
              <a:rPr lang="en-US" sz="2000" dirty="0" err="1" smtClean="0">
                <a:latin typeface="Arial"/>
                <a:ea typeface="Arial"/>
                <a:cs typeface="Arial"/>
                <a:sym typeface="Arial"/>
              </a:rPr>
              <a:t>mung</a:t>
            </a:r>
            <a:r>
              <a:rPr lang="en-US" sz="2000" dirty="0" smtClean="0">
                <a:latin typeface="Arial"/>
                <a:ea typeface="Arial"/>
                <a:cs typeface="Arial"/>
                <a:sym typeface="Arial"/>
              </a:rPr>
              <a:t> </a:t>
            </a:r>
            <a:r>
              <a:rPr lang="en-US" sz="2000" dirty="0" err="1" smtClean="0">
                <a:latin typeface="Arial"/>
                <a:ea typeface="Arial"/>
                <a:cs typeface="Arial"/>
                <a:sym typeface="Arial"/>
              </a:rPr>
              <a:t>dan</a:t>
            </a:r>
            <a:r>
              <a:rPr lang="en-US" sz="2000" dirty="0" smtClean="0">
                <a:latin typeface="Arial"/>
                <a:ea typeface="Arial"/>
                <a:cs typeface="Arial"/>
                <a:sym typeface="Arial"/>
              </a:rPr>
              <a:t>/ </a:t>
            </a:r>
            <a:r>
              <a:rPr lang="en-US" sz="2000" dirty="0" err="1" smtClean="0">
                <a:latin typeface="Arial"/>
                <a:ea typeface="Arial"/>
                <a:cs typeface="Arial"/>
                <a:sym typeface="Arial"/>
              </a:rPr>
              <a:t>shingdu</a:t>
            </a:r>
            <a:r>
              <a:rPr lang="en-US" sz="2000" dirty="0" smtClean="0">
                <a:latin typeface="Arial"/>
                <a:ea typeface="Arial"/>
                <a:cs typeface="Arial"/>
                <a:sym typeface="Arial"/>
              </a:rPr>
              <a:t> </a:t>
            </a:r>
            <a:r>
              <a:rPr lang="en-US" sz="2000" dirty="0" err="1" smtClean="0">
                <a:latin typeface="Arial"/>
                <a:ea typeface="Arial"/>
                <a:cs typeface="Arial"/>
                <a:sym typeface="Arial"/>
              </a:rPr>
              <a:t>mabyin</a:t>
            </a:r>
            <a:r>
              <a:rPr lang="en-US" sz="2000" dirty="0" smtClean="0">
                <a:latin typeface="Arial"/>
                <a:ea typeface="Arial"/>
                <a:cs typeface="Arial"/>
                <a:sym typeface="Arial"/>
              </a:rPr>
              <a:t> </a:t>
            </a:r>
            <a:r>
              <a:rPr lang="en-US" sz="2000" dirty="0" err="1" smtClean="0">
                <a:latin typeface="Arial"/>
                <a:ea typeface="Arial"/>
                <a:cs typeface="Arial"/>
                <a:sym typeface="Arial"/>
              </a:rPr>
              <a:t>mada</a:t>
            </a:r>
            <a:r>
              <a:rPr lang="en-US" sz="2000" dirty="0" smtClean="0">
                <a:latin typeface="Arial"/>
                <a:ea typeface="Arial"/>
                <a:cs typeface="Arial"/>
                <a:sym typeface="Arial"/>
              </a:rPr>
              <a:t> </a:t>
            </a:r>
            <a:r>
              <a:rPr lang="en-US" sz="2000" dirty="0" err="1" smtClean="0">
                <a:latin typeface="Arial"/>
                <a:ea typeface="Arial"/>
                <a:cs typeface="Arial"/>
                <a:sym typeface="Arial"/>
              </a:rPr>
              <a:t>kaw</a:t>
            </a:r>
            <a:r>
              <a:rPr lang="en-US" sz="2000" dirty="0" smtClean="0">
                <a:latin typeface="Arial"/>
                <a:ea typeface="Arial"/>
                <a:cs typeface="Arial"/>
                <a:sym typeface="Arial"/>
              </a:rPr>
              <a:t> </a:t>
            </a:r>
            <a:r>
              <a:rPr lang="en-US" sz="2000" dirty="0" err="1" smtClean="0">
                <a:latin typeface="Arial"/>
                <a:ea typeface="Arial"/>
                <a:cs typeface="Arial"/>
                <a:sym typeface="Arial"/>
              </a:rPr>
              <a:t>nga</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GVB (</a:t>
            </a:r>
            <a:r>
              <a:rPr lang="en-US" sz="2000" dirty="0" err="1" smtClean="0">
                <a:latin typeface="Arial"/>
                <a:ea typeface="Arial"/>
                <a:cs typeface="Arial"/>
                <a:sym typeface="Arial"/>
              </a:rPr>
              <a:t>shr</a:t>
            </a:r>
            <a:r>
              <a:rPr lang="en-US" sz="2000" dirty="0" smtClean="0">
                <a:latin typeface="Arial"/>
                <a:ea typeface="Arial"/>
                <a:cs typeface="Arial"/>
                <a:sym typeface="Arial"/>
              </a:rPr>
              <a:t>) ma </a:t>
            </a:r>
            <a:r>
              <a:rPr lang="en-US" sz="2000" dirty="0" err="1" smtClean="0">
                <a:latin typeface="Arial"/>
                <a:ea typeface="Arial"/>
                <a:cs typeface="Arial"/>
                <a:sym typeface="Arial"/>
              </a:rPr>
              <a:t>ni</a:t>
            </a:r>
            <a:r>
              <a:rPr lang="en-US" sz="2000" dirty="0" smtClean="0">
                <a:latin typeface="Arial"/>
                <a:ea typeface="Arial"/>
                <a:cs typeface="Arial"/>
                <a:sym typeface="Arial"/>
              </a:rPr>
              <a:t> </a:t>
            </a:r>
            <a:r>
              <a:rPr lang="en-US" sz="2000" dirty="0" err="1" smtClean="0">
                <a:latin typeface="Arial"/>
                <a:ea typeface="Arial"/>
                <a:cs typeface="Arial"/>
                <a:sym typeface="Arial"/>
              </a:rPr>
              <a:t>hpe</a:t>
            </a:r>
            <a:r>
              <a:rPr lang="en-US" sz="2000" dirty="0" smtClean="0">
                <a:latin typeface="Arial"/>
                <a:ea typeface="Arial"/>
                <a:cs typeface="Arial"/>
                <a:sym typeface="Arial"/>
              </a:rPr>
              <a:t> </a:t>
            </a:r>
            <a:r>
              <a:rPr lang="en-US" sz="2000" dirty="0" err="1" smtClean="0">
                <a:latin typeface="Arial"/>
                <a:ea typeface="Arial"/>
                <a:cs typeface="Arial"/>
                <a:sym typeface="Arial"/>
              </a:rPr>
              <a:t>makawp</a:t>
            </a:r>
            <a:r>
              <a:rPr lang="en-US" sz="2000" dirty="0" smtClean="0">
                <a:latin typeface="Arial"/>
                <a:ea typeface="Arial"/>
                <a:cs typeface="Arial"/>
                <a:sym typeface="Arial"/>
              </a:rPr>
              <a:t> </a:t>
            </a:r>
            <a:r>
              <a:rPr lang="en-US" sz="2000" dirty="0" err="1" smtClean="0">
                <a:latin typeface="Arial"/>
                <a:ea typeface="Arial"/>
                <a:cs typeface="Arial"/>
                <a:sym typeface="Arial"/>
              </a:rPr>
              <a:t>maga</a:t>
            </a:r>
            <a:r>
              <a:rPr lang="en-US" sz="2000" dirty="0" smtClean="0">
                <a:latin typeface="Arial"/>
                <a:ea typeface="Arial"/>
                <a:cs typeface="Arial"/>
                <a:sym typeface="Arial"/>
              </a:rPr>
              <a:t> </a:t>
            </a:r>
            <a:r>
              <a:rPr lang="en-US" sz="2000" dirty="0" err="1" smtClean="0">
                <a:latin typeface="Arial"/>
                <a:ea typeface="Arial"/>
                <a:cs typeface="Arial"/>
                <a:sym typeface="Arial"/>
              </a:rPr>
              <a:t>lanu</a:t>
            </a:r>
            <a:r>
              <a:rPr lang="en-US" sz="2000" dirty="0" smtClean="0">
                <a:latin typeface="Arial"/>
                <a:ea typeface="Arial"/>
                <a:cs typeface="Arial"/>
                <a:sym typeface="Arial"/>
              </a:rPr>
              <a:t> </a:t>
            </a:r>
            <a:r>
              <a:rPr lang="en-US" sz="2000" dirty="0" err="1" smtClean="0">
                <a:latin typeface="Arial"/>
                <a:ea typeface="Arial"/>
                <a:cs typeface="Arial"/>
                <a:sym typeface="Arial"/>
              </a:rPr>
              <a:t>lahku</a:t>
            </a:r>
            <a:r>
              <a:rPr lang="en-US" sz="2000" dirty="0" smtClean="0">
                <a:latin typeface="Arial"/>
                <a:ea typeface="Arial"/>
                <a:cs typeface="Arial"/>
                <a:sym typeface="Arial"/>
              </a:rPr>
              <a:t> lam </a:t>
            </a:r>
            <a:r>
              <a:rPr lang="en-US" sz="2000" dirty="0" err="1" smtClean="0">
                <a:latin typeface="Arial"/>
                <a:ea typeface="Arial"/>
                <a:cs typeface="Arial"/>
                <a:sym typeface="Arial"/>
              </a:rPr>
              <a:t>hta</a:t>
            </a:r>
            <a:r>
              <a:rPr lang="en-US" sz="2000" dirty="0" smtClean="0">
                <a:latin typeface="Arial"/>
                <a:ea typeface="Arial"/>
                <a:cs typeface="Arial"/>
                <a:sym typeface="Arial"/>
              </a:rPr>
              <a:t> kung </a:t>
            </a:r>
            <a:r>
              <a:rPr lang="en-US" sz="2000" dirty="0" err="1" smtClean="0">
                <a:latin typeface="Arial"/>
                <a:ea typeface="Arial"/>
                <a:cs typeface="Arial"/>
                <a:sym typeface="Arial"/>
              </a:rPr>
              <a:t>kyang</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a:t>
            </a:r>
            <a:r>
              <a:rPr lang="en-US" sz="2000" dirty="0" err="1" smtClean="0">
                <a:latin typeface="Arial"/>
                <a:ea typeface="Arial"/>
                <a:cs typeface="Arial"/>
                <a:sym typeface="Arial"/>
              </a:rPr>
              <a:t>hpaji</a:t>
            </a:r>
            <a:r>
              <a:rPr lang="en-US" sz="2000" dirty="0" smtClean="0">
                <a:latin typeface="Arial"/>
                <a:ea typeface="Arial"/>
                <a:cs typeface="Arial"/>
                <a:sym typeface="Arial"/>
              </a:rPr>
              <a:t> </a:t>
            </a:r>
            <a:r>
              <a:rPr lang="en-US" sz="2000" dirty="0" err="1" smtClean="0">
                <a:latin typeface="Arial"/>
                <a:ea typeface="Arial"/>
                <a:cs typeface="Arial"/>
                <a:sym typeface="Arial"/>
              </a:rPr>
              <a:t>ninghkrin</a:t>
            </a:r>
            <a:r>
              <a:rPr lang="en-US" sz="2000" dirty="0" smtClean="0">
                <a:latin typeface="Arial"/>
                <a:ea typeface="Arial"/>
                <a:cs typeface="Arial"/>
                <a:sym typeface="Arial"/>
              </a:rPr>
              <a:t> </a:t>
            </a:r>
            <a:r>
              <a:rPr lang="en-US" sz="2000" dirty="0" err="1" smtClean="0">
                <a:latin typeface="Arial"/>
                <a:ea typeface="Arial"/>
                <a:cs typeface="Arial"/>
                <a:sym typeface="Arial"/>
              </a:rPr>
              <a:t>langai</a:t>
            </a:r>
            <a:r>
              <a:rPr lang="en-US" sz="2000" dirty="0" smtClean="0">
                <a:latin typeface="Arial"/>
                <a:ea typeface="Arial"/>
                <a:cs typeface="Arial"/>
                <a:sym typeface="Arial"/>
              </a:rPr>
              <a:t> </a:t>
            </a:r>
            <a:r>
              <a:rPr lang="en-US" sz="2000" dirty="0" err="1" smtClean="0">
                <a:latin typeface="Arial"/>
                <a:ea typeface="Arial"/>
                <a:cs typeface="Arial"/>
                <a:sym typeface="Arial"/>
              </a:rPr>
              <a:t>hte</a:t>
            </a:r>
            <a:r>
              <a:rPr lang="en-US" sz="2000" dirty="0" smtClean="0">
                <a:latin typeface="Arial"/>
                <a:ea typeface="Arial"/>
                <a:cs typeface="Arial"/>
                <a:sym typeface="Arial"/>
              </a:rPr>
              <a:t> </a:t>
            </a:r>
            <a:r>
              <a:rPr lang="en-US" sz="2000" b="1" dirty="0" err="1" smtClean="0">
                <a:latin typeface="Arial"/>
                <a:ea typeface="Arial"/>
                <a:cs typeface="Arial"/>
                <a:sym typeface="Arial"/>
              </a:rPr>
              <a:t>galoi</a:t>
            </a:r>
            <a:r>
              <a:rPr lang="en-US" sz="2000" b="1" dirty="0" smtClean="0">
                <a:latin typeface="Arial"/>
                <a:ea typeface="Arial"/>
                <a:cs typeface="Arial"/>
                <a:sym typeface="Arial"/>
              </a:rPr>
              <a:t> </a:t>
            </a:r>
            <a:r>
              <a:rPr lang="en-US" sz="2000" b="1" dirty="0" err="1" smtClean="0">
                <a:latin typeface="Arial"/>
                <a:ea typeface="Arial"/>
                <a:cs typeface="Arial"/>
                <a:sym typeface="Arial"/>
              </a:rPr>
              <a:t>mung</a:t>
            </a:r>
            <a:r>
              <a:rPr lang="en-US" sz="2000" dirty="0" smtClean="0">
                <a:latin typeface="Arial"/>
                <a:ea typeface="Arial"/>
                <a:cs typeface="Arial"/>
                <a:sym typeface="Arial"/>
              </a:rPr>
              <a:t> </a:t>
            </a:r>
            <a:r>
              <a:rPr lang="en-US" sz="2000" b="1" dirty="0" smtClean="0">
                <a:latin typeface="Arial"/>
                <a:ea typeface="Arial"/>
                <a:cs typeface="Arial"/>
                <a:sym typeface="Arial"/>
              </a:rPr>
              <a:t>san </a:t>
            </a:r>
            <a:r>
              <a:rPr lang="en-US" sz="2000" b="1" dirty="0" err="1" smtClean="0">
                <a:latin typeface="Arial"/>
                <a:ea typeface="Arial"/>
                <a:cs typeface="Arial"/>
                <a:sym typeface="Arial"/>
              </a:rPr>
              <a:t>shaga</a:t>
            </a:r>
            <a:r>
              <a:rPr lang="en-US" sz="2000" b="1" dirty="0" smtClean="0">
                <a:latin typeface="Arial"/>
                <a:ea typeface="Arial"/>
                <a:cs typeface="Arial"/>
                <a:sym typeface="Arial"/>
              </a:rPr>
              <a:t> </a:t>
            </a:r>
            <a:r>
              <a:rPr lang="en-US" sz="2000" b="1" dirty="0" err="1" smtClean="0">
                <a:latin typeface="Arial"/>
                <a:ea typeface="Arial"/>
                <a:cs typeface="Arial"/>
                <a:sym typeface="Arial"/>
              </a:rPr>
              <a:t>nga</a:t>
            </a:r>
            <a:r>
              <a:rPr lang="en-US" sz="2000" b="1" dirty="0">
                <a:latin typeface="Arial"/>
                <a:ea typeface="Arial"/>
                <a:cs typeface="Arial"/>
                <a:sym typeface="Arial"/>
              </a:rPr>
              <a:t> </a:t>
            </a:r>
            <a:r>
              <a:rPr lang="en-US" sz="2000" b="1" dirty="0" smtClean="0">
                <a:latin typeface="Arial"/>
                <a:ea typeface="Arial"/>
                <a:cs typeface="Arial"/>
                <a:sym typeface="Arial"/>
              </a:rPr>
              <a:t>u</a:t>
            </a:r>
            <a:r>
              <a:rPr lang="en-US" sz="2000" dirty="0" smtClean="0">
                <a:latin typeface="Arial"/>
                <a:ea typeface="Arial"/>
                <a:cs typeface="Arial"/>
                <a:sym typeface="Arial"/>
              </a:rPr>
              <a:t>.</a:t>
            </a:r>
            <a:endParaRPr lang="en-US" sz="2000" dirty="0">
              <a:latin typeface="Arial"/>
              <a:ea typeface="Arial"/>
              <a:cs typeface="Arial"/>
              <a:sym typeface="Arial"/>
            </a:endParaRPr>
          </a:p>
          <a:p>
            <a:pPr marL="495300" lvl="0" indent="-457200" algn="l" rtl="0">
              <a:lnSpc>
                <a:spcPct val="150000"/>
              </a:lnSpc>
              <a:spcBef>
                <a:spcPts val="0"/>
              </a:spcBef>
              <a:spcAft>
                <a:spcPts val="0"/>
              </a:spcAft>
              <a:buClr>
                <a:schemeClr val="dk1"/>
              </a:buClr>
              <a:buSzPct val="70000"/>
              <a:buFont typeface="+mj-lt"/>
              <a:buAutoNum type="arabicParenR"/>
            </a:pPr>
            <a:r>
              <a:rPr lang="en-US" sz="2000" dirty="0" err="1" smtClean="0">
                <a:latin typeface="Arial"/>
                <a:ea typeface="Arial"/>
                <a:cs typeface="Arial"/>
                <a:sym typeface="Arial"/>
              </a:rPr>
              <a:t>Tinang</a:t>
            </a:r>
            <a:r>
              <a:rPr lang="en-US" sz="2000" dirty="0" smtClean="0">
                <a:latin typeface="Arial"/>
                <a:ea typeface="Arial"/>
                <a:cs typeface="Arial"/>
                <a:sym typeface="Arial"/>
              </a:rPr>
              <a:t> a </a:t>
            </a:r>
            <a:r>
              <a:rPr lang="en-US" sz="2000" dirty="0" err="1" smtClean="0">
                <a:latin typeface="Arial"/>
                <a:ea typeface="Arial"/>
                <a:cs typeface="Arial"/>
                <a:sym typeface="Arial"/>
              </a:rPr>
              <a:t>buga</a:t>
            </a:r>
            <a:r>
              <a:rPr lang="en-US" sz="2000" dirty="0" smtClean="0">
                <a:latin typeface="Arial"/>
                <a:ea typeface="Arial"/>
                <a:cs typeface="Arial"/>
                <a:sym typeface="Arial"/>
              </a:rPr>
              <a:t> </a:t>
            </a:r>
            <a:r>
              <a:rPr lang="en-US" sz="2000" dirty="0" err="1" smtClean="0">
                <a:latin typeface="Arial"/>
                <a:ea typeface="Arial"/>
                <a:cs typeface="Arial"/>
                <a:sym typeface="Arial"/>
              </a:rPr>
              <a:t>hta</a:t>
            </a:r>
            <a:r>
              <a:rPr lang="en-US" sz="2000" dirty="0" smtClean="0">
                <a:latin typeface="Arial"/>
                <a:ea typeface="Arial"/>
                <a:cs typeface="Arial"/>
                <a:sym typeface="Arial"/>
              </a:rPr>
              <a:t> </a:t>
            </a:r>
            <a:r>
              <a:rPr lang="en-US" sz="2000" dirty="0" err="1" smtClean="0">
                <a:latin typeface="Arial"/>
                <a:ea typeface="Arial"/>
                <a:cs typeface="Arial"/>
                <a:sym typeface="Arial"/>
              </a:rPr>
              <a:t>lu</a:t>
            </a:r>
            <a:r>
              <a:rPr lang="en-US" sz="2000" dirty="0" smtClean="0">
                <a:latin typeface="Arial"/>
                <a:ea typeface="Arial"/>
                <a:cs typeface="Arial"/>
                <a:sym typeface="Arial"/>
              </a:rPr>
              <a:t> </a:t>
            </a:r>
            <a:r>
              <a:rPr lang="en-US" sz="2000" dirty="0" err="1" smtClean="0">
                <a:latin typeface="Arial"/>
                <a:ea typeface="Arial"/>
                <a:cs typeface="Arial"/>
                <a:sym typeface="Arial"/>
              </a:rPr>
              <a:t>mai</a:t>
            </a:r>
            <a:r>
              <a:rPr lang="en-US" sz="2000" dirty="0" smtClean="0">
                <a:latin typeface="Arial"/>
                <a:ea typeface="Arial"/>
                <a:cs typeface="Arial"/>
                <a:sym typeface="Arial"/>
              </a:rPr>
              <a:t> </a:t>
            </a:r>
            <a:r>
              <a:rPr lang="en-US" sz="2000" dirty="0" err="1" smtClean="0">
                <a:latin typeface="Arial"/>
                <a:ea typeface="Arial"/>
                <a:cs typeface="Arial"/>
                <a:sym typeface="Arial"/>
              </a:rPr>
              <a:t>na</a:t>
            </a:r>
            <a:r>
              <a:rPr lang="en-US" sz="2000" dirty="0" smtClean="0">
                <a:latin typeface="Arial"/>
                <a:ea typeface="Arial"/>
                <a:cs typeface="Arial"/>
                <a:sym typeface="Arial"/>
              </a:rPr>
              <a:t> </a:t>
            </a:r>
            <a:r>
              <a:rPr lang="en-US" sz="2000" dirty="0" err="1" smtClean="0">
                <a:latin typeface="Arial"/>
                <a:ea typeface="Arial"/>
                <a:cs typeface="Arial"/>
                <a:sym typeface="Arial"/>
              </a:rPr>
              <a:t>garum</a:t>
            </a:r>
            <a:r>
              <a:rPr lang="en-US" sz="2000" dirty="0" smtClean="0">
                <a:latin typeface="Arial"/>
                <a:ea typeface="Arial"/>
                <a:cs typeface="Arial"/>
                <a:sym typeface="Arial"/>
              </a:rPr>
              <a:t> </a:t>
            </a:r>
            <a:r>
              <a:rPr lang="en-US" sz="2000" dirty="0" err="1" smtClean="0">
                <a:latin typeface="Arial"/>
                <a:ea typeface="Arial"/>
                <a:cs typeface="Arial"/>
                <a:sym typeface="Arial"/>
              </a:rPr>
              <a:t>lajang</a:t>
            </a:r>
            <a:r>
              <a:rPr lang="en-US" sz="2000" dirty="0" smtClean="0">
                <a:latin typeface="Arial"/>
                <a:ea typeface="Arial"/>
                <a:cs typeface="Arial"/>
                <a:sym typeface="Arial"/>
              </a:rPr>
              <a:t> lam </a:t>
            </a:r>
            <a:r>
              <a:rPr lang="en-US" sz="2000" dirty="0" err="1" smtClean="0">
                <a:latin typeface="Arial"/>
                <a:ea typeface="Arial"/>
                <a:cs typeface="Arial"/>
                <a:sym typeface="Arial"/>
              </a:rPr>
              <a:t>ni</a:t>
            </a:r>
            <a:endParaRPr lang="en-US" sz="2000" dirty="0" smtClean="0">
              <a:latin typeface="Arial"/>
              <a:ea typeface="Arial"/>
              <a:cs typeface="Arial"/>
              <a:sym typeface="Arial"/>
            </a:endParaRPr>
          </a:p>
          <a:p>
            <a:pPr marL="495300" lvl="0" indent="-457200" algn="l" rtl="0">
              <a:lnSpc>
                <a:spcPct val="150000"/>
              </a:lnSpc>
              <a:spcBef>
                <a:spcPts val="0"/>
              </a:spcBef>
              <a:spcAft>
                <a:spcPts val="0"/>
              </a:spcAft>
              <a:buClr>
                <a:schemeClr val="dk1"/>
              </a:buClr>
              <a:buSzPct val="70000"/>
              <a:buFont typeface="+mj-lt"/>
              <a:buAutoNum type="arabicParenR"/>
            </a:pPr>
            <a:r>
              <a:rPr lang="en-US" sz="2000" dirty="0" err="1" smtClean="0">
                <a:latin typeface="Arial"/>
                <a:ea typeface="Arial"/>
                <a:cs typeface="Arial"/>
                <a:sym typeface="Arial"/>
              </a:rPr>
              <a:t>Ginra</a:t>
            </a:r>
            <a:r>
              <a:rPr lang="en-US" sz="2000" dirty="0" smtClean="0">
                <a:latin typeface="Arial"/>
                <a:ea typeface="Arial"/>
                <a:cs typeface="Arial"/>
                <a:sym typeface="Arial"/>
              </a:rPr>
              <a:t> </a:t>
            </a:r>
            <a:r>
              <a:rPr lang="en-US" sz="2000" dirty="0" err="1" smtClean="0">
                <a:latin typeface="Arial"/>
                <a:ea typeface="Arial"/>
                <a:cs typeface="Arial"/>
                <a:sym typeface="Arial"/>
              </a:rPr>
              <a:t>madang</a:t>
            </a:r>
            <a:r>
              <a:rPr lang="en-US" sz="2000" dirty="0" smtClean="0">
                <a:latin typeface="Arial"/>
                <a:ea typeface="Arial"/>
                <a:cs typeface="Arial"/>
                <a:sym typeface="Arial"/>
              </a:rPr>
              <a:t> </a:t>
            </a:r>
            <a:r>
              <a:rPr lang="en-US" sz="2000" dirty="0" err="1" smtClean="0">
                <a:latin typeface="Arial"/>
                <a:ea typeface="Arial"/>
                <a:cs typeface="Arial"/>
                <a:sym typeface="Arial"/>
              </a:rPr>
              <a:t>lai</a:t>
            </a:r>
            <a:r>
              <a:rPr lang="en-US" sz="2000" dirty="0" smtClean="0">
                <a:latin typeface="Arial"/>
                <a:ea typeface="Arial"/>
                <a:cs typeface="Arial"/>
                <a:sym typeface="Arial"/>
              </a:rPr>
              <a:t> </a:t>
            </a:r>
            <a:r>
              <a:rPr lang="en-US" sz="2000" dirty="0" err="1" smtClean="0">
                <a:latin typeface="Arial"/>
                <a:ea typeface="Arial"/>
                <a:cs typeface="Arial"/>
                <a:sym typeface="Arial"/>
              </a:rPr>
              <a:t>htung</a:t>
            </a:r>
            <a:r>
              <a:rPr lang="en-US" sz="2000" dirty="0" smtClean="0">
                <a:latin typeface="Arial"/>
                <a:ea typeface="Arial"/>
                <a:cs typeface="Arial"/>
                <a:sym typeface="Arial"/>
              </a:rPr>
              <a:t> </a:t>
            </a:r>
            <a:r>
              <a:rPr lang="en-US" sz="2000" dirty="0" err="1" smtClean="0">
                <a:latin typeface="Arial"/>
                <a:ea typeface="Arial"/>
                <a:cs typeface="Arial"/>
                <a:sym typeface="Arial"/>
              </a:rPr>
              <a:t>ni</a:t>
            </a:r>
            <a:r>
              <a:rPr lang="en-US" sz="2000" dirty="0" smtClean="0">
                <a:latin typeface="Arial"/>
                <a:ea typeface="Arial"/>
                <a:cs typeface="Arial"/>
                <a:sym typeface="Arial"/>
              </a:rPr>
              <a:t> </a:t>
            </a:r>
            <a:r>
              <a:rPr lang="en-US" sz="2000" dirty="0" err="1" smtClean="0">
                <a:latin typeface="Arial"/>
                <a:ea typeface="Arial"/>
                <a:cs typeface="Arial"/>
                <a:sym typeface="Arial"/>
              </a:rPr>
              <a:t>hte</a:t>
            </a:r>
            <a:r>
              <a:rPr lang="en-US" sz="2000" dirty="0" smtClean="0">
                <a:latin typeface="Arial"/>
                <a:ea typeface="Arial"/>
                <a:cs typeface="Arial"/>
                <a:sym typeface="Arial"/>
              </a:rPr>
              <a:t> </a:t>
            </a:r>
            <a:r>
              <a:rPr lang="en-US" sz="2000" dirty="0" err="1" smtClean="0">
                <a:latin typeface="Arial"/>
                <a:ea typeface="Arial"/>
                <a:cs typeface="Arial"/>
                <a:sym typeface="Arial"/>
              </a:rPr>
              <a:t>bungli</a:t>
            </a:r>
            <a:r>
              <a:rPr lang="en-US" sz="2000" dirty="0" smtClean="0">
                <a:latin typeface="Arial"/>
                <a:ea typeface="Arial"/>
                <a:cs typeface="Arial"/>
                <a:sym typeface="Arial"/>
              </a:rPr>
              <a:t> lam </a:t>
            </a:r>
            <a:r>
              <a:rPr lang="en-US" sz="2000" dirty="0" err="1" smtClean="0">
                <a:latin typeface="Arial"/>
                <a:ea typeface="Arial"/>
                <a:cs typeface="Arial"/>
                <a:sym typeface="Arial"/>
              </a:rPr>
              <a:t>ni</a:t>
            </a:r>
            <a:endParaRPr lang="en-US" sz="2000" dirty="0" smtClean="0">
              <a:latin typeface="Arial"/>
              <a:ea typeface="Arial"/>
              <a:cs typeface="Arial"/>
              <a:sym typeface="Arial"/>
            </a:endParaRPr>
          </a:p>
          <a:p>
            <a:pPr marL="38100" lvl="0" indent="0" algn="l" rtl="0">
              <a:lnSpc>
                <a:spcPct val="150000"/>
              </a:lnSpc>
              <a:spcBef>
                <a:spcPts val="0"/>
              </a:spcBef>
              <a:spcAft>
                <a:spcPts val="0"/>
              </a:spcAft>
              <a:buClr>
                <a:schemeClr val="dk1"/>
              </a:buClr>
              <a:buSzPts val="1200"/>
              <a:buNone/>
            </a:pPr>
            <a:r>
              <a:rPr lang="en-US" sz="2000" b="1" dirty="0" err="1" smtClean="0">
                <a:latin typeface="Arial"/>
                <a:ea typeface="Arial"/>
                <a:cs typeface="Arial"/>
                <a:sym typeface="Arial"/>
              </a:rPr>
              <a:t>Shoihpa</a:t>
            </a:r>
            <a:r>
              <a:rPr lang="en-US" sz="2000" b="1" dirty="0" smtClean="0">
                <a:latin typeface="Arial"/>
                <a:ea typeface="Arial"/>
                <a:cs typeface="Arial"/>
                <a:sym typeface="Arial"/>
              </a:rPr>
              <a:t> </a:t>
            </a:r>
            <a:r>
              <a:rPr lang="en-US" sz="2000" b="1" dirty="0" err="1" smtClean="0">
                <a:latin typeface="Arial"/>
                <a:ea typeface="Arial"/>
                <a:cs typeface="Arial"/>
                <a:sym typeface="Arial"/>
              </a:rPr>
              <a:t>nbyin</a:t>
            </a:r>
            <a:r>
              <a:rPr lang="en-US" sz="2000" b="1" dirty="0" smtClean="0">
                <a:latin typeface="Arial"/>
                <a:ea typeface="Arial"/>
                <a:cs typeface="Arial"/>
                <a:sym typeface="Arial"/>
              </a:rPr>
              <a:t> </a:t>
            </a:r>
            <a:r>
              <a:rPr lang="en-US" sz="2000" b="1" dirty="0" err="1" smtClean="0">
                <a:latin typeface="Arial"/>
                <a:ea typeface="Arial"/>
                <a:cs typeface="Arial"/>
                <a:sym typeface="Arial"/>
              </a:rPr>
              <a:t>shangun</a:t>
            </a:r>
            <a:r>
              <a:rPr lang="en-US" sz="2000" b="1" dirty="0" smtClean="0">
                <a:latin typeface="Arial"/>
                <a:ea typeface="Arial"/>
                <a:cs typeface="Arial"/>
                <a:sym typeface="Arial"/>
              </a:rPr>
              <a:t> </a:t>
            </a:r>
            <a:r>
              <a:rPr lang="en-US" sz="2000" b="1" dirty="0" err="1" smtClean="0">
                <a:latin typeface="Arial"/>
                <a:ea typeface="Arial"/>
                <a:cs typeface="Arial"/>
                <a:sym typeface="Arial"/>
              </a:rPr>
              <a:t>na</a:t>
            </a:r>
            <a:r>
              <a:rPr lang="en-US" sz="2000" b="1" dirty="0" smtClean="0">
                <a:latin typeface="Arial"/>
                <a:ea typeface="Arial"/>
                <a:cs typeface="Arial"/>
                <a:sym typeface="Arial"/>
              </a:rPr>
              <a:t> lam (Do </a:t>
            </a:r>
            <a:r>
              <a:rPr lang="en-US" sz="2000" b="1" dirty="0">
                <a:latin typeface="Arial"/>
                <a:ea typeface="Arial"/>
                <a:cs typeface="Arial"/>
                <a:sym typeface="Arial"/>
              </a:rPr>
              <a:t>not harm)</a:t>
            </a:r>
            <a:endParaRPr sz="2000" dirty="0">
              <a:latin typeface="Arial"/>
              <a:ea typeface="Arial"/>
              <a:cs typeface="Arial"/>
              <a:sym typeface="Arial"/>
            </a:endParaRPr>
          </a:p>
          <a:p>
            <a:pPr marL="952500" lvl="1" indent="-457200" algn="l" rtl="0">
              <a:lnSpc>
                <a:spcPct val="150000"/>
              </a:lnSpc>
              <a:spcBef>
                <a:spcPts val="0"/>
              </a:spcBef>
              <a:spcAft>
                <a:spcPts val="0"/>
              </a:spcAft>
              <a:buClr>
                <a:schemeClr val="dk1"/>
              </a:buClr>
              <a:buSzPct val="70000"/>
              <a:buFont typeface="+mj-lt"/>
              <a:buAutoNum type="arabicParenR"/>
            </a:pPr>
            <a:r>
              <a:rPr lang="en-US" sz="2000" dirty="0" err="1" smtClean="0">
                <a:latin typeface="Arial"/>
                <a:ea typeface="Arial"/>
                <a:cs typeface="Arial"/>
                <a:sym typeface="Arial"/>
              </a:rPr>
              <a:t>Matut</a:t>
            </a:r>
            <a:r>
              <a:rPr lang="en-US" sz="2000" dirty="0" smtClean="0">
                <a:latin typeface="Arial"/>
                <a:ea typeface="Arial"/>
                <a:cs typeface="Arial"/>
                <a:sym typeface="Arial"/>
              </a:rPr>
              <a:t> </a:t>
            </a:r>
            <a:r>
              <a:rPr lang="en-US" sz="2000" dirty="0" err="1" smtClean="0">
                <a:latin typeface="Arial"/>
                <a:ea typeface="Arial"/>
                <a:cs typeface="Arial"/>
                <a:sym typeface="Arial"/>
              </a:rPr>
              <a:t>na</a:t>
            </a:r>
            <a:r>
              <a:rPr lang="en-US" sz="2000" dirty="0" smtClean="0">
                <a:latin typeface="Arial"/>
                <a:ea typeface="Arial"/>
                <a:cs typeface="Arial"/>
                <a:sym typeface="Arial"/>
              </a:rPr>
              <a:t> </a:t>
            </a:r>
            <a:r>
              <a:rPr lang="en-US" sz="2000" dirty="0" err="1" smtClean="0">
                <a:latin typeface="Arial"/>
                <a:ea typeface="Arial"/>
                <a:cs typeface="Arial"/>
                <a:sym typeface="Arial"/>
              </a:rPr>
              <a:t>sak</a:t>
            </a:r>
            <a:r>
              <a:rPr lang="en-US" sz="2000" dirty="0" smtClean="0">
                <a:latin typeface="Arial"/>
                <a:ea typeface="Arial"/>
                <a:cs typeface="Arial"/>
                <a:sym typeface="Arial"/>
              </a:rPr>
              <a:t> </a:t>
            </a:r>
            <a:r>
              <a:rPr lang="en-US" sz="2000" dirty="0" err="1" smtClean="0">
                <a:latin typeface="Arial"/>
                <a:ea typeface="Arial"/>
                <a:cs typeface="Arial"/>
                <a:sym typeface="Arial"/>
              </a:rPr>
              <a:t>hkrum</a:t>
            </a:r>
            <a:r>
              <a:rPr lang="en-US" sz="2000" dirty="0" smtClean="0">
                <a:latin typeface="Arial"/>
                <a:ea typeface="Arial"/>
                <a:cs typeface="Arial"/>
                <a:sym typeface="Arial"/>
              </a:rPr>
              <a:t> </a:t>
            </a:r>
            <a:r>
              <a:rPr lang="en-US" sz="2000" dirty="0" err="1" smtClean="0">
                <a:latin typeface="Arial"/>
                <a:ea typeface="Arial"/>
                <a:cs typeface="Arial"/>
                <a:sym typeface="Arial"/>
              </a:rPr>
              <a:t>nga</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a:t>
            </a:r>
            <a:r>
              <a:rPr lang="en-US" sz="2000" dirty="0" err="1" smtClean="0">
                <a:latin typeface="Arial"/>
                <a:ea typeface="Arial"/>
                <a:cs typeface="Arial"/>
                <a:sym typeface="Arial"/>
              </a:rPr>
              <a:t>wa</a:t>
            </a:r>
            <a:r>
              <a:rPr lang="en-US" sz="2000" dirty="0" smtClean="0">
                <a:latin typeface="Arial"/>
                <a:ea typeface="Arial"/>
                <a:cs typeface="Arial"/>
                <a:sym typeface="Arial"/>
              </a:rPr>
              <a:t>/ ma kasha </a:t>
            </a:r>
            <a:r>
              <a:rPr lang="en-US" sz="2000" dirty="0" err="1" smtClean="0">
                <a:latin typeface="Arial"/>
                <a:ea typeface="Arial"/>
                <a:cs typeface="Arial"/>
                <a:sym typeface="Arial"/>
              </a:rPr>
              <a:t>ni</a:t>
            </a:r>
            <a:r>
              <a:rPr lang="en-US" sz="2000" dirty="0" smtClean="0">
                <a:latin typeface="Arial"/>
                <a:ea typeface="Arial"/>
                <a:cs typeface="Arial"/>
                <a:sym typeface="Arial"/>
              </a:rPr>
              <a:t> </a:t>
            </a:r>
            <a:r>
              <a:rPr lang="en-US" sz="2000" dirty="0" err="1" smtClean="0">
                <a:latin typeface="Arial"/>
                <a:ea typeface="Arial"/>
                <a:cs typeface="Arial"/>
                <a:sym typeface="Arial"/>
              </a:rPr>
              <a:t>hpe</a:t>
            </a:r>
            <a:r>
              <a:rPr lang="en-US" sz="2000" dirty="0" smtClean="0">
                <a:latin typeface="Arial"/>
                <a:ea typeface="Arial"/>
                <a:cs typeface="Arial"/>
                <a:sym typeface="Arial"/>
              </a:rPr>
              <a:t> tam </a:t>
            </a:r>
            <a:r>
              <a:rPr lang="en-US" sz="2000" dirty="0" err="1" smtClean="0">
                <a:latin typeface="Arial"/>
                <a:ea typeface="Arial"/>
                <a:cs typeface="Arial"/>
                <a:sym typeface="Arial"/>
              </a:rPr>
              <a:t>sawk</a:t>
            </a:r>
            <a:r>
              <a:rPr lang="en-US" sz="2000" dirty="0" smtClean="0">
                <a:latin typeface="Arial"/>
                <a:ea typeface="Arial"/>
                <a:cs typeface="Arial"/>
                <a:sym typeface="Arial"/>
              </a:rPr>
              <a:t> </a:t>
            </a:r>
            <a:r>
              <a:rPr lang="en-US" sz="2000" dirty="0" err="1" smtClean="0">
                <a:latin typeface="Arial"/>
                <a:ea typeface="Arial"/>
                <a:cs typeface="Arial"/>
                <a:sym typeface="Arial"/>
              </a:rPr>
              <a:t>shapraw</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lam </a:t>
            </a:r>
            <a:r>
              <a:rPr lang="en-US" sz="2000" dirty="0" err="1" smtClean="0">
                <a:latin typeface="Arial"/>
                <a:ea typeface="Arial"/>
                <a:cs typeface="Arial"/>
                <a:sym typeface="Arial"/>
              </a:rPr>
              <a:t>nmai</a:t>
            </a:r>
            <a:r>
              <a:rPr lang="en-US" sz="2000" dirty="0" smtClean="0">
                <a:latin typeface="Arial"/>
                <a:ea typeface="Arial"/>
                <a:cs typeface="Arial"/>
                <a:sym typeface="Arial"/>
              </a:rPr>
              <a:t> </a:t>
            </a:r>
            <a:r>
              <a:rPr lang="en-US" sz="2000" dirty="0" err="1" smtClean="0">
                <a:latin typeface="Arial"/>
                <a:ea typeface="Arial"/>
                <a:cs typeface="Arial"/>
                <a:sym typeface="Arial"/>
              </a:rPr>
              <a:t>galaw</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Ma/ </a:t>
            </a:r>
            <a:r>
              <a:rPr lang="en-US" sz="2000" dirty="0" err="1" smtClean="0">
                <a:latin typeface="Arial"/>
                <a:ea typeface="Arial"/>
                <a:cs typeface="Arial"/>
                <a:sym typeface="Arial"/>
              </a:rPr>
              <a:t>asak</a:t>
            </a:r>
            <a:r>
              <a:rPr lang="en-US" sz="2000" dirty="0" smtClean="0">
                <a:latin typeface="Arial"/>
                <a:ea typeface="Arial"/>
                <a:cs typeface="Arial"/>
                <a:sym typeface="Arial"/>
              </a:rPr>
              <a:t> </a:t>
            </a:r>
            <a:r>
              <a:rPr lang="en-US" sz="2000" dirty="0" err="1" smtClean="0">
                <a:latin typeface="Arial"/>
                <a:ea typeface="Arial"/>
                <a:cs typeface="Arial"/>
                <a:sym typeface="Arial"/>
              </a:rPr>
              <a:t>shi</a:t>
            </a:r>
            <a:r>
              <a:rPr lang="en-US" sz="2000" dirty="0" smtClean="0">
                <a:latin typeface="Arial"/>
                <a:ea typeface="Arial"/>
                <a:cs typeface="Arial"/>
                <a:sym typeface="Arial"/>
              </a:rPr>
              <a:t> </a:t>
            </a:r>
            <a:r>
              <a:rPr lang="en-US" sz="2000" dirty="0" err="1" smtClean="0">
                <a:latin typeface="Arial"/>
                <a:ea typeface="Arial"/>
                <a:cs typeface="Arial"/>
                <a:sym typeface="Arial"/>
              </a:rPr>
              <a:t>ning</a:t>
            </a:r>
            <a:r>
              <a:rPr lang="en-US" sz="2000" dirty="0" smtClean="0">
                <a:latin typeface="Arial"/>
                <a:ea typeface="Arial"/>
                <a:cs typeface="Arial"/>
                <a:sym typeface="Arial"/>
              </a:rPr>
              <a:t> </a:t>
            </a:r>
            <a:r>
              <a:rPr lang="en-US" sz="2000" dirty="0" err="1" smtClean="0">
                <a:latin typeface="Arial"/>
                <a:ea typeface="Arial"/>
                <a:cs typeface="Arial"/>
                <a:sym typeface="Arial"/>
              </a:rPr>
              <a:t>jan</a:t>
            </a:r>
            <a:r>
              <a:rPr lang="en-US" sz="2000" dirty="0" smtClean="0">
                <a:latin typeface="Arial"/>
                <a:ea typeface="Arial"/>
                <a:cs typeface="Arial"/>
                <a:sym typeface="Arial"/>
              </a:rPr>
              <a:t> ma </a:t>
            </a:r>
            <a:r>
              <a:rPr lang="en-US" sz="2000" dirty="0" err="1" smtClean="0">
                <a:latin typeface="Arial"/>
                <a:ea typeface="Arial"/>
                <a:cs typeface="Arial"/>
                <a:sym typeface="Arial"/>
              </a:rPr>
              <a:t>langai</a:t>
            </a:r>
            <a:r>
              <a:rPr lang="en-US" sz="2000" dirty="0" smtClean="0">
                <a:latin typeface="Arial"/>
                <a:ea typeface="Arial"/>
                <a:cs typeface="Arial"/>
                <a:sym typeface="Arial"/>
              </a:rPr>
              <a:t> </a:t>
            </a:r>
            <a:r>
              <a:rPr lang="en-US" sz="2000" dirty="0" err="1" smtClean="0">
                <a:latin typeface="Arial"/>
                <a:ea typeface="Arial"/>
                <a:cs typeface="Arial"/>
                <a:sym typeface="Arial"/>
              </a:rPr>
              <a:t>ngai</a:t>
            </a:r>
            <a:r>
              <a:rPr lang="en-US" sz="2000" dirty="0" smtClean="0">
                <a:latin typeface="Arial"/>
                <a:ea typeface="Arial"/>
                <a:cs typeface="Arial"/>
                <a:sym typeface="Arial"/>
              </a:rPr>
              <a:t> </a:t>
            </a:r>
            <a:r>
              <a:rPr lang="en-US" sz="2000" dirty="0" err="1" smtClean="0">
                <a:latin typeface="Arial"/>
                <a:ea typeface="Arial"/>
                <a:cs typeface="Arial"/>
                <a:sym typeface="Arial"/>
              </a:rPr>
              <a:t>kaw</a:t>
            </a:r>
            <a:r>
              <a:rPr lang="en-US" sz="2000" dirty="0" smtClean="0">
                <a:latin typeface="Arial"/>
                <a:ea typeface="Arial"/>
                <a:cs typeface="Arial"/>
                <a:sym typeface="Arial"/>
              </a:rPr>
              <a:t> </a:t>
            </a:r>
            <a:r>
              <a:rPr lang="en-US" sz="2000" dirty="0" err="1" smtClean="0">
                <a:latin typeface="Arial"/>
                <a:ea typeface="Arial"/>
                <a:cs typeface="Arial"/>
                <a:sym typeface="Arial"/>
              </a:rPr>
              <a:t>dawsa</a:t>
            </a:r>
            <a:r>
              <a:rPr lang="en-US" sz="2000" dirty="0" smtClean="0">
                <a:latin typeface="Arial"/>
                <a:ea typeface="Arial"/>
                <a:cs typeface="Arial"/>
                <a:sym typeface="Arial"/>
              </a:rPr>
              <a:t> lam </a:t>
            </a:r>
            <a:r>
              <a:rPr lang="en-US" sz="2000" dirty="0" err="1" smtClean="0">
                <a:latin typeface="Arial"/>
                <a:ea typeface="Arial"/>
                <a:cs typeface="Arial"/>
                <a:sym typeface="Arial"/>
              </a:rPr>
              <a:t>hkrum</a:t>
            </a:r>
            <a:r>
              <a:rPr lang="en-US" sz="2000" dirty="0" smtClean="0">
                <a:latin typeface="Arial"/>
                <a:ea typeface="Arial"/>
                <a:cs typeface="Arial"/>
                <a:sym typeface="Arial"/>
              </a:rPr>
              <a:t> </a:t>
            </a:r>
            <a:r>
              <a:rPr lang="en-US" sz="2000" dirty="0" err="1" smtClean="0">
                <a:latin typeface="Arial"/>
                <a:ea typeface="Arial"/>
                <a:cs typeface="Arial"/>
                <a:sym typeface="Arial"/>
              </a:rPr>
              <a:t>hkra</a:t>
            </a:r>
            <a:r>
              <a:rPr lang="en-US" sz="2000" dirty="0" smtClean="0">
                <a:latin typeface="Arial"/>
                <a:ea typeface="Arial"/>
                <a:cs typeface="Arial"/>
                <a:sym typeface="Arial"/>
              </a:rPr>
              <a:t> </a:t>
            </a:r>
            <a:r>
              <a:rPr lang="en-US" sz="2000" dirty="0" err="1" smtClean="0">
                <a:latin typeface="Arial"/>
                <a:ea typeface="Arial"/>
                <a:cs typeface="Arial"/>
                <a:sym typeface="Arial"/>
              </a:rPr>
              <a:t>wa</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lam </a:t>
            </a:r>
            <a:r>
              <a:rPr lang="en-US" sz="2000" dirty="0" err="1" smtClean="0">
                <a:latin typeface="Arial"/>
                <a:ea typeface="Arial"/>
                <a:cs typeface="Arial"/>
                <a:sym typeface="Arial"/>
              </a:rPr>
              <a:t>nga</a:t>
            </a:r>
            <a:r>
              <a:rPr lang="en-US" sz="2000" dirty="0" smtClean="0">
                <a:latin typeface="Arial"/>
                <a:ea typeface="Arial"/>
                <a:cs typeface="Arial"/>
                <a:sym typeface="Arial"/>
              </a:rPr>
              <a:t>/ n-</a:t>
            </a:r>
            <a:r>
              <a:rPr lang="en-US" sz="2000" dirty="0" err="1" smtClean="0">
                <a:latin typeface="Arial"/>
                <a:ea typeface="Arial"/>
                <a:cs typeface="Arial"/>
                <a:sym typeface="Arial"/>
              </a:rPr>
              <a:t>nga</a:t>
            </a:r>
            <a:r>
              <a:rPr lang="en-US" sz="2000" dirty="0" smtClean="0">
                <a:latin typeface="Arial"/>
                <a:ea typeface="Arial"/>
                <a:cs typeface="Arial"/>
                <a:sym typeface="Arial"/>
              </a:rPr>
              <a:t> </a:t>
            </a:r>
            <a:r>
              <a:rPr lang="en-US" sz="2000" dirty="0" err="1" smtClean="0">
                <a:latin typeface="Arial"/>
                <a:ea typeface="Arial"/>
                <a:cs typeface="Arial"/>
                <a:sym typeface="Arial"/>
              </a:rPr>
              <a:t>hpe</a:t>
            </a:r>
            <a:r>
              <a:rPr lang="en-US" sz="2000" dirty="0" smtClean="0">
                <a:latin typeface="Arial"/>
                <a:ea typeface="Arial"/>
                <a:cs typeface="Arial"/>
                <a:sym typeface="Arial"/>
              </a:rPr>
              <a:t> </a:t>
            </a:r>
            <a:r>
              <a:rPr lang="en-US" sz="2000" dirty="0" err="1" smtClean="0">
                <a:latin typeface="Arial"/>
                <a:ea typeface="Arial"/>
                <a:cs typeface="Arial"/>
                <a:sym typeface="Arial"/>
              </a:rPr>
              <a:t>sawk</a:t>
            </a:r>
            <a:r>
              <a:rPr lang="en-US" sz="2000" dirty="0" smtClean="0">
                <a:latin typeface="Arial"/>
                <a:ea typeface="Arial"/>
                <a:cs typeface="Arial"/>
                <a:sym typeface="Arial"/>
              </a:rPr>
              <a:t> </a:t>
            </a:r>
            <a:r>
              <a:rPr lang="en-US" sz="2000" dirty="0" err="1" smtClean="0">
                <a:latin typeface="Arial"/>
                <a:ea typeface="Arial"/>
                <a:cs typeface="Arial"/>
                <a:sym typeface="Arial"/>
              </a:rPr>
              <a:t>sagawn</a:t>
            </a:r>
            <a:r>
              <a:rPr lang="en-US" sz="2000" dirty="0" smtClean="0">
                <a:latin typeface="Arial"/>
                <a:ea typeface="Arial"/>
                <a:cs typeface="Arial"/>
                <a:sym typeface="Arial"/>
              </a:rPr>
              <a:t> / san </a:t>
            </a:r>
            <a:r>
              <a:rPr lang="en-US" sz="2000" dirty="0" err="1" smtClean="0">
                <a:latin typeface="Arial"/>
                <a:ea typeface="Arial"/>
                <a:cs typeface="Arial"/>
                <a:sym typeface="Arial"/>
              </a:rPr>
              <a:t>jep</a:t>
            </a:r>
            <a:r>
              <a:rPr lang="en-US" sz="2000" dirty="0" smtClean="0">
                <a:latin typeface="Arial"/>
                <a:ea typeface="Arial"/>
                <a:cs typeface="Arial"/>
                <a:sym typeface="Arial"/>
              </a:rPr>
              <a:t> lam </a:t>
            </a:r>
            <a:r>
              <a:rPr lang="en-US" sz="2000" dirty="0" err="1" smtClean="0">
                <a:latin typeface="Arial"/>
                <a:ea typeface="Arial"/>
                <a:cs typeface="Arial"/>
                <a:sym typeface="Arial"/>
              </a:rPr>
              <a:t>gaw</a:t>
            </a:r>
            <a:r>
              <a:rPr lang="en-US" sz="2000" dirty="0" smtClean="0">
                <a:latin typeface="Arial"/>
                <a:ea typeface="Arial"/>
                <a:cs typeface="Arial"/>
                <a:sym typeface="Arial"/>
              </a:rPr>
              <a:t> </a:t>
            </a:r>
            <a:r>
              <a:rPr lang="en-US" sz="2000" dirty="0" err="1" smtClean="0">
                <a:latin typeface="Arial"/>
                <a:ea typeface="Arial"/>
                <a:cs typeface="Arial"/>
                <a:sym typeface="Arial"/>
              </a:rPr>
              <a:t>tinang</a:t>
            </a:r>
            <a:r>
              <a:rPr lang="en-US" sz="2000" dirty="0" smtClean="0">
                <a:latin typeface="Arial"/>
                <a:ea typeface="Arial"/>
                <a:cs typeface="Arial"/>
                <a:sym typeface="Arial"/>
              </a:rPr>
              <a:t> a lit </a:t>
            </a:r>
            <a:r>
              <a:rPr lang="en-US" sz="2000" dirty="0" err="1" smtClean="0">
                <a:latin typeface="Arial"/>
                <a:ea typeface="Arial"/>
                <a:cs typeface="Arial"/>
                <a:sym typeface="Arial"/>
              </a:rPr>
              <a:t>nrai</a:t>
            </a:r>
            <a:r>
              <a:rPr lang="en-US" sz="2000" dirty="0" smtClean="0">
                <a:latin typeface="Arial"/>
                <a:ea typeface="Arial"/>
                <a:cs typeface="Arial"/>
                <a:sym typeface="Arial"/>
              </a:rPr>
              <a:t> </a:t>
            </a:r>
            <a:r>
              <a:rPr lang="en-US" sz="2000" dirty="0" err="1" smtClean="0">
                <a:latin typeface="Arial"/>
                <a:ea typeface="Arial"/>
                <a:cs typeface="Arial"/>
                <a:sym typeface="Arial"/>
              </a:rPr>
              <a:t>nga</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a:t>
            </a:r>
            <a:r>
              <a:rPr lang="en-US" sz="2000" dirty="0" err="1" smtClean="0">
                <a:latin typeface="Arial"/>
                <a:ea typeface="Arial"/>
                <a:cs typeface="Arial"/>
                <a:sym typeface="Arial"/>
              </a:rPr>
              <a:t>Ndadi</a:t>
            </a:r>
            <a:r>
              <a:rPr lang="en-US" sz="2000" dirty="0" smtClean="0">
                <a:latin typeface="Arial"/>
                <a:ea typeface="Arial"/>
                <a:cs typeface="Arial"/>
                <a:sym typeface="Arial"/>
              </a:rPr>
              <a:t> </a:t>
            </a:r>
            <a:r>
              <a:rPr lang="en-US" sz="2000" dirty="0" err="1" smtClean="0">
                <a:latin typeface="Arial"/>
                <a:ea typeface="Arial"/>
                <a:cs typeface="Arial"/>
                <a:sym typeface="Arial"/>
              </a:rPr>
              <a:t>zawn</a:t>
            </a:r>
            <a:r>
              <a:rPr lang="en-US" sz="2000" dirty="0" smtClean="0">
                <a:latin typeface="Arial"/>
                <a:ea typeface="Arial"/>
                <a:cs typeface="Arial"/>
                <a:sym typeface="Arial"/>
              </a:rPr>
              <a:t> </a:t>
            </a:r>
            <a:r>
              <a:rPr lang="en-US" sz="2000" dirty="0" err="1" smtClean="0">
                <a:latin typeface="Arial"/>
                <a:ea typeface="Arial"/>
                <a:cs typeface="Arial"/>
                <a:sym typeface="Arial"/>
              </a:rPr>
              <a:t>galaw</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lam </a:t>
            </a:r>
            <a:r>
              <a:rPr lang="en-US" sz="2000" dirty="0" err="1" smtClean="0">
                <a:latin typeface="Arial"/>
                <a:ea typeface="Arial"/>
                <a:cs typeface="Arial"/>
                <a:sym typeface="Arial"/>
              </a:rPr>
              <a:t>gaw</a:t>
            </a:r>
            <a:r>
              <a:rPr lang="en-US" sz="2000" dirty="0" smtClean="0">
                <a:latin typeface="Arial"/>
                <a:ea typeface="Arial"/>
                <a:cs typeface="Arial"/>
                <a:sym typeface="Arial"/>
              </a:rPr>
              <a:t> </a:t>
            </a:r>
            <a:r>
              <a:rPr lang="en-US" sz="2000" dirty="0" err="1" smtClean="0">
                <a:latin typeface="Arial"/>
                <a:ea typeface="Arial"/>
                <a:cs typeface="Arial"/>
                <a:sym typeface="Arial"/>
              </a:rPr>
              <a:t>dawsa</a:t>
            </a:r>
            <a:r>
              <a:rPr lang="en-US" sz="2000" dirty="0" smtClean="0">
                <a:latin typeface="Arial"/>
                <a:ea typeface="Arial"/>
                <a:cs typeface="Arial"/>
                <a:sym typeface="Arial"/>
              </a:rPr>
              <a:t> lam </a:t>
            </a:r>
            <a:r>
              <a:rPr lang="en-US" sz="2000" dirty="0" err="1" smtClean="0">
                <a:latin typeface="Arial"/>
                <a:ea typeface="Arial"/>
                <a:cs typeface="Arial"/>
                <a:sym typeface="Arial"/>
              </a:rPr>
              <a:t>grau</a:t>
            </a:r>
            <a:r>
              <a:rPr lang="en-US" sz="2000" dirty="0" smtClean="0">
                <a:latin typeface="Arial"/>
                <a:ea typeface="Arial"/>
                <a:cs typeface="Arial"/>
                <a:sym typeface="Arial"/>
              </a:rPr>
              <a:t> </a:t>
            </a:r>
            <a:r>
              <a:rPr lang="en-US" sz="2000" dirty="0" err="1" smtClean="0">
                <a:latin typeface="Arial"/>
                <a:ea typeface="Arial"/>
                <a:cs typeface="Arial"/>
                <a:sym typeface="Arial"/>
              </a:rPr>
              <a:t>byin</a:t>
            </a:r>
            <a:r>
              <a:rPr lang="en-US" sz="2000" dirty="0" smtClean="0">
                <a:latin typeface="Arial"/>
                <a:ea typeface="Arial"/>
                <a:cs typeface="Arial"/>
                <a:sym typeface="Arial"/>
              </a:rPr>
              <a:t> </a:t>
            </a:r>
            <a:r>
              <a:rPr lang="en-US" sz="2000" dirty="0" err="1" smtClean="0">
                <a:latin typeface="Arial"/>
                <a:ea typeface="Arial"/>
                <a:cs typeface="Arial"/>
                <a:sym typeface="Arial"/>
              </a:rPr>
              <a:t>chye</a:t>
            </a:r>
            <a:r>
              <a:rPr lang="en-US" sz="2000" dirty="0" smtClean="0">
                <a:latin typeface="Arial"/>
                <a:ea typeface="Arial"/>
                <a:cs typeface="Arial"/>
                <a:sym typeface="Arial"/>
              </a:rPr>
              <a:t> </a:t>
            </a:r>
            <a:r>
              <a:rPr lang="en-US" sz="2000" dirty="0" err="1" smtClean="0">
                <a:latin typeface="Arial"/>
                <a:ea typeface="Arial"/>
                <a:cs typeface="Arial"/>
                <a:sym typeface="Arial"/>
              </a:rPr>
              <a:t>wa</a:t>
            </a:r>
            <a:r>
              <a:rPr lang="en-US" sz="2000" dirty="0" smtClean="0">
                <a:latin typeface="Arial"/>
                <a:ea typeface="Arial"/>
                <a:cs typeface="Arial"/>
                <a:sym typeface="Arial"/>
              </a:rPr>
              <a:t> </a:t>
            </a:r>
            <a:r>
              <a:rPr lang="en-US" sz="2000" dirty="0" err="1" smtClean="0">
                <a:latin typeface="Arial"/>
                <a:ea typeface="Arial"/>
                <a:cs typeface="Arial"/>
                <a:sym typeface="Arial"/>
              </a:rPr>
              <a:t>shangun</a:t>
            </a:r>
            <a:r>
              <a:rPr lang="en-US" sz="2000" dirty="0" smtClean="0">
                <a:latin typeface="Arial"/>
                <a:ea typeface="Arial"/>
                <a:cs typeface="Arial"/>
                <a:sym typeface="Arial"/>
              </a:rPr>
              <a:t> n-</a:t>
            </a:r>
            <a:r>
              <a:rPr lang="en-US" sz="2000" dirty="0" err="1" smtClean="0">
                <a:latin typeface="Arial"/>
                <a:ea typeface="Arial"/>
                <a:cs typeface="Arial"/>
                <a:sym typeface="Arial"/>
              </a:rPr>
              <a:t>na</a:t>
            </a:r>
            <a:r>
              <a:rPr lang="en-US" sz="2000" dirty="0" smtClean="0">
                <a:latin typeface="Arial"/>
                <a:ea typeface="Arial"/>
                <a:cs typeface="Arial"/>
                <a:sym typeface="Arial"/>
              </a:rPr>
              <a:t> ma/ </a:t>
            </a:r>
            <a:r>
              <a:rPr lang="en-US" sz="2000" dirty="0" err="1" smtClean="0">
                <a:latin typeface="Arial"/>
                <a:ea typeface="Arial"/>
                <a:cs typeface="Arial"/>
                <a:sym typeface="Arial"/>
              </a:rPr>
              <a:t>asak</a:t>
            </a:r>
            <a:r>
              <a:rPr lang="en-US" sz="2000" dirty="0" smtClean="0">
                <a:latin typeface="Arial"/>
                <a:ea typeface="Arial"/>
                <a:cs typeface="Arial"/>
                <a:sym typeface="Arial"/>
              </a:rPr>
              <a:t> </a:t>
            </a:r>
            <a:r>
              <a:rPr lang="en-US" sz="2000" dirty="0" err="1" smtClean="0">
                <a:latin typeface="Arial"/>
                <a:ea typeface="Arial"/>
                <a:cs typeface="Arial"/>
                <a:sym typeface="Arial"/>
              </a:rPr>
              <a:t>shi</a:t>
            </a:r>
            <a:r>
              <a:rPr lang="en-US" sz="2000" dirty="0" smtClean="0">
                <a:latin typeface="Arial"/>
                <a:ea typeface="Arial"/>
                <a:cs typeface="Arial"/>
                <a:sym typeface="Arial"/>
              </a:rPr>
              <a:t> </a:t>
            </a:r>
            <a:r>
              <a:rPr lang="en-US" sz="2000" dirty="0" err="1" smtClean="0">
                <a:latin typeface="Arial"/>
                <a:ea typeface="Arial"/>
                <a:cs typeface="Arial"/>
                <a:sym typeface="Arial"/>
              </a:rPr>
              <a:t>ning</a:t>
            </a:r>
            <a:r>
              <a:rPr lang="en-US" sz="2000" dirty="0" smtClean="0">
                <a:latin typeface="Arial"/>
                <a:ea typeface="Arial"/>
                <a:cs typeface="Arial"/>
                <a:sym typeface="Arial"/>
              </a:rPr>
              <a:t> </a:t>
            </a:r>
            <a:r>
              <a:rPr lang="en-US" sz="2000" dirty="0" err="1" smtClean="0">
                <a:latin typeface="Arial"/>
                <a:ea typeface="Arial"/>
                <a:cs typeface="Arial"/>
                <a:sym typeface="Arial"/>
              </a:rPr>
              <a:t>jan</a:t>
            </a:r>
            <a:r>
              <a:rPr lang="en-US" sz="2000" dirty="0" smtClean="0">
                <a:latin typeface="Arial"/>
                <a:ea typeface="Arial"/>
                <a:cs typeface="Arial"/>
                <a:sym typeface="Arial"/>
              </a:rPr>
              <a:t> mi </a:t>
            </a:r>
            <a:r>
              <a:rPr lang="en-US" sz="2000" dirty="0" err="1" smtClean="0">
                <a:latin typeface="Arial"/>
                <a:ea typeface="Arial"/>
                <a:cs typeface="Arial"/>
                <a:sym typeface="Arial"/>
              </a:rPr>
              <a:t>ni</a:t>
            </a:r>
            <a:r>
              <a:rPr lang="en-US" sz="2000" dirty="0" smtClean="0">
                <a:latin typeface="Arial"/>
                <a:ea typeface="Arial"/>
                <a:cs typeface="Arial"/>
                <a:sym typeface="Arial"/>
              </a:rPr>
              <a:t> a </a:t>
            </a:r>
            <a:r>
              <a:rPr lang="en-US" sz="2000" dirty="0" err="1" smtClean="0">
                <a:latin typeface="Arial"/>
                <a:ea typeface="Arial"/>
                <a:cs typeface="Arial"/>
                <a:sym typeface="Arial"/>
              </a:rPr>
              <a:t>matu</a:t>
            </a:r>
            <a:r>
              <a:rPr lang="en-US" sz="2000" dirty="0" smtClean="0">
                <a:latin typeface="Arial"/>
                <a:ea typeface="Arial"/>
                <a:cs typeface="Arial"/>
                <a:sym typeface="Arial"/>
              </a:rPr>
              <a:t> </a:t>
            </a:r>
            <a:r>
              <a:rPr lang="en-US" sz="2000" dirty="0" err="1" smtClean="0">
                <a:latin typeface="Arial"/>
                <a:ea typeface="Arial"/>
                <a:cs typeface="Arial"/>
                <a:sym typeface="Arial"/>
              </a:rPr>
              <a:t>hkrit</a:t>
            </a:r>
            <a:r>
              <a:rPr lang="en-US" sz="2000" dirty="0" smtClean="0">
                <a:latin typeface="Arial"/>
                <a:ea typeface="Arial"/>
                <a:cs typeface="Arial"/>
                <a:sym typeface="Arial"/>
              </a:rPr>
              <a:t> </a:t>
            </a:r>
            <a:r>
              <a:rPr lang="en-US" sz="2000" dirty="0" err="1" smtClean="0">
                <a:latin typeface="Arial"/>
                <a:ea typeface="Arial"/>
                <a:cs typeface="Arial"/>
                <a:sym typeface="Arial"/>
              </a:rPr>
              <a:t>tsang</a:t>
            </a:r>
            <a:r>
              <a:rPr lang="en-US" sz="2000" dirty="0" smtClean="0">
                <a:latin typeface="Arial"/>
                <a:ea typeface="Arial"/>
                <a:cs typeface="Arial"/>
                <a:sym typeface="Arial"/>
              </a:rPr>
              <a:t> lam </a:t>
            </a:r>
            <a:r>
              <a:rPr lang="en-US" sz="2000" dirty="0" err="1" smtClean="0">
                <a:latin typeface="Arial"/>
                <a:ea typeface="Arial"/>
                <a:cs typeface="Arial"/>
                <a:sym typeface="Arial"/>
              </a:rPr>
              <a:t>nga</a:t>
            </a:r>
            <a:r>
              <a:rPr lang="en-US" sz="2000" dirty="0" smtClean="0">
                <a:latin typeface="Arial"/>
                <a:ea typeface="Arial"/>
                <a:cs typeface="Arial"/>
                <a:sym typeface="Arial"/>
              </a:rPr>
              <a:t> </a:t>
            </a:r>
            <a:r>
              <a:rPr lang="en-US" sz="2000" dirty="0" err="1" smtClean="0">
                <a:latin typeface="Arial"/>
                <a:ea typeface="Arial"/>
                <a:cs typeface="Arial"/>
                <a:sym typeface="Arial"/>
              </a:rPr>
              <a:t>wa</a:t>
            </a:r>
            <a:r>
              <a:rPr lang="en-US" sz="2000" dirty="0" smtClean="0">
                <a:latin typeface="Arial"/>
                <a:ea typeface="Arial"/>
                <a:cs typeface="Arial"/>
                <a:sym typeface="Arial"/>
              </a:rPr>
              <a:t> </a:t>
            </a:r>
            <a:r>
              <a:rPr lang="en-US" sz="2000" dirty="0" err="1" smtClean="0">
                <a:latin typeface="Arial"/>
                <a:ea typeface="Arial"/>
                <a:cs typeface="Arial"/>
                <a:sym typeface="Arial"/>
              </a:rPr>
              <a:t>chye</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 Ma/ </a:t>
            </a:r>
            <a:r>
              <a:rPr lang="en-US" sz="2000" dirty="0" err="1" smtClean="0">
                <a:latin typeface="Arial"/>
                <a:ea typeface="Arial"/>
                <a:cs typeface="Arial"/>
                <a:sym typeface="Arial"/>
              </a:rPr>
              <a:t>asak</a:t>
            </a:r>
            <a:r>
              <a:rPr lang="en-US" sz="2000" dirty="0" smtClean="0">
                <a:latin typeface="Arial"/>
                <a:ea typeface="Arial"/>
                <a:cs typeface="Arial"/>
                <a:sym typeface="Arial"/>
              </a:rPr>
              <a:t> </a:t>
            </a:r>
            <a:r>
              <a:rPr lang="en-US" sz="2000" dirty="0" err="1" smtClean="0">
                <a:latin typeface="Arial"/>
                <a:ea typeface="Arial"/>
                <a:cs typeface="Arial"/>
                <a:sym typeface="Arial"/>
              </a:rPr>
              <a:t>shi</a:t>
            </a:r>
            <a:r>
              <a:rPr lang="en-US" sz="2000" dirty="0" smtClean="0">
                <a:latin typeface="Arial"/>
                <a:ea typeface="Arial"/>
                <a:cs typeface="Arial"/>
                <a:sym typeface="Arial"/>
              </a:rPr>
              <a:t> </a:t>
            </a:r>
            <a:r>
              <a:rPr lang="en-US" sz="2000" dirty="0" err="1" smtClean="0">
                <a:latin typeface="Arial"/>
                <a:ea typeface="Arial"/>
                <a:cs typeface="Arial"/>
                <a:sym typeface="Arial"/>
              </a:rPr>
              <a:t>ninga</a:t>
            </a:r>
            <a:r>
              <a:rPr lang="en-US" sz="2000" dirty="0" smtClean="0">
                <a:latin typeface="Arial"/>
                <a:ea typeface="Arial"/>
                <a:cs typeface="Arial"/>
                <a:sym typeface="Arial"/>
              </a:rPr>
              <a:t> </a:t>
            </a:r>
            <a:r>
              <a:rPr lang="en-US" sz="2000" dirty="0" err="1" smtClean="0">
                <a:latin typeface="Arial"/>
                <a:ea typeface="Arial"/>
                <a:cs typeface="Arial"/>
                <a:sym typeface="Arial"/>
              </a:rPr>
              <a:t>jan</a:t>
            </a:r>
            <a:r>
              <a:rPr lang="en-US" sz="2000" dirty="0" smtClean="0">
                <a:latin typeface="Arial"/>
                <a:ea typeface="Arial"/>
                <a:cs typeface="Arial"/>
                <a:sym typeface="Arial"/>
              </a:rPr>
              <a:t> ma </a:t>
            </a:r>
            <a:r>
              <a:rPr lang="en-US" sz="2000" dirty="0" err="1" smtClean="0">
                <a:latin typeface="Arial"/>
                <a:ea typeface="Arial"/>
                <a:cs typeface="Arial"/>
                <a:sym typeface="Arial"/>
              </a:rPr>
              <a:t>ni</a:t>
            </a:r>
            <a:r>
              <a:rPr lang="en-US" sz="2000" dirty="0" smtClean="0">
                <a:latin typeface="Arial"/>
                <a:ea typeface="Arial"/>
                <a:cs typeface="Arial"/>
                <a:sym typeface="Arial"/>
              </a:rPr>
              <a:t> </a:t>
            </a:r>
            <a:r>
              <a:rPr lang="en-US" sz="2000" dirty="0" err="1" smtClean="0">
                <a:latin typeface="Arial"/>
                <a:ea typeface="Arial"/>
                <a:cs typeface="Arial"/>
                <a:sym typeface="Arial"/>
              </a:rPr>
              <a:t>gaw</a:t>
            </a:r>
            <a:r>
              <a:rPr lang="en-US" sz="2000" dirty="0" smtClean="0">
                <a:latin typeface="Arial"/>
                <a:ea typeface="Arial"/>
                <a:cs typeface="Arial"/>
                <a:sym typeface="Arial"/>
              </a:rPr>
              <a:t> </a:t>
            </a:r>
            <a:r>
              <a:rPr lang="en-US" sz="2000" dirty="0" err="1" smtClean="0">
                <a:latin typeface="Arial"/>
                <a:ea typeface="Arial"/>
                <a:cs typeface="Arial"/>
                <a:sym typeface="Arial"/>
              </a:rPr>
              <a:t>tinang</a:t>
            </a:r>
            <a:r>
              <a:rPr lang="en-US" sz="2000" dirty="0" smtClean="0">
                <a:latin typeface="Arial"/>
                <a:ea typeface="Arial"/>
                <a:cs typeface="Arial"/>
                <a:sym typeface="Arial"/>
              </a:rPr>
              <a:t> a </a:t>
            </a:r>
            <a:r>
              <a:rPr lang="en-US" sz="2000" dirty="0" err="1" smtClean="0">
                <a:latin typeface="Arial"/>
                <a:ea typeface="Arial"/>
                <a:cs typeface="Arial"/>
                <a:sym typeface="Arial"/>
              </a:rPr>
              <a:t>garum</a:t>
            </a:r>
            <a:r>
              <a:rPr lang="en-US" sz="2000" dirty="0" smtClean="0">
                <a:latin typeface="Arial"/>
                <a:ea typeface="Arial"/>
                <a:cs typeface="Arial"/>
                <a:sym typeface="Arial"/>
              </a:rPr>
              <a:t> </a:t>
            </a:r>
            <a:r>
              <a:rPr lang="en-US" sz="2000" dirty="0" err="1" smtClean="0">
                <a:latin typeface="Arial"/>
                <a:ea typeface="Arial"/>
                <a:cs typeface="Arial"/>
                <a:sym typeface="Arial"/>
              </a:rPr>
              <a:t>shingtau</a:t>
            </a:r>
            <a:r>
              <a:rPr lang="en-US" sz="2000" dirty="0" smtClean="0">
                <a:latin typeface="Arial"/>
                <a:ea typeface="Arial"/>
                <a:cs typeface="Arial"/>
                <a:sym typeface="Arial"/>
              </a:rPr>
              <a:t> lam </a:t>
            </a:r>
            <a:r>
              <a:rPr lang="en-US" sz="2000" dirty="0" err="1" smtClean="0">
                <a:latin typeface="Arial"/>
                <a:ea typeface="Arial"/>
                <a:cs typeface="Arial"/>
                <a:sym typeface="Arial"/>
              </a:rPr>
              <a:t>lu</a:t>
            </a:r>
            <a:r>
              <a:rPr lang="en-US" sz="2000" dirty="0" smtClean="0">
                <a:latin typeface="Arial"/>
                <a:ea typeface="Arial"/>
                <a:cs typeface="Arial"/>
                <a:sym typeface="Arial"/>
              </a:rPr>
              <a:t> la </a:t>
            </a:r>
            <a:r>
              <a:rPr lang="en-US" sz="2000" dirty="0" err="1" smtClean="0">
                <a:latin typeface="Arial"/>
                <a:ea typeface="Arial"/>
                <a:cs typeface="Arial"/>
                <a:sym typeface="Arial"/>
              </a:rPr>
              <a:t>mayu</a:t>
            </a:r>
            <a:r>
              <a:rPr lang="en-US" sz="2000" dirty="0" smtClean="0">
                <a:latin typeface="Arial"/>
                <a:ea typeface="Arial"/>
                <a:cs typeface="Arial"/>
                <a:sym typeface="Arial"/>
              </a:rPr>
              <a:t> yang </a:t>
            </a:r>
            <a:r>
              <a:rPr lang="en-US" sz="2000" dirty="0" err="1" smtClean="0">
                <a:latin typeface="Arial"/>
                <a:ea typeface="Arial"/>
                <a:cs typeface="Arial"/>
                <a:sym typeface="Arial"/>
              </a:rPr>
              <a:t>shani</a:t>
            </a:r>
            <a:r>
              <a:rPr lang="en-US" sz="2000" dirty="0" smtClean="0">
                <a:latin typeface="Arial"/>
                <a:ea typeface="Arial"/>
                <a:cs typeface="Arial"/>
                <a:sym typeface="Arial"/>
              </a:rPr>
              <a:t> </a:t>
            </a:r>
            <a:r>
              <a:rPr lang="en-US" sz="2000" dirty="0" err="1" smtClean="0">
                <a:latin typeface="Arial"/>
                <a:ea typeface="Arial"/>
                <a:cs typeface="Arial"/>
                <a:sym typeface="Arial"/>
              </a:rPr>
              <a:t>sa</a:t>
            </a:r>
            <a:r>
              <a:rPr lang="en-US" sz="2000" dirty="0" smtClean="0">
                <a:latin typeface="Arial"/>
                <a:ea typeface="Arial"/>
                <a:cs typeface="Arial"/>
                <a:sym typeface="Arial"/>
              </a:rPr>
              <a:t> </a:t>
            </a:r>
            <a:r>
              <a:rPr lang="en-US" sz="2000" dirty="0" err="1" smtClean="0">
                <a:latin typeface="Arial"/>
                <a:ea typeface="Arial"/>
                <a:cs typeface="Arial"/>
                <a:sym typeface="Arial"/>
              </a:rPr>
              <a:t>lu</a:t>
            </a:r>
            <a:r>
              <a:rPr lang="en-US" sz="2000" dirty="0" smtClean="0">
                <a:latin typeface="Arial"/>
                <a:ea typeface="Arial"/>
                <a:cs typeface="Arial"/>
                <a:sym typeface="Arial"/>
              </a:rPr>
              <a:t> n-</a:t>
            </a:r>
            <a:r>
              <a:rPr lang="en-US" sz="2000" dirty="0" err="1" smtClean="0">
                <a:latin typeface="Arial"/>
                <a:ea typeface="Arial"/>
                <a:cs typeface="Arial"/>
                <a:sym typeface="Arial"/>
              </a:rPr>
              <a:t>na</a:t>
            </a:r>
            <a:r>
              <a:rPr lang="en-US" sz="2000" dirty="0" smtClean="0">
                <a:latin typeface="Arial"/>
                <a:ea typeface="Arial"/>
                <a:cs typeface="Arial"/>
                <a:sym typeface="Arial"/>
              </a:rPr>
              <a:t> </a:t>
            </a:r>
            <a:r>
              <a:rPr lang="en-US" sz="2000" dirty="0" err="1" smtClean="0">
                <a:latin typeface="Arial"/>
                <a:ea typeface="Arial"/>
                <a:cs typeface="Arial"/>
                <a:sym typeface="Arial"/>
              </a:rPr>
              <a:t>matut</a:t>
            </a:r>
            <a:r>
              <a:rPr lang="en-US" sz="2000" dirty="0" smtClean="0">
                <a:latin typeface="Arial"/>
                <a:ea typeface="Arial"/>
                <a:cs typeface="Arial"/>
                <a:sym typeface="Arial"/>
              </a:rPr>
              <a:t> </a:t>
            </a:r>
            <a:r>
              <a:rPr lang="en-US" sz="2000" dirty="0" err="1" smtClean="0">
                <a:latin typeface="Arial"/>
                <a:ea typeface="Arial"/>
                <a:cs typeface="Arial"/>
                <a:sym typeface="Arial"/>
              </a:rPr>
              <a:t>mahkai</a:t>
            </a:r>
            <a:r>
              <a:rPr lang="en-US" sz="2000" dirty="0" smtClean="0">
                <a:latin typeface="Arial"/>
                <a:ea typeface="Arial"/>
                <a:cs typeface="Arial"/>
                <a:sym typeface="Arial"/>
              </a:rPr>
              <a:t> </a:t>
            </a:r>
            <a:r>
              <a:rPr lang="en-US" sz="2000" dirty="0" err="1" smtClean="0">
                <a:latin typeface="Arial"/>
                <a:ea typeface="Arial"/>
                <a:cs typeface="Arial"/>
                <a:sym typeface="Arial"/>
              </a:rPr>
              <a:t>lu</a:t>
            </a:r>
            <a:r>
              <a:rPr lang="en-US" sz="2000" dirty="0" smtClean="0">
                <a:latin typeface="Arial"/>
                <a:ea typeface="Arial"/>
                <a:cs typeface="Arial"/>
                <a:sym typeface="Arial"/>
              </a:rPr>
              <a:t> </a:t>
            </a:r>
            <a:r>
              <a:rPr lang="en-US" sz="2000" dirty="0" err="1" smtClean="0">
                <a:latin typeface="Arial"/>
                <a:ea typeface="Arial"/>
                <a:cs typeface="Arial"/>
                <a:sym typeface="Arial"/>
              </a:rPr>
              <a:t>hkra</a:t>
            </a:r>
            <a:r>
              <a:rPr lang="en-US" sz="2000" dirty="0" smtClean="0">
                <a:latin typeface="Arial"/>
                <a:ea typeface="Arial"/>
                <a:cs typeface="Arial"/>
                <a:sym typeface="Arial"/>
              </a:rPr>
              <a:t> </a:t>
            </a:r>
            <a:r>
              <a:rPr lang="en-US" sz="2000" dirty="0" err="1" smtClean="0">
                <a:latin typeface="Arial"/>
                <a:ea typeface="Arial"/>
                <a:cs typeface="Arial"/>
                <a:sym typeface="Arial"/>
              </a:rPr>
              <a:t>galaw</a:t>
            </a:r>
            <a:r>
              <a:rPr lang="en-US" sz="2000" dirty="0" smtClean="0">
                <a:latin typeface="Arial"/>
                <a:ea typeface="Arial"/>
                <a:cs typeface="Arial"/>
                <a:sym typeface="Arial"/>
              </a:rPr>
              <a:t> </a:t>
            </a:r>
            <a:r>
              <a:rPr lang="en-US" sz="2000" dirty="0" err="1" smtClean="0">
                <a:latin typeface="Arial"/>
                <a:ea typeface="Arial"/>
                <a:cs typeface="Arial"/>
                <a:sym typeface="Arial"/>
              </a:rPr>
              <a:t>ra</a:t>
            </a:r>
            <a:r>
              <a:rPr lang="en-US" sz="2000" dirty="0" smtClean="0">
                <a:latin typeface="Arial"/>
                <a:ea typeface="Arial"/>
                <a:cs typeface="Arial"/>
                <a:sym typeface="Arial"/>
              </a:rPr>
              <a:t> </a:t>
            </a:r>
            <a:r>
              <a:rPr lang="en-US" sz="2000" dirty="0" err="1" smtClean="0">
                <a:latin typeface="Arial"/>
                <a:ea typeface="Arial"/>
                <a:cs typeface="Arial"/>
                <a:sym typeface="Arial"/>
              </a:rPr>
              <a:t>nga</a:t>
            </a:r>
            <a:r>
              <a:rPr lang="en-US" sz="2000" dirty="0" smtClean="0">
                <a:latin typeface="Arial"/>
                <a:ea typeface="Arial"/>
                <a:cs typeface="Arial"/>
                <a:sym typeface="Arial"/>
              </a:rPr>
              <a:t> </a:t>
            </a:r>
            <a:r>
              <a:rPr lang="en-US" sz="2000" dirty="0" err="1" smtClean="0">
                <a:latin typeface="Arial"/>
                <a:ea typeface="Arial"/>
                <a:cs typeface="Arial"/>
                <a:sym typeface="Arial"/>
              </a:rPr>
              <a:t>ai</a:t>
            </a:r>
            <a:r>
              <a:rPr lang="en-US" sz="2000" dirty="0" smtClean="0">
                <a:latin typeface="Arial"/>
                <a:ea typeface="Arial"/>
                <a:cs typeface="Arial"/>
                <a:sym typeface="Arial"/>
              </a:rPr>
              <a:t>.</a:t>
            </a:r>
            <a:endParaRPr sz="2000" dirty="0">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0"/>
        <p:cNvGrpSpPr/>
        <p:nvPr/>
      </p:nvGrpSpPr>
      <p:grpSpPr>
        <a:xfrm>
          <a:off x="0" y="0"/>
          <a:ext cx="0" cy="0"/>
          <a:chOff x="0" y="0"/>
          <a:chExt cx="0" cy="0"/>
        </a:xfrm>
      </p:grpSpPr>
      <p:sp>
        <p:nvSpPr>
          <p:cNvPr id="721" name="Google Shape;721;p6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2" name="Google Shape;722;p63"/>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3" name="Google Shape;723;p63"/>
          <p:cNvSpPr txBox="1">
            <a:spLocks noGrp="1"/>
          </p:cNvSpPr>
          <p:nvPr>
            <p:ph type="body" idx="1"/>
          </p:nvPr>
        </p:nvSpPr>
        <p:spPr>
          <a:xfrm>
            <a:off x="0" y="1575371"/>
            <a:ext cx="12120491" cy="3875650"/>
          </a:xfrm>
          <a:prstGeom prst="rect">
            <a:avLst/>
          </a:prstGeom>
          <a:solidFill>
            <a:schemeClr val="lt1"/>
          </a:solidFill>
          <a:ln>
            <a:noFill/>
          </a:ln>
        </p:spPr>
        <p:txBody>
          <a:bodyPr spcFirstLastPara="1" wrap="square" lIns="91425" tIns="45700" rIns="91425" bIns="45700" anchor="t" anchorCtr="0">
            <a:noAutofit/>
          </a:bodyPr>
          <a:lstStyle/>
          <a:p>
            <a:pPr marL="495300" lvl="1" indent="0" algn="l" rtl="0">
              <a:lnSpc>
                <a:spcPct val="150000"/>
              </a:lnSpc>
              <a:spcBef>
                <a:spcPts val="0"/>
              </a:spcBef>
              <a:spcAft>
                <a:spcPts val="0"/>
              </a:spcAft>
              <a:buClr>
                <a:schemeClr val="dk1"/>
              </a:buClr>
              <a:buSzPts val="1200"/>
              <a:buNone/>
            </a:pPr>
            <a:r>
              <a:rPr lang="en-US" b="1" dirty="0" err="1" smtClean="0">
                <a:latin typeface="Arial"/>
                <a:ea typeface="Arial"/>
                <a:cs typeface="Arial"/>
                <a:sym typeface="Arial"/>
              </a:rPr>
              <a:t>Tinang</a:t>
            </a:r>
            <a:r>
              <a:rPr lang="en-US" b="1" dirty="0" smtClean="0">
                <a:latin typeface="Arial"/>
                <a:ea typeface="Arial"/>
                <a:cs typeface="Arial"/>
                <a:sym typeface="Arial"/>
              </a:rPr>
              <a:t> a </a:t>
            </a:r>
            <a:r>
              <a:rPr lang="en-US" b="1" dirty="0" err="1" smtClean="0">
                <a:latin typeface="Arial"/>
                <a:ea typeface="Arial"/>
                <a:cs typeface="Arial"/>
                <a:sym typeface="Arial"/>
              </a:rPr>
              <a:t>bungli</a:t>
            </a:r>
            <a:r>
              <a:rPr lang="en-US" b="1" dirty="0" smtClean="0">
                <a:latin typeface="Arial"/>
                <a:ea typeface="Arial"/>
                <a:cs typeface="Arial"/>
                <a:sym typeface="Arial"/>
              </a:rPr>
              <a:t>  </a:t>
            </a:r>
            <a:r>
              <a:rPr lang="en-US" b="1" dirty="0" err="1" smtClean="0">
                <a:latin typeface="Arial"/>
                <a:ea typeface="Arial"/>
                <a:cs typeface="Arial"/>
                <a:sym typeface="Arial"/>
              </a:rPr>
              <a:t>dawsang</a:t>
            </a:r>
            <a:r>
              <a:rPr lang="en-US" b="1" dirty="0" smtClean="0">
                <a:latin typeface="Arial"/>
                <a:ea typeface="Arial"/>
                <a:cs typeface="Arial"/>
                <a:sym typeface="Arial"/>
              </a:rPr>
              <a:t> </a:t>
            </a:r>
            <a:r>
              <a:rPr lang="en-US" b="1" dirty="0" err="1" smtClean="0">
                <a:latin typeface="Arial"/>
                <a:ea typeface="Arial"/>
                <a:cs typeface="Arial"/>
                <a:sym typeface="Arial"/>
              </a:rPr>
              <a:t>hpe</a:t>
            </a:r>
            <a:r>
              <a:rPr lang="en-US" b="1" dirty="0" smtClean="0">
                <a:latin typeface="Arial"/>
                <a:ea typeface="Arial"/>
                <a:cs typeface="Arial"/>
                <a:sym typeface="Arial"/>
              </a:rPr>
              <a:t> </a:t>
            </a:r>
            <a:r>
              <a:rPr lang="en-US" b="1" dirty="0" err="1" smtClean="0">
                <a:latin typeface="Arial"/>
                <a:ea typeface="Arial"/>
                <a:cs typeface="Arial"/>
                <a:sym typeface="Arial"/>
              </a:rPr>
              <a:t>dum</a:t>
            </a:r>
            <a:r>
              <a:rPr lang="en-US" b="1" dirty="0" smtClean="0">
                <a:latin typeface="Arial"/>
                <a:ea typeface="Arial"/>
                <a:cs typeface="Arial"/>
                <a:sym typeface="Arial"/>
              </a:rPr>
              <a:t> </a:t>
            </a:r>
            <a:r>
              <a:rPr lang="en-US" b="1" dirty="0" err="1" smtClean="0">
                <a:latin typeface="Arial"/>
                <a:ea typeface="Arial"/>
                <a:cs typeface="Arial"/>
                <a:sym typeface="Arial"/>
              </a:rPr>
              <a:t>nga</a:t>
            </a:r>
            <a:r>
              <a:rPr lang="en-US" b="1" dirty="0" smtClean="0">
                <a:latin typeface="Arial"/>
                <a:ea typeface="Arial"/>
                <a:cs typeface="Arial"/>
                <a:sym typeface="Arial"/>
              </a:rPr>
              <a:t> u – </a:t>
            </a:r>
            <a:r>
              <a:rPr lang="en-US" dirty="0" smtClean="0">
                <a:latin typeface="Arial"/>
                <a:ea typeface="Arial"/>
                <a:cs typeface="Arial"/>
                <a:sym typeface="Arial"/>
              </a:rPr>
              <a:t>Ma/ </a:t>
            </a:r>
            <a:r>
              <a:rPr lang="en-US" dirty="0" err="1" smtClean="0">
                <a:latin typeface="Arial"/>
                <a:ea typeface="Arial"/>
                <a:cs typeface="Arial"/>
                <a:sym typeface="Arial"/>
              </a:rPr>
              <a:t>asak</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ning</a:t>
            </a:r>
            <a:r>
              <a:rPr lang="en-US" dirty="0" smtClean="0">
                <a:latin typeface="Arial"/>
                <a:ea typeface="Arial"/>
                <a:cs typeface="Arial"/>
                <a:sym typeface="Arial"/>
              </a:rPr>
              <a:t> </a:t>
            </a:r>
            <a:r>
              <a:rPr lang="en-US" dirty="0" err="1" smtClean="0">
                <a:latin typeface="Arial"/>
                <a:ea typeface="Arial"/>
                <a:cs typeface="Arial"/>
                <a:sym typeface="Arial"/>
              </a:rPr>
              <a:t>jan</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ma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mayu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du </a:t>
            </a:r>
            <a:r>
              <a:rPr lang="en-US" dirty="0" err="1" smtClean="0">
                <a:latin typeface="Arial"/>
                <a:ea typeface="Arial"/>
                <a:cs typeface="Arial"/>
                <a:sym typeface="Arial"/>
              </a:rPr>
              <a:t>sa</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shaloi</a:t>
            </a:r>
            <a:endParaRPr dirty="0">
              <a:latin typeface="Arial"/>
              <a:ea typeface="Arial"/>
              <a:cs typeface="Arial"/>
              <a:sym typeface="Arial"/>
            </a:endParaRPr>
          </a:p>
          <a:p>
            <a:pPr marL="952500" lvl="1" indent="-457200" algn="l" rtl="0">
              <a:lnSpc>
                <a:spcPct val="150000"/>
              </a:lnSpc>
              <a:spcBef>
                <a:spcPts val="0"/>
              </a:spcBef>
              <a:spcAft>
                <a:spcPts val="0"/>
              </a:spcAft>
              <a:buClr>
                <a:schemeClr val="dk1"/>
              </a:buClr>
              <a:buSzPct val="70000"/>
              <a:buFont typeface="+mj-lt"/>
              <a:buAutoNum type="arabicParenR"/>
            </a:pPr>
            <a:r>
              <a:rPr lang="en-US" dirty="0" err="1" smtClean="0">
                <a:latin typeface="Arial"/>
                <a:ea typeface="Arial"/>
                <a:cs typeface="Arial"/>
                <a:sym typeface="Arial"/>
              </a:rPr>
              <a:t>Ahpyak</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ngalaw</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a:t>
            </a:r>
            <a:r>
              <a:rPr lang="en-US" dirty="0" err="1" smtClean="0">
                <a:latin typeface="Arial"/>
                <a:ea typeface="Arial"/>
                <a:cs typeface="Arial"/>
                <a:sym typeface="Arial"/>
              </a:rPr>
              <a:t>madat</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u. Ma/ </a:t>
            </a:r>
            <a:r>
              <a:rPr lang="en-US" dirty="0" err="1" smtClean="0">
                <a:latin typeface="Arial"/>
                <a:ea typeface="Arial"/>
                <a:cs typeface="Arial"/>
                <a:sym typeface="Arial"/>
              </a:rPr>
              <a:t>asak</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ning</a:t>
            </a:r>
            <a:r>
              <a:rPr lang="en-US" dirty="0" smtClean="0">
                <a:latin typeface="Arial"/>
                <a:ea typeface="Arial"/>
                <a:cs typeface="Arial"/>
                <a:sym typeface="Arial"/>
              </a:rPr>
              <a:t> </a:t>
            </a:r>
            <a:r>
              <a:rPr lang="en-US" dirty="0" err="1" smtClean="0">
                <a:latin typeface="Arial"/>
                <a:ea typeface="Arial"/>
                <a:cs typeface="Arial"/>
                <a:sym typeface="Arial"/>
              </a:rPr>
              <a:t>jan</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ma </a:t>
            </a:r>
            <a:r>
              <a:rPr lang="en-US" dirty="0" err="1" smtClean="0">
                <a:latin typeface="Arial"/>
                <a:ea typeface="Arial"/>
                <a:cs typeface="Arial"/>
                <a:sym typeface="Arial"/>
              </a:rPr>
              <a:t>hpe</a:t>
            </a:r>
            <a:r>
              <a:rPr lang="en-US" dirty="0" smtClean="0">
                <a:latin typeface="Arial"/>
                <a:ea typeface="Arial"/>
                <a:cs typeface="Arial"/>
                <a:sym typeface="Arial"/>
              </a:rPr>
              <a:t> shim </a:t>
            </a:r>
            <a:r>
              <a:rPr lang="en-US" dirty="0" err="1" smtClean="0">
                <a:latin typeface="Arial"/>
                <a:ea typeface="Arial"/>
                <a:cs typeface="Arial"/>
                <a:sym typeface="Arial"/>
              </a:rPr>
              <a:t>lum</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kam</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ngu</a:t>
            </a:r>
            <a:r>
              <a:rPr lang="en-US" dirty="0" smtClean="0">
                <a:latin typeface="Arial"/>
                <a:ea typeface="Arial"/>
                <a:cs typeface="Arial"/>
                <a:sym typeface="Arial"/>
              </a:rPr>
              <a:t> </a:t>
            </a:r>
            <a:r>
              <a:rPr lang="en-US" dirty="0" err="1" smtClean="0">
                <a:latin typeface="Arial"/>
                <a:ea typeface="Arial"/>
                <a:cs typeface="Arial"/>
                <a:sym typeface="Arial"/>
              </a:rPr>
              <a:t>masat</a:t>
            </a:r>
            <a:r>
              <a:rPr lang="en-US" dirty="0" smtClean="0">
                <a:latin typeface="Arial"/>
                <a:ea typeface="Arial"/>
                <a:cs typeface="Arial"/>
                <a:sym typeface="Arial"/>
              </a:rPr>
              <a:t> da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asak</a:t>
            </a:r>
            <a:r>
              <a:rPr lang="en-US" dirty="0" smtClean="0">
                <a:latin typeface="Arial"/>
                <a:ea typeface="Arial"/>
                <a:cs typeface="Arial"/>
                <a:sym typeface="Arial"/>
              </a:rPr>
              <a:t> </a:t>
            </a:r>
            <a:r>
              <a:rPr lang="en-US" dirty="0" err="1" smtClean="0">
                <a:latin typeface="Arial"/>
                <a:ea typeface="Arial"/>
                <a:cs typeface="Arial"/>
                <a:sym typeface="Arial"/>
              </a:rPr>
              <a:t>aprat</a:t>
            </a:r>
            <a:r>
              <a:rPr lang="en-US" dirty="0" smtClean="0">
                <a:latin typeface="Arial"/>
                <a:ea typeface="Arial"/>
                <a:cs typeface="Arial"/>
                <a:sym typeface="Arial"/>
              </a:rPr>
              <a:t> ram </a:t>
            </a:r>
            <a:r>
              <a:rPr lang="en-US" dirty="0" err="1" smtClean="0">
                <a:latin typeface="Arial"/>
                <a:ea typeface="Arial"/>
                <a:cs typeface="Arial"/>
                <a:sym typeface="Arial"/>
              </a:rPr>
              <a:t>sai</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ialam</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u.dai</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kanu</a:t>
            </a:r>
            <a:r>
              <a:rPr lang="en-US" dirty="0">
                <a:latin typeface="Arial"/>
                <a:ea typeface="Arial"/>
                <a:cs typeface="Arial"/>
                <a:sym typeface="Arial"/>
              </a:rPr>
              <a:t>/</a:t>
            </a:r>
            <a:r>
              <a:rPr lang="en-US" dirty="0" smtClean="0">
                <a:latin typeface="Arial"/>
                <a:ea typeface="Arial"/>
                <a:cs typeface="Arial"/>
                <a:sym typeface="Arial"/>
              </a:rPr>
              <a:t> </a:t>
            </a:r>
            <a:r>
              <a:rPr lang="en-US" dirty="0" err="1" smtClean="0">
                <a:latin typeface="Arial"/>
                <a:ea typeface="Arial"/>
                <a:cs typeface="Arial"/>
                <a:sym typeface="Arial"/>
              </a:rPr>
              <a:t>kawa</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dinghku</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nrai</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mung</a:t>
            </a:r>
            <a:r>
              <a:rPr lang="en-US" dirty="0" smtClean="0">
                <a:latin typeface="Arial"/>
                <a:ea typeface="Arial"/>
                <a:cs typeface="Arial"/>
                <a:sym typeface="Arial"/>
              </a:rPr>
              <a:t> </a:t>
            </a:r>
            <a:r>
              <a:rPr lang="en-US" dirty="0" err="1" smtClean="0">
                <a:latin typeface="Arial"/>
                <a:ea typeface="Arial"/>
                <a:cs typeface="Arial"/>
                <a:sym typeface="Arial"/>
              </a:rPr>
              <a:t>byin</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p>
          <a:p>
            <a:pPr marL="952500" lvl="1" indent="-457200" algn="l" rtl="0">
              <a:lnSpc>
                <a:spcPct val="150000"/>
              </a:lnSpc>
              <a:spcBef>
                <a:spcPts val="0"/>
              </a:spcBef>
              <a:spcAft>
                <a:spcPts val="0"/>
              </a:spcAft>
              <a:buClr>
                <a:schemeClr val="dk1"/>
              </a:buClr>
              <a:buSzPct val="70000"/>
              <a:buFont typeface="+mj-lt"/>
              <a:buAutoNum type="arabicParenR"/>
            </a:pPr>
            <a:r>
              <a:rPr lang="en-US" dirty="0" smtClean="0">
                <a:latin typeface="Arial"/>
                <a:ea typeface="Arial"/>
                <a:cs typeface="Arial"/>
                <a:sym typeface="Arial"/>
              </a:rPr>
              <a:t>Ma/ </a:t>
            </a:r>
            <a:r>
              <a:rPr lang="en-US" dirty="0" err="1" smtClean="0">
                <a:latin typeface="Arial"/>
                <a:ea typeface="Arial"/>
                <a:cs typeface="Arial"/>
                <a:sym typeface="Arial"/>
              </a:rPr>
              <a:t>asak</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ning</a:t>
            </a:r>
            <a:r>
              <a:rPr lang="en-US" dirty="0" smtClean="0">
                <a:latin typeface="Arial"/>
                <a:ea typeface="Arial"/>
                <a:cs typeface="Arial"/>
                <a:sym typeface="Arial"/>
              </a:rPr>
              <a:t> </a:t>
            </a:r>
            <a:r>
              <a:rPr lang="en-US" dirty="0" err="1" smtClean="0">
                <a:latin typeface="Arial"/>
                <a:ea typeface="Arial"/>
                <a:cs typeface="Arial"/>
                <a:sym typeface="Arial"/>
              </a:rPr>
              <a:t>jan</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ma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ai </a:t>
            </a:r>
            <a:r>
              <a:rPr lang="en-US" dirty="0" err="1" smtClean="0">
                <a:latin typeface="Arial"/>
                <a:ea typeface="Arial"/>
                <a:cs typeface="Arial"/>
                <a:sym typeface="Arial"/>
              </a:rPr>
              <a:t>shaloi</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ai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smtClean="0">
                <a:latin typeface="Arial"/>
                <a:ea typeface="Arial"/>
                <a:cs typeface="Arial"/>
                <a:sym typeface="Arial"/>
              </a:rPr>
              <a:t>(</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ma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rau</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ai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zawn</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dawdan</a:t>
            </a:r>
            <a:r>
              <a:rPr lang="en-US" dirty="0" smtClean="0">
                <a:latin typeface="Arial"/>
                <a:ea typeface="Arial"/>
                <a:cs typeface="Arial"/>
                <a:sym typeface="Arial"/>
              </a:rPr>
              <a:t> </a:t>
            </a:r>
            <a:r>
              <a:rPr lang="en-US" dirty="0" smtClean="0">
                <a:latin typeface="Arial"/>
                <a:ea typeface="Arial"/>
                <a:cs typeface="Arial"/>
                <a:sym typeface="Arial"/>
              </a:rPr>
              <a:t>ai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ai.</a:t>
            </a:r>
            <a:endParaRPr dirty="0">
              <a:latin typeface="Arial"/>
              <a:ea typeface="Arial"/>
              <a:cs typeface="Arial"/>
              <a:sym typeface="Arial"/>
            </a:endParaRPr>
          </a:p>
        </p:txBody>
      </p:sp>
      <p:sp>
        <p:nvSpPr>
          <p:cNvPr id="724" name="Google Shape;724;p63"/>
          <p:cNvSpPr txBox="1">
            <a:spLocks noGrp="1"/>
          </p:cNvSpPr>
          <p:nvPr>
            <p:ph type="title"/>
          </p:nvPr>
        </p:nvSpPr>
        <p:spPr>
          <a:xfrm>
            <a:off x="422030" y="464955"/>
            <a:ext cx="11769970" cy="691995"/>
          </a:xfrm>
          <a:prstGeom prst="rect">
            <a:avLst/>
          </a:prstGeom>
          <a:noFill/>
          <a:ln>
            <a:noFill/>
          </a:ln>
        </p:spPr>
        <p:txBody>
          <a:bodyPr spcFirstLastPara="1" wrap="square" lIns="91425" tIns="45700" rIns="91425" bIns="45700" anchor="ctr" anchorCtr="0">
            <a:noAutofit/>
          </a:bodyPr>
          <a:lstStyle/>
          <a:p>
            <a:pPr lvl="0">
              <a:lnSpc>
                <a:spcPct val="150000"/>
              </a:lnSpc>
              <a:buSzPct val="100000"/>
            </a:pPr>
            <a:r>
              <a:rPr lang="en-US" sz="2800" dirty="0" err="1">
                <a:latin typeface="Arial"/>
                <a:ea typeface="Arial"/>
                <a:cs typeface="Arial"/>
                <a:sym typeface="Arial"/>
              </a:rPr>
              <a:t>Num</a:t>
            </a:r>
            <a:r>
              <a:rPr lang="en-US" sz="2800" dirty="0">
                <a:latin typeface="Arial"/>
                <a:ea typeface="Arial"/>
                <a:cs typeface="Arial"/>
                <a:sym typeface="Arial"/>
              </a:rPr>
              <a:t>, la </a:t>
            </a:r>
            <a:r>
              <a:rPr lang="en-US" sz="2800" dirty="0" err="1">
                <a:latin typeface="Arial"/>
                <a:ea typeface="Arial"/>
                <a:cs typeface="Arial"/>
                <a:sym typeface="Arial"/>
              </a:rPr>
              <a:t>madung</a:t>
            </a:r>
            <a:r>
              <a:rPr lang="en-US" sz="2800" dirty="0">
                <a:latin typeface="Arial"/>
                <a:ea typeface="Arial"/>
                <a:cs typeface="Arial"/>
                <a:sym typeface="Arial"/>
              </a:rPr>
              <a:t> </a:t>
            </a:r>
            <a:r>
              <a:rPr lang="en-US" sz="2800" dirty="0" err="1">
                <a:latin typeface="Arial"/>
                <a:ea typeface="Arial"/>
                <a:cs typeface="Arial"/>
                <a:sym typeface="Arial"/>
              </a:rPr>
              <a:t>dawsa</a:t>
            </a:r>
            <a:r>
              <a:rPr lang="en-US" sz="2800" dirty="0">
                <a:latin typeface="Arial"/>
                <a:ea typeface="Arial"/>
                <a:cs typeface="Arial"/>
                <a:sym typeface="Arial"/>
              </a:rPr>
              <a:t> lam </a:t>
            </a:r>
            <a:r>
              <a:rPr lang="en-US" sz="2800" dirty="0" err="1">
                <a:latin typeface="Arial"/>
                <a:ea typeface="Arial"/>
                <a:cs typeface="Arial"/>
                <a:sym typeface="Arial"/>
              </a:rPr>
              <a:t>hkrum</a:t>
            </a:r>
            <a:r>
              <a:rPr lang="en-US" sz="2800" dirty="0">
                <a:latin typeface="Arial"/>
                <a:ea typeface="Arial"/>
                <a:cs typeface="Arial"/>
                <a:sym typeface="Arial"/>
              </a:rPr>
              <a:t> </a:t>
            </a:r>
            <a:r>
              <a:rPr lang="en-US" sz="2800" dirty="0" err="1">
                <a:latin typeface="Arial"/>
                <a:ea typeface="Arial"/>
                <a:cs typeface="Arial"/>
                <a:sym typeface="Arial"/>
              </a:rPr>
              <a:t>hkra</a:t>
            </a:r>
            <a:r>
              <a:rPr lang="en-US" sz="2800" dirty="0">
                <a:latin typeface="Arial"/>
                <a:ea typeface="Arial"/>
                <a:cs typeface="Arial"/>
                <a:sym typeface="Arial"/>
              </a:rPr>
              <a:t> </a:t>
            </a:r>
            <a:r>
              <a:rPr lang="en-US" sz="2800" dirty="0" err="1">
                <a:latin typeface="Arial"/>
                <a:ea typeface="Arial"/>
                <a:cs typeface="Arial"/>
                <a:sym typeface="Arial"/>
              </a:rPr>
              <a:t>wa</a:t>
            </a:r>
            <a:r>
              <a:rPr lang="en-US" sz="2800" dirty="0">
                <a:latin typeface="Arial"/>
                <a:ea typeface="Arial"/>
                <a:cs typeface="Arial"/>
                <a:sym typeface="Arial"/>
              </a:rPr>
              <a:t> </a:t>
            </a:r>
            <a:r>
              <a:rPr lang="en-US" sz="2800" dirty="0" err="1">
                <a:latin typeface="Arial"/>
                <a:ea typeface="Arial"/>
                <a:cs typeface="Arial"/>
                <a:sym typeface="Arial"/>
              </a:rPr>
              <a:t>ai</a:t>
            </a:r>
            <a:r>
              <a:rPr lang="en-US" sz="2800" dirty="0">
                <a:latin typeface="Arial"/>
                <a:ea typeface="Arial"/>
                <a:cs typeface="Arial"/>
                <a:sym typeface="Arial"/>
              </a:rPr>
              <a:t> ma kasha </a:t>
            </a:r>
            <a:r>
              <a:rPr lang="en-US" sz="2800" dirty="0" err="1">
                <a:latin typeface="Arial"/>
                <a:ea typeface="Arial"/>
                <a:cs typeface="Arial"/>
                <a:sym typeface="Arial"/>
              </a:rPr>
              <a:t>ni</a:t>
            </a:r>
            <a:r>
              <a:rPr lang="en-US" sz="2800" dirty="0">
                <a:latin typeface="Arial"/>
                <a:ea typeface="Arial"/>
                <a:cs typeface="Arial"/>
                <a:sym typeface="Arial"/>
              </a:rPr>
              <a:t> </a:t>
            </a:r>
            <a:r>
              <a:rPr lang="en-US" sz="2800" dirty="0" err="1">
                <a:latin typeface="Arial"/>
                <a:ea typeface="Arial"/>
                <a:cs typeface="Arial"/>
                <a:sym typeface="Arial"/>
              </a:rPr>
              <a:t>hte</a:t>
            </a:r>
            <a:r>
              <a:rPr lang="en-US" sz="2800" dirty="0">
                <a:latin typeface="Arial"/>
                <a:ea typeface="Arial"/>
                <a:cs typeface="Arial"/>
                <a:sym typeface="Arial"/>
              </a:rPr>
              <a:t>  </a:t>
            </a:r>
            <a:r>
              <a:rPr lang="en-US" sz="2800" dirty="0" err="1">
                <a:latin typeface="Arial"/>
                <a:ea typeface="Arial"/>
                <a:cs typeface="Arial"/>
                <a:sym typeface="Arial"/>
              </a:rPr>
              <a:t>matut</a:t>
            </a:r>
            <a:r>
              <a:rPr lang="en-US" sz="2800" dirty="0">
                <a:latin typeface="Arial"/>
                <a:ea typeface="Arial"/>
                <a:cs typeface="Arial"/>
                <a:sym typeface="Arial"/>
              </a:rPr>
              <a:t> </a:t>
            </a:r>
            <a:r>
              <a:rPr lang="en-US" sz="2800" dirty="0" err="1">
                <a:latin typeface="Arial"/>
                <a:ea typeface="Arial"/>
                <a:cs typeface="Arial"/>
                <a:sym typeface="Arial"/>
              </a:rPr>
              <a:t>na</a:t>
            </a:r>
            <a:r>
              <a:rPr lang="en-US" sz="2800" dirty="0">
                <a:latin typeface="Arial"/>
                <a:ea typeface="Arial"/>
                <a:cs typeface="Arial"/>
                <a:sym typeface="Arial"/>
              </a:rPr>
              <a:t> </a:t>
            </a:r>
            <a:r>
              <a:rPr lang="en-US" sz="2800" dirty="0" err="1">
                <a:latin typeface="Arial"/>
                <a:ea typeface="Arial"/>
                <a:cs typeface="Arial"/>
                <a:sym typeface="Arial"/>
              </a:rPr>
              <a:t>sak</a:t>
            </a:r>
            <a:r>
              <a:rPr lang="en-US" sz="2800" dirty="0">
                <a:latin typeface="Arial"/>
                <a:ea typeface="Arial"/>
                <a:cs typeface="Arial"/>
                <a:sym typeface="Arial"/>
              </a:rPr>
              <a:t> </a:t>
            </a:r>
            <a:r>
              <a:rPr lang="en-US" sz="2800" dirty="0" err="1">
                <a:latin typeface="Arial"/>
                <a:ea typeface="Arial"/>
                <a:cs typeface="Arial"/>
                <a:sym typeface="Arial"/>
              </a:rPr>
              <a:t>hkrum</a:t>
            </a:r>
            <a:r>
              <a:rPr lang="en-US" sz="2800" dirty="0">
                <a:latin typeface="Arial"/>
                <a:ea typeface="Arial"/>
                <a:cs typeface="Arial"/>
                <a:sym typeface="Arial"/>
              </a:rPr>
              <a:t> </a:t>
            </a:r>
            <a:r>
              <a:rPr lang="en-US" sz="2800" dirty="0" err="1">
                <a:latin typeface="Arial"/>
                <a:ea typeface="Arial"/>
                <a:cs typeface="Arial"/>
                <a:sym typeface="Arial"/>
              </a:rPr>
              <a:t>nga</a:t>
            </a:r>
            <a:r>
              <a:rPr lang="en-US" sz="2800" dirty="0">
                <a:latin typeface="Arial"/>
                <a:ea typeface="Arial"/>
                <a:cs typeface="Arial"/>
                <a:sym typeface="Arial"/>
              </a:rPr>
              <a:t> </a:t>
            </a:r>
            <a:r>
              <a:rPr lang="en-US" sz="2800" dirty="0" err="1">
                <a:latin typeface="Arial"/>
                <a:ea typeface="Arial"/>
                <a:cs typeface="Arial"/>
                <a:sym typeface="Arial"/>
              </a:rPr>
              <a:t>ai</a:t>
            </a:r>
            <a:r>
              <a:rPr lang="en-US" sz="2800" dirty="0">
                <a:latin typeface="Arial"/>
                <a:ea typeface="Arial"/>
                <a:cs typeface="Arial"/>
                <a:sym typeface="Arial"/>
              </a:rPr>
              <a:t> </a:t>
            </a:r>
            <a:r>
              <a:rPr lang="en-US" sz="2800" dirty="0" err="1">
                <a:latin typeface="Arial"/>
                <a:ea typeface="Arial"/>
                <a:cs typeface="Arial"/>
                <a:sym typeface="Arial"/>
              </a:rPr>
              <a:t>ni</a:t>
            </a:r>
            <a:r>
              <a:rPr lang="en-US" sz="2800" dirty="0">
                <a:latin typeface="Arial"/>
                <a:ea typeface="Arial"/>
                <a:cs typeface="Arial"/>
                <a:sym typeface="Arial"/>
              </a:rPr>
              <a:t> </a:t>
            </a:r>
            <a:r>
              <a:rPr lang="en-US" sz="2800" dirty="0" err="1">
                <a:latin typeface="Arial"/>
                <a:ea typeface="Arial"/>
                <a:cs typeface="Arial"/>
                <a:sym typeface="Arial"/>
              </a:rPr>
              <a:t>hpe</a:t>
            </a:r>
            <a:r>
              <a:rPr lang="en-US" sz="2800" dirty="0">
                <a:latin typeface="Arial"/>
                <a:ea typeface="Arial"/>
                <a:cs typeface="Arial"/>
                <a:sym typeface="Arial"/>
              </a:rPr>
              <a:t> </a:t>
            </a:r>
            <a:r>
              <a:rPr lang="en-US" sz="2800" dirty="0" err="1">
                <a:latin typeface="Arial"/>
                <a:ea typeface="Arial"/>
                <a:cs typeface="Arial"/>
                <a:sym typeface="Arial"/>
              </a:rPr>
              <a:t>garum</a:t>
            </a:r>
            <a:r>
              <a:rPr lang="en-US" sz="2800" dirty="0">
                <a:latin typeface="Arial"/>
                <a:ea typeface="Arial"/>
                <a:cs typeface="Arial"/>
                <a:sym typeface="Arial"/>
              </a:rPr>
              <a:t> </a:t>
            </a:r>
            <a:r>
              <a:rPr lang="en-US" sz="2800" dirty="0" err="1">
                <a:latin typeface="Arial"/>
                <a:ea typeface="Arial"/>
                <a:cs typeface="Arial"/>
                <a:sym typeface="Arial"/>
              </a:rPr>
              <a:t>shingtau</a:t>
            </a:r>
            <a:r>
              <a:rPr lang="en-US" sz="2800" dirty="0">
                <a:latin typeface="Arial"/>
                <a:ea typeface="Arial"/>
                <a:cs typeface="Arial"/>
                <a:sym typeface="Arial"/>
              </a:rPr>
              <a:t> </a:t>
            </a:r>
            <a:r>
              <a:rPr lang="en-US" sz="2800" dirty="0" err="1">
                <a:latin typeface="Arial"/>
                <a:ea typeface="Arial"/>
                <a:cs typeface="Arial"/>
                <a:sym typeface="Arial"/>
              </a:rPr>
              <a:t>ya</a:t>
            </a:r>
            <a:r>
              <a:rPr lang="en-US" sz="2800" dirty="0">
                <a:latin typeface="Arial"/>
                <a:ea typeface="Arial"/>
                <a:cs typeface="Arial"/>
                <a:sym typeface="Arial"/>
              </a:rPr>
              <a:t> </a:t>
            </a:r>
            <a:r>
              <a:rPr lang="en-US" sz="2800" dirty="0" err="1">
                <a:latin typeface="Arial"/>
                <a:ea typeface="Arial"/>
                <a:cs typeface="Arial"/>
                <a:sym typeface="Arial"/>
              </a:rPr>
              <a:t>ai</a:t>
            </a:r>
            <a:r>
              <a:rPr lang="en-US" sz="2800" dirty="0">
                <a:latin typeface="Arial"/>
                <a:ea typeface="Arial"/>
                <a:cs typeface="Arial"/>
                <a:sym typeface="Arial"/>
              </a:rPr>
              <a:t> </a:t>
            </a:r>
            <a:r>
              <a:rPr lang="en-US" sz="2800" dirty="0" err="1">
                <a:latin typeface="Arial"/>
                <a:ea typeface="Arial"/>
                <a:cs typeface="Arial"/>
                <a:sym typeface="Arial"/>
              </a:rPr>
              <a:t>shaloi</a:t>
            </a:r>
            <a:endParaRPr sz="2800" dirty="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p7"/>
          <p:cNvSpPr txBox="1">
            <a:spLocks noGrp="1"/>
          </p:cNvSpPr>
          <p:nvPr>
            <p:ph type="ctrTitle"/>
          </p:nvPr>
        </p:nvSpPr>
        <p:spPr>
          <a:xfrm>
            <a:off x="5123591" y="481277"/>
            <a:ext cx="6251110" cy="170453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5400"/>
              <a:buNone/>
            </a:pPr>
            <a:r>
              <a:rPr lang="en-US" sz="4400" dirty="0" err="1" smtClean="0">
                <a:latin typeface="Arial"/>
                <a:ea typeface="Arial"/>
                <a:cs typeface="Arial"/>
                <a:sym typeface="Arial"/>
              </a:rPr>
              <a:t>Uhpung</a:t>
            </a:r>
            <a:r>
              <a:rPr lang="en-US" sz="4400" dirty="0" smtClean="0">
                <a:latin typeface="Arial"/>
                <a:ea typeface="Arial"/>
                <a:cs typeface="Arial"/>
                <a:sym typeface="Arial"/>
              </a:rPr>
              <a:t> </a:t>
            </a:r>
            <a:r>
              <a:rPr lang="en-US" sz="4400" dirty="0" err="1" smtClean="0">
                <a:latin typeface="Arial"/>
                <a:ea typeface="Arial"/>
                <a:cs typeface="Arial"/>
                <a:sym typeface="Arial"/>
              </a:rPr>
              <a:t>ni</a:t>
            </a:r>
            <a:r>
              <a:rPr lang="en-US" sz="4400" dirty="0" smtClean="0">
                <a:latin typeface="Arial"/>
                <a:ea typeface="Arial"/>
                <a:cs typeface="Arial"/>
                <a:sym typeface="Arial"/>
              </a:rPr>
              <a:t> a </a:t>
            </a:r>
            <a:r>
              <a:rPr lang="en-US" sz="4400" dirty="0" err="1" smtClean="0">
                <a:latin typeface="Arial"/>
                <a:ea typeface="Arial"/>
                <a:cs typeface="Arial"/>
                <a:sym typeface="Arial"/>
              </a:rPr>
              <a:t>lapran</a:t>
            </a:r>
            <a:r>
              <a:rPr lang="en-US" sz="4400" dirty="0" smtClean="0">
                <a:latin typeface="Arial"/>
                <a:ea typeface="Arial"/>
                <a:cs typeface="Arial"/>
                <a:sym typeface="Arial"/>
              </a:rPr>
              <a:t> </a:t>
            </a:r>
            <a:r>
              <a:rPr lang="en-US" sz="4400" dirty="0" err="1" smtClean="0">
                <a:latin typeface="Arial"/>
                <a:ea typeface="Arial"/>
                <a:cs typeface="Arial"/>
                <a:sym typeface="Arial"/>
              </a:rPr>
              <a:t>matut</a:t>
            </a:r>
            <a:r>
              <a:rPr lang="en-US" sz="4400" dirty="0" smtClean="0">
                <a:latin typeface="Arial"/>
                <a:ea typeface="Arial"/>
                <a:cs typeface="Arial"/>
                <a:sym typeface="Arial"/>
              </a:rPr>
              <a:t> </a:t>
            </a:r>
            <a:r>
              <a:rPr lang="en-US" sz="4400" dirty="0" err="1" smtClean="0">
                <a:latin typeface="Arial"/>
                <a:ea typeface="Arial"/>
                <a:cs typeface="Arial"/>
                <a:sym typeface="Arial"/>
              </a:rPr>
              <a:t>mahkai</a:t>
            </a:r>
            <a:r>
              <a:rPr lang="en-US" sz="4400" dirty="0" smtClean="0">
                <a:latin typeface="Arial"/>
                <a:ea typeface="Arial"/>
                <a:cs typeface="Arial"/>
                <a:sym typeface="Arial"/>
              </a:rPr>
              <a:t> n-</a:t>
            </a:r>
            <a:r>
              <a:rPr lang="en-US" sz="4400" dirty="0" err="1" smtClean="0">
                <a:latin typeface="Arial"/>
                <a:ea typeface="Arial"/>
                <a:cs typeface="Arial"/>
                <a:sym typeface="Arial"/>
              </a:rPr>
              <a:t>na</a:t>
            </a:r>
            <a:r>
              <a:rPr lang="en-US" sz="4400" dirty="0" smtClean="0">
                <a:latin typeface="Arial"/>
                <a:ea typeface="Arial"/>
                <a:cs typeface="Arial"/>
                <a:sym typeface="Arial"/>
              </a:rPr>
              <a:t> </a:t>
            </a:r>
            <a:r>
              <a:rPr lang="en-US" sz="4400" dirty="0" err="1" smtClean="0">
                <a:latin typeface="Arial"/>
                <a:ea typeface="Arial"/>
                <a:cs typeface="Arial"/>
                <a:sym typeface="Arial"/>
              </a:rPr>
              <a:t>ap</a:t>
            </a:r>
            <a:r>
              <a:rPr lang="en-US" sz="4400" dirty="0" smtClean="0">
                <a:latin typeface="Arial"/>
                <a:ea typeface="Arial"/>
                <a:cs typeface="Arial"/>
                <a:sym typeface="Arial"/>
              </a:rPr>
              <a:t> </a:t>
            </a:r>
            <a:r>
              <a:rPr lang="en-US" sz="4400" dirty="0" err="1" smtClean="0">
                <a:latin typeface="Arial"/>
                <a:ea typeface="Arial"/>
                <a:cs typeface="Arial"/>
                <a:sym typeface="Arial"/>
              </a:rPr>
              <a:t>ya</a:t>
            </a:r>
            <a:r>
              <a:rPr lang="en-US" sz="4400" dirty="0" smtClean="0">
                <a:latin typeface="Arial"/>
                <a:ea typeface="Arial"/>
                <a:cs typeface="Arial"/>
                <a:sym typeface="Arial"/>
              </a:rPr>
              <a:t> </a:t>
            </a:r>
            <a:r>
              <a:rPr lang="en-US" sz="4400" dirty="0" err="1" smtClean="0">
                <a:latin typeface="Arial"/>
                <a:ea typeface="Arial"/>
                <a:cs typeface="Arial"/>
                <a:sym typeface="Arial"/>
              </a:rPr>
              <a:t>ai</a:t>
            </a:r>
            <a:r>
              <a:rPr lang="en-US" sz="4400" dirty="0" smtClean="0">
                <a:latin typeface="Arial"/>
                <a:ea typeface="Arial"/>
                <a:cs typeface="Arial"/>
                <a:sym typeface="Arial"/>
              </a:rPr>
              <a:t> lam a </a:t>
            </a:r>
            <a:r>
              <a:rPr lang="en-US" sz="4400" dirty="0" err="1" smtClean="0">
                <a:latin typeface="Arial"/>
                <a:ea typeface="Arial"/>
                <a:cs typeface="Arial"/>
                <a:sym typeface="Arial"/>
              </a:rPr>
              <a:t>matu</a:t>
            </a:r>
            <a:r>
              <a:rPr lang="en-US" sz="4400" dirty="0" smtClean="0">
                <a:latin typeface="Arial"/>
                <a:ea typeface="Arial"/>
                <a:cs typeface="Arial"/>
                <a:sym typeface="Arial"/>
              </a:rPr>
              <a:t> lam </a:t>
            </a:r>
            <a:r>
              <a:rPr lang="en-US" sz="4400" dirty="0" err="1" smtClean="0">
                <a:latin typeface="Arial"/>
                <a:ea typeface="Arial"/>
                <a:cs typeface="Arial"/>
                <a:sym typeface="Arial"/>
              </a:rPr>
              <a:t>matsun</a:t>
            </a:r>
            <a:r>
              <a:rPr lang="en-US" sz="4400" dirty="0" smtClean="0">
                <a:latin typeface="Arial"/>
                <a:ea typeface="Arial"/>
                <a:cs typeface="Arial"/>
                <a:sym typeface="Arial"/>
              </a:rPr>
              <a:t> da </a:t>
            </a:r>
            <a:r>
              <a:rPr lang="en-US" sz="4400" dirty="0" err="1" smtClean="0">
                <a:latin typeface="Arial"/>
                <a:ea typeface="Arial"/>
                <a:cs typeface="Arial"/>
                <a:sym typeface="Arial"/>
              </a:rPr>
              <a:t>ai</a:t>
            </a:r>
            <a:r>
              <a:rPr lang="en-US" sz="4400" dirty="0" smtClean="0">
                <a:latin typeface="Arial"/>
                <a:ea typeface="Arial"/>
                <a:cs typeface="Arial"/>
                <a:sym typeface="Arial"/>
              </a:rPr>
              <a:t> </a:t>
            </a:r>
            <a:r>
              <a:rPr lang="en-US" sz="4400" dirty="0" err="1" smtClean="0">
                <a:latin typeface="Arial"/>
                <a:ea typeface="Arial"/>
                <a:cs typeface="Arial"/>
                <a:sym typeface="Arial"/>
              </a:rPr>
              <a:t>myit</a:t>
            </a:r>
            <a:r>
              <a:rPr lang="en-US" sz="4400" dirty="0" smtClean="0">
                <a:latin typeface="Arial"/>
                <a:ea typeface="Arial"/>
                <a:cs typeface="Arial"/>
                <a:sym typeface="Arial"/>
              </a:rPr>
              <a:t> </a:t>
            </a:r>
            <a:r>
              <a:rPr lang="en-US" sz="4400" dirty="0" err="1" smtClean="0">
                <a:latin typeface="Arial"/>
                <a:ea typeface="Arial"/>
                <a:cs typeface="Arial"/>
                <a:sym typeface="Arial"/>
              </a:rPr>
              <a:t>jasat</a:t>
            </a:r>
            <a:r>
              <a:rPr lang="en-US" sz="4400" dirty="0" smtClean="0">
                <a:latin typeface="Arial"/>
                <a:ea typeface="Arial"/>
                <a:cs typeface="Arial"/>
                <a:sym typeface="Arial"/>
              </a:rPr>
              <a:t> </a:t>
            </a:r>
            <a:r>
              <a:rPr lang="en-US" sz="4400" dirty="0" err="1" smtClean="0">
                <a:latin typeface="Arial"/>
                <a:ea typeface="Arial"/>
                <a:cs typeface="Arial"/>
                <a:sym typeface="Arial"/>
              </a:rPr>
              <a:t>lai</a:t>
            </a:r>
            <a:r>
              <a:rPr lang="en-US" sz="4400" dirty="0" smtClean="0">
                <a:latin typeface="Arial"/>
                <a:ea typeface="Arial"/>
                <a:cs typeface="Arial"/>
                <a:sym typeface="Arial"/>
              </a:rPr>
              <a:t> </a:t>
            </a:r>
            <a:r>
              <a:rPr lang="en-US" sz="4400" dirty="0" err="1" smtClean="0">
                <a:latin typeface="Arial"/>
                <a:ea typeface="Arial"/>
                <a:cs typeface="Arial"/>
                <a:sym typeface="Arial"/>
              </a:rPr>
              <a:t>masa</a:t>
            </a:r>
            <a:r>
              <a:rPr lang="en-US" sz="4400" dirty="0" smtClean="0">
                <a:latin typeface="Arial"/>
                <a:ea typeface="Arial"/>
                <a:cs typeface="Arial"/>
                <a:sym typeface="Arial"/>
              </a:rPr>
              <a:t> </a:t>
            </a:r>
            <a:r>
              <a:rPr lang="en-US" sz="4400" dirty="0" err="1" smtClean="0">
                <a:latin typeface="Arial"/>
                <a:ea typeface="Arial"/>
                <a:cs typeface="Arial"/>
                <a:sym typeface="Arial"/>
              </a:rPr>
              <a:t>ni</a:t>
            </a:r>
            <a:endParaRPr sz="4400" dirty="0">
              <a:latin typeface="Arial"/>
              <a:ea typeface="Arial"/>
              <a:cs typeface="Arial"/>
              <a:sym typeface="Arial"/>
            </a:endParaRPr>
          </a:p>
        </p:txBody>
      </p:sp>
      <p:pic>
        <p:nvPicPr>
          <p:cNvPr id="307" name="Google Shape;307;p7" descr="A picture containing outdoor, fresh&#10;&#10;Description automatically generated"/>
          <p:cNvPicPr preferRelativeResize="0"/>
          <p:nvPr/>
        </p:nvPicPr>
        <p:blipFill rotWithShape="1">
          <a:blip r:embed="rId3">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08" name="Google Shape;308;p7"/>
          <p:cNvSpPr/>
          <p:nvPr/>
        </p:nvSpPr>
        <p:spPr>
          <a:xfrm>
            <a:off x="5820825" y="5576886"/>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9"/>
        <p:cNvGrpSpPr/>
        <p:nvPr/>
      </p:nvGrpSpPr>
      <p:grpSpPr>
        <a:xfrm>
          <a:off x="0" y="0"/>
          <a:ext cx="0" cy="0"/>
          <a:chOff x="0" y="0"/>
          <a:chExt cx="0" cy="0"/>
        </a:xfrm>
      </p:grpSpPr>
      <p:sp>
        <p:nvSpPr>
          <p:cNvPr id="730" name="Google Shape;730;p6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1" name="Google Shape;731;p64"/>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2" name="Google Shape;732;p64"/>
          <p:cNvSpPr txBox="1">
            <a:spLocks noGrp="1"/>
          </p:cNvSpPr>
          <p:nvPr>
            <p:ph type="body" idx="1"/>
          </p:nvPr>
        </p:nvSpPr>
        <p:spPr>
          <a:xfrm>
            <a:off x="350520" y="1991750"/>
            <a:ext cx="11430000" cy="4241409"/>
          </a:xfrm>
          <a:prstGeom prst="rect">
            <a:avLst/>
          </a:prstGeom>
          <a:solidFill>
            <a:schemeClr val="lt1"/>
          </a:solidFill>
          <a:ln>
            <a:noFill/>
          </a:ln>
        </p:spPr>
        <p:txBody>
          <a:bodyPr spcFirstLastPara="1" wrap="square" lIns="91425" tIns="45700" rIns="91425" bIns="45700" anchor="t" anchorCtr="0">
            <a:noAutofit/>
          </a:bodyPr>
          <a:lstStyle/>
          <a:p>
            <a:pPr marL="38100" lvl="0" indent="0" algn="l" rtl="0">
              <a:lnSpc>
                <a:spcPct val="150000"/>
              </a:lnSpc>
              <a:spcBef>
                <a:spcPts val="0"/>
              </a:spcBef>
              <a:spcAft>
                <a:spcPts val="0"/>
              </a:spcAft>
              <a:buClr>
                <a:schemeClr val="dk1"/>
              </a:buClr>
              <a:buSzPts val="1200"/>
              <a:buNone/>
            </a:pPr>
            <a:r>
              <a:rPr lang="en-US" sz="2400" b="1" dirty="0" err="1" smtClean="0">
                <a:latin typeface="Arial"/>
                <a:ea typeface="Arial"/>
                <a:cs typeface="Arial"/>
                <a:sym typeface="Arial"/>
              </a:rPr>
              <a:t>Nga</a:t>
            </a:r>
            <a:r>
              <a:rPr lang="en-US" sz="2400" b="1" dirty="0" smtClean="0">
                <a:latin typeface="Arial"/>
                <a:ea typeface="Arial"/>
                <a:cs typeface="Arial"/>
                <a:sym typeface="Arial"/>
              </a:rPr>
              <a:t> </a:t>
            </a:r>
            <a:r>
              <a:rPr lang="en-US" sz="2400" b="1" dirty="0" err="1" smtClean="0">
                <a:latin typeface="Arial"/>
                <a:ea typeface="Arial"/>
                <a:cs typeface="Arial"/>
                <a:sym typeface="Arial"/>
              </a:rPr>
              <a:t>manu</a:t>
            </a:r>
            <a:r>
              <a:rPr lang="en-US" sz="2400" b="1" dirty="0" smtClean="0">
                <a:latin typeface="Arial"/>
                <a:ea typeface="Arial"/>
                <a:cs typeface="Arial"/>
                <a:sym typeface="Arial"/>
              </a:rPr>
              <a:t> lam </a:t>
            </a:r>
            <a:r>
              <a:rPr lang="en-US" sz="2400" b="1" dirty="0" err="1" smtClean="0">
                <a:latin typeface="Arial"/>
                <a:ea typeface="Arial"/>
                <a:cs typeface="Arial"/>
                <a:sym typeface="Arial"/>
              </a:rPr>
              <a:t>lu</a:t>
            </a:r>
            <a:r>
              <a:rPr lang="en-US" sz="2400" b="1" dirty="0" smtClean="0">
                <a:latin typeface="Arial"/>
                <a:ea typeface="Arial"/>
                <a:cs typeface="Arial"/>
                <a:sym typeface="Arial"/>
              </a:rPr>
              <a:t> u </a:t>
            </a:r>
            <a:r>
              <a:rPr lang="en-US" sz="2400" b="1" dirty="0" err="1" smtClean="0">
                <a:latin typeface="Arial"/>
                <a:ea typeface="Arial"/>
                <a:cs typeface="Arial"/>
                <a:sym typeface="Arial"/>
              </a:rPr>
              <a:t>ga</a:t>
            </a:r>
            <a:endParaRPr sz="2400" dirty="0">
              <a:latin typeface="Arial"/>
              <a:ea typeface="Arial"/>
              <a:cs typeface="Arial"/>
              <a:sym typeface="Arial"/>
            </a:endParaRPr>
          </a:p>
          <a:p>
            <a:pPr marL="495300" lvl="1" indent="0" algn="l" rtl="0">
              <a:lnSpc>
                <a:spcPct val="150000"/>
              </a:lnSpc>
              <a:spcBef>
                <a:spcPts val="0"/>
              </a:spcBef>
              <a:spcAft>
                <a:spcPts val="0"/>
              </a:spcAft>
              <a:buClr>
                <a:schemeClr val="dk1"/>
              </a:buClr>
              <a:buSzPts val="1200"/>
              <a:buNone/>
            </a:pPr>
            <a:r>
              <a:rPr lang="en-US" dirty="0" err="1" smtClean="0">
                <a:latin typeface="Arial"/>
                <a:ea typeface="Arial"/>
                <a:cs typeface="Arial"/>
                <a:sym typeface="Arial"/>
              </a:rPr>
              <a:t>Azim</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taw yang </a:t>
            </a:r>
            <a:r>
              <a:rPr lang="en-US" dirty="0" err="1" smtClean="0">
                <a:latin typeface="Arial"/>
                <a:ea typeface="Arial"/>
                <a:cs typeface="Arial"/>
                <a:sym typeface="Arial"/>
              </a:rPr>
              <a:t>mannag</a:t>
            </a:r>
            <a:r>
              <a:rPr lang="en-US" dirty="0" smtClean="0">
                <a:latin typeface="Arial"/>
                <a:ea typeface="Arial"/>
                <a:cs typeface="Arial"/>
                <a:sym typeface="Arial"/>
              </a:rPr>
              <a:t> tai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tim</a:t>
            </a:r>
            <a:r>
              <a:rPr lang="en-US" dirty="0" smtClean="0">
                <a:latin typeface="Arial"/>
                <a:ea typeface="Arial"/>
                <a:cs typeface="Arial"/>
                <a:sym typeface="Arial"/>
              </a:rPr>
              <a:t> ma / </a:t>
            </a:r>
            <a:r>
              <a:rPr lang="en-US" dirty="0" err="1" smtClean="0">
                <a:latin typeface="Arial"/>
                <a:ea typeface="Arial"/>
                <a:cs typeface="Arial"/>
                <a:sym typeface="Arial"/>
              </a:rPr>
              <a:t>asak</a:t>
            </a:r>
            <a:r>
              <a:rPr lang="en-US" dirty="0" smtClean="0">
                <a:latin typeface="Arial"/>
                <a:ea typeface="Arial"/>
                <a:cs typeface="Arial"/>
                <a:sym typeface="Arial"/>
              </a:rPr>
              <a:t> </a:t>
            </a:r>
            <a:r>
              <a:rPr lang="en-US" dirty="0" err="1" smtClean="0">
                <a:latin typeface="Arial"/>
                <a:ea typeface="Arial"/>
                <a:cs typeface="Arial"/>
                <a:sym typeface="Arial"/>
              </a:rPr>
              <a:t>shi</a:t>
            </a:r>
            <a:r>
              <a:rPr lang="en-US" dirty="0" smtClean="0">
                <a:latin typeface="Arial"/>
                <a:ea typeface="Arial"/>
                <a:cs typeface="Arial"/>
                <a:sym typeface="Arial"/>
              </a:rPr>
              <a:t> </a:t>
            </a:r>
            <a:r>
              <a:rPr lang="en-US" dirty="0" err="1" smtClean="0">
                <a:latin typeface="Arial"/>
                <a:ea typeface="Arial"/>
                <a:cs typeface="Arial"/>
                <a:sym typeface="Arial"/>
              </a:rPr>
              <a:t>ning</a:t>
            </a:r>
            <a:r>
              <a:rPr lang="en-US" dirty="0" smtClean="0">
                <a:latin typeface="Arial"/>
                <a:ea typeface="Arial"/>
                <a:cs typeface="Arial"/>
                <a:sym typeface="Arial"/>
              </a:rPr>
              <a:t> </a:t>
            </a:r>
            <a:r>
              <a:rPr lang="en-US" dirty="0" err="1" smtClean="0">
                <a:latin typeface="Arial"/>
                <a:ea typeface="Arial"/>
                <a:cs typeface="Arial"/>
                <a:sym typeface="Arial"/>
              </a:rPr>
              <a:t>jan</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ma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woi</a:t>
            </a:r>
            <a:r>
              <a:rPr lang="en-US" dirty="0" smtClean="0">
                <a:latin typeface="Arial"/>
                <a:ea typeface="Arial"/>
                <a:cs typeface="Arial"/>
                <a:sym typeface="Arial"/>
              </a:rPr>
              <a:t> awn u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Myi</a:t>
            </a:r>
            <a:r>
              <a:rPr lang="en-US" dirty="0" smtClean="0">
                <a:latin typeface="Arial"/>
                <a:ea typeface="Arial"/>
                <a:cs typeface="Arial"/>
                <a:sym typeface="Arial"/>
              </a:rPr>
              <a:t> man </a:t>
            </a:r>
            <a:r>
              <a:rPr lang="en-US" dirty="0" err="1" smtClean="0">
                <a:latin typeface="Arial"/>
                <a:ea typeface="Arial"/>
                <a:cs typeface="Arial"/>
                <a:sym typeface="Arial"/>
              </a:rPr>
              <a:t>hkrum</a:t>
            </a:r>
            <a:r>
              <a:rPr lang="en-US" dirty="0" smtClean="0">
                <a:latin typeface="Arial"/>
                <a:ea typeface="Arial"/>
                <a:cs typeface="Arial"/>
                <a:sym typeface="Arial"/>
              </a:rPr>
              <a:t> </a:t>
            </a:r>
            <a:r>
              <a:rPr lang="en-US" dirty="0" err="1" smtClean="0">
                <a:latin typeface="Arial"/>
                <a:ea typeface="Arial"/>
                <a:cs typeface="Arial"/>
                <a:sym typeface="Arial"/>
              </a:rPr>
              <a:t>byin</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shara</a:t>
            </a:r>
            <a:r>
              <a:rPr lang="en-US" dirty="0" smtClean="0">
                <a:latin typeface="Arial"/>
                <a:ea typeface="Arial"/>
                <a:cs typeface="Arial"/>
                <a:sym typeface="Arial"/>
              </a:rPr>
              <a:t> </a:t>
            </a:r>
            <a:r>
              <a:rPr lang="en-US" dirty="0" err="1" smtClean="0">
                <a:latin typeface="Arial"/>
                <a:ea typeface="Arial"/>
                <a:cs typeface="Arial"/>
                <a:sym typeface="Arial"/>
              </a:rPr>
              <a:t>kaw</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shahte</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sharawng</a:t>
            </a:r>
            <a:r>
              <a:rPr lang="en-US" dirty="0" smtClean="0">
                <a:latin typeface="Arial"/>
                <a:ea typeface="Arial"/>
                <a:cs typeface="Arial"/>
                <a:sym typeface="Arial"/>
              </a:rPr>
              <a:t> yang </a:t>
            </a:r>
            <a:r>
              <a:rPr lang="en-US" dirty="0" err="1" smtClean="0">
                <a:latin typeface="Arial"/>
                <a:ea typeface="Arial"/>
                <a:cs typeface="Arial"/>
                <a:sym typeface="Arial"/>
              </a:rPr>
              <a:t>danleng</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tsundan</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ai lam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madun</a:t>
            </a:r>
            <a:r>
              <a:rPr lang="en-US" dirty="0" smtClean="0">
                <a:latin typeface="Arial"/>
                <a:ea typeface="Arial"/>
                <a:cs typeface="Arial"/>
                <a:sym typeface="Arial"/>
              </a:rPr>
              <a:t> ai </a:t>
            </a:r>
            <a:r>
              <a:rPr lang="en-US" dirty="0" err="1" smtClean="0">
                <a:latin typeface="Arial"/>
                <a:ea typeface="Arial"/>
                <a:cs typeface="Arial"/>
                <a:sym typeface="Arial"/>
              </a:rPr>
              <a:t>hkum</a:t>
            </a:r>
            <a:r>
              <a:rPr lang="en-US" dirty="0" smtClean="0">
                <a:latin typeface="Arial"/>
                <a:ea typeface="Arial"/>
                <a:cs typeface="Arial"/>
                <a:sym typeface="Arial"/>
              </a:rPr>
              <a:t> </a:t>
            </a:r>
            <a:r>
              <a:rPr lang="en-US" dirty="0" err="1" smtClean="0">
                <a:latin typeface="Arial"/>
                <a:ea typeface="Arial"/>
                <a:cs typeface="Arial"/>
                <a:sym typeface="Arial"/>
              </a:rPr>
              <a:t>hkrang</a:t>
            </a:r>
            <a:r>
              <a:rPr lang="en-US" dirty="0" smtClean="0">
                <a:latin typeface="Arial"/>
                <a:ea typeface="Arial"/>
                <a:cs typeface="Arial"/>
                <a:sym typeface="Arial"/>
              </a:rPr>
              <a:t> </a:t>
            </a:r>
            <a:r>
              <a:rPr lang="en-US" dirty="0" err="1" smtClean="0">
                <a:latin typeface="Arial"/>
                <a:ea typeface="Arial"/>
                <a:cs typeface="Arial"/>
                <a:sym typeface="Arial"/>
              </a:rPr>
              <a:t>nsam</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ra</a:t>
            </a:r>
            <a:r>
              <a:rPr lang="en-US" dirty="0" smtClean="0">
                <a:latin typeface="Arial"/>
                <a:ea typeface="Arial"/>
                <a:cs typeface="Arial"/>
                <a:sym typeface="Arial"/>
              </a:rPr>
              <a:t> ai. </a:t>
            </a:r>
            <a:r>
              <a:rPr lang="en-US" dirty="0" err="1" smtClean="0">
                <a:latin typeface="Arial"/>
                <a:ea typeface="Arial"/>
                <a:cs typeface="Arial"/>
                <a:sym typeface="Arial"/>
              </a:rPr>
              <a:t>Byin</a:t>
            </a:r>
            <a:r>
              <a:rPr lang="en-US" dirty="0" smtClean="0">
                <a:latin typeface="Arial"/>
                <a:ea typeface="Arial"/>
                <a:cs typeface="Arial"/>
                <a:sym typeface="Arial"/>
              </a:rPr>
              <a:t> </a:t>
            </a:r>
            <a:r>
              <a:rPr lang="en-US" dirty="0" err="1" smtClean="0">
                <a:latin typeface="Arial"/>
                <a:ea typeface="Arial"/>
                <a:cs typeface="Arial"/>
                <a:sym typeface="Arial"/>
              </a:rPr>
              <a:t>lai</a:t>
            </a:r>
            <a:r>
              <a:rPr lang="en-US" dirty="0" smtClean="0">
                <a:latin typeface="Arial"/>
                <a:ea typeface="Arial"/>
                <a:cs typeface="Arial"/>
                <a:sym typeface="Arial"/>
              </a:rPr>
              <a:t> </a:t>
            </a:r>
            <a:r>
              <a:rPr lang="en-US" dirty="0" err="1" smtClean="0">
                <a:latin typeface="Arial"/>
                <a:ea typeface="Arial"/>
                <a:cs typeface="Arial"/>
                <a:sym typeface="Arial"/>
              </a:rPr>
              <a:t>wa</a:t>
            </a:r>
            <a:r>
              <a:rPr lang="en-US" dirty="0" smtClean="0">
                <a:latin typeface="Arial"/>
                <a:ea typeface="Arial"/>
                <a:cs typeface="Arial"/>
                <a:sym typeface="Arial"/>
              </a:rPr>
              <a:t> </a:t>
            </a:r>
            <a:r>
              <a:rPr lang="en-US" dirty="0" err="1" smtClean="0">
                <a:latin typeface="Arial"/>
                <a:ea typeface="Arial"/>
                <a:cs typeface="Arial"/>
                <a:sym typeface="Arial"/>
              </a:rPr>
              <a:t>sai</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gadai</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hpa</a:t>
            </a:r>
            <a:r>
              <a:rPr lang="en-US" dirty="0" smtClean="0">
                <a:latin typeface="Arial"/>
                <a:ea typeface="Arial"/>
                <a:cs typeface="Arial"/>
                <a:sym typeface="Arial"/>
              </a:rPr>
              <a:t> </a:t>
            </a:r>
            <a:r>
              <a:rPr lang="en-US" dirty="0" err="1" smtClean="0">
                <a:latin typeface="Arial"/>
                <a:ea typeface="Arial"/>
                <a:cs typeface="Arial"/>
                <a:sym typeface="Arial"/>
              </a:rPr>
              <a:t>majaw</a:t>
            </a:r>
            <a:r>
              <a:rPr lang="en-US" dirty="0" smtClean="0">
                <a:latin typeface="Arial"/>
                <a:ea typeface="Arial"/>
                <a:cs typeface="Arial"/>
                <a:sym typeface="Arial"/>
              </a:rPr>
              <a:t> </a:t>
            </a:r>
            <a:r>
              <a:rPr lang="en-US" dirty="0" err="1" smtClean="0">
                <a:latin typeface="Arial"/>
                <a:ea typeface="Arial"/>
                <a:cs typeface="Arial"/>
                <a:sym typeface="Arial"/>
              </a:rPr>
              <a:t>ngu</a:t>
            </a:r>
            <a:r>
              <a:rPr lang="en-US" dirty="0" smtClean="0">
                <a:latin typeface="Arial"/>
                <a:ea typeface="Arial"/>
                <a:cs typeface="Arial"/>
                <a:sym typeface="Arial"/>
              </a:rPr>
              <a:t> ai </a:t>
            </a:r>
            <a:r>
              <a:rPr lang="en-US" dirty="0" err="1" smtClean="0">
                <a:latin typeface="Arial"/>
                <a:ea typeface="Arial"/>
                <a:cs typeface="Arial"/>
                <a:sym typeface="Arial"/>
              </a:rPr>
              <a:t>ga</a:t>
            </a:r>
            <a:r>
              <a:rPr lang="en-US" dirty="0" smtClean="0">
                <a:latin typeface="Arial"/>
                <a:ea typeface="Arial"/>
                <a:cs typeface="Arial"/>
                <a:sym typeface="Arial"/>
              </a:rPr>
              <a:t> san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smtClean="0">
                <a:latin typeface="Arial"/>
                <a:ea typeface="Arial"/>
                <a:cs typeface="Arial"/>
                <a:sym typeface="Arial"/>
              </a:rPr>
              <a:t>san ai. Dai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malai</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hkyam</a:t>
            </a:r>
            <a:r>
              <a:rPr lang="en-US" dirty="0" smtClean="0">
                <a:latin typeface="Arial"/>
                <a:ea typeface="Arial"/>
                <a:cs typeface="Arial"/>
                <a:sym typeface="Arial"/>
              </a:rPr>
              <a:t> </a:t>
            </a:r>
            <a:r>
              <a:rPr lang="en-US" dirty="0" err="1" smtClean="0">
                <a:latin typeface="Arial"/>
                <a:ea typeface="Arial"/>
                <a:cs typeface="Arial"/>
                <a:sym typeface="Arial"/>
              </a:rPr>
              <a:t>sa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si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shga</a:t>
            </a:r>
            <a:r>
              <a:rPr lang="en-US" dirty="0" smtClean="0">
                <a:latin typeface="Arial"/>
                <a:ea typeface="Arial"/>
                <a:cs typeface="Arial"/>
                <a:sym typeface="Arial"/>
              </a:rPr>
              <a:t> u. </a:t>
            </a:r>
            <a:r>
              <a:rPr lang="en-US" dirty="0" err="1">
                <a:latin typeface="Arial"/>
                <a:ea typeface="Arial"/>
                <a:cs typeface="Arial"/>
                <a:sym typeface="Arial"/>
              </a:rPr>
              <a:t>S</a:t>
            </a:r>
            <a:r>
              <a:rPr lang="en-US" dirty="0" err="1" smtClean="0">
                <a:latin typeface="Arial"/>
                <a:ea typeface="Arial"/>
                <a:cs typeface="Arial"/>
                <a:sym typeface="Arial"/>
              </a:rPr>
              <a:t>hanhte</a:t>
            </a:r>
            <a:r>
              <a:rPr lang="en-US" dirty="0" smtClean="0">
                <a:latin typeface="Arial"/>
                <a:ea typeface="Arial"/>
                <a:cs typeface="Arial"/>
                <a:sym typeface="Arial"/>
              </a:rPr>
              <a:t> </a:t>
            </a:r>
            <a:r>
              <a:rPr lang="en-US" dirty="0" err="1" smtClean="0">
                <a:latin typeface="Arial"/>
                <a:ea typeface="Arial"/>
                <a:cs typeface="Arial"/>
                <a:sym typeface="Arial"/>
              </a:rPr>
              <a:t>chye</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lam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hku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u. </a:t>
            </a:r>
            <a:endParaRPr dirty="0">
              <a:latin typeface="Arial"/>
              <a:ea typeface="Arial"/>
              <a:cs typeface="Arial"/>
              <a:sym typeface="Arial"/>
            </a:endParaRPr>
          </a:p>
        </p:txBody>
      </p:sp>
      <p:sp>
        <p:nvSpPr>
          <p:cNvPr id="733" name="Google Shape;733;p64"/>
          <p:cNvSpPr txBox="1">
            <a:spLocks noGrp="1"/>
          </p:cNvSpPr>
          <p:nvPr>
            <p:ph type="title"/>
          </p:nvPr>
        </p:nvSpPr>
        <p:spPr>
          <a:xfrm>
            <a:off x="350520" y="441688"/>
            <a:ext cx="11769970" cy="691995"/>
          </a:xfrm>
          <a:prstGeom prst="rect">
            <a:avLst/>
          </a:prstGeom>
          <a:noFill/>
          <a:ln>
            <a:noFill/>
          </a:ln>
        </p:spPr>
        <p:txBody>
          <a:bodyPr spcFirstLastPara="1" wrap="square" lIns="91425" tIns="45700" rIns="91425" bIns="45700" anchor="ctr" anchorCtr="0">
            <a:normAutofit fontScale="90000"/>
          </a:bodyPr>
          <a:lstStyle/>
          <a:p>
            <a:pPr lvl="0">
              <a:lnSpc>
                <a:spcPct val="150000"/>
              </a:lnSpc>
              <a:buSzPct val="100000"/>
            </a:pPr>
            <a:r>
              <a:rPr lang="en-US" sz="3200" dirty="0" err="1">
                <a:latin typeface="Arial"/>
                <a:ea typeface="Arial"/>
                <a:cs typeface="Arial"/>
                <a:sym typeface="Arial"/>
              </a:rPr>
              <a:t>Num</a:t>
            </a:r>
            <a:r>
              <a:rPr lang="en-US" sz="3200" dirty="0">
                <a:latin typeface="Arial"/>
                <a:ea typeface="Arial"/>
                <a:cs typeface="Arial"/>
                <a:sym typeface="Arial"/>
              </a:rPr>
              <a:t>, la </a:t>
            </a:r>
            <a:r>
              <a:rPr lang="en-US" sz="3200" dirty="0" err="1">
                <a:latin typeface="Arial"/>
                <a:ea typeface="Arial"/>
                <a:cs typeface="Arial"/>
                <a:sym typeface="Arial"/>
              </a:rPr>
              <a:t>madung</a:t>
            </a:r>
            <a:r>
              <a:rPr lang="en-US" sz="3200" dirty="0">
                <a:latin typeface="Arial"/>
                <a:ea typeface="Arial"/>
                <a:cs typeface="Arial"/>
                <a:sym typeface="Arial"/>
              </a:rPr>
              <a:t> </a:t>
            </a:r>
            <a:r>
              <a:rPr lang="en-US" sz="3200" dirty="0" err="1">
                <a:latin typeface="Arial"/>
                <a:ea typeface="Arial"/>
                <a:cs typeface="Arial"/>
                <a:sym typeface="Arial"/>
              </a:rPr>
              <a:t>dawsa</a:t>
            </a:r>
            <a:r>
              <a:rPr lang="en-US" sz="3200" dirty="0">
                <a:latin typeface="Arial"/>
                <a:ea typeface="Arial"/>
                <a:cs typeface="Arial"/>
                <a:sym typeface="Arial"/>
              </a:rPr>
              <a:t> lam </a:t>
            </a:r>
            <a:r>
              <a:rPr lang="en-US" sz="3200" dirty="0" err="1">
                <a:latin typeface="Arial"/>
                <a:ea typeface="Arial"/>
                <a:cs typeface="Arial"/>
                <a:sym typeface="Arial"/>
              </a:rPr>
              <a:t>hkrum</a:t>
            </a:r>
            <a:r>
              <a:rPr lang="en-US" sz="3200" dirty="0">
                <a:latin typeface="Arial"/>
                <a:ea typeface="Arial"/>
                <a:cs typeface="Arial"/>
                <a:sym typeface="Arial"/>
              </a:rPr>
              <a:t> </a:t>
            </a:r>
            <a:r>
              <a:rPr lang="en-US" sz="3200" dirty="0" err="1">
                <a:latin typeface="Arial"/>
                <a:ea typeface="Arial"/>
                <a:cs typeface="Arial"/>
                <a:sym typeface="Arial"/>
              </a:rPr>
              <a:t>hkra</a:t>
            </a:r>
            <a:r>
              <a:rPr lang="en-US" sz="3200" dirty="0">
                <a:latin typeface="Arial"/>
                <a:ea typeface="Arial"/>
                <a:cs typeface="Arial"/>
                <a:sym typeface="Arial"/>
              </a:rPr>
              <a:t> </a:t>
            </a:r>
            <a:r>
              <a:rPr lang="en-US" sz="3200" dirty="0" err="1">
                <a:latin typeface="Arial"/>
                <a:ea typeface="Arial"/>
                <a:cs typeface="Arial"/>
                <a:sym typeface="Arial"/>
              </a:rPr>
              <a:t>wa</a:t>
            </a:r>
            <a:r>
              <a:rPr lang="en-US" sz="3200" dirty="0">
                <a:latin typeface="Arial"/>
                <a:ea typeface="Arial"/>
                <a:cs typeface="Arial"/>
                <a:sym typeface="Arial"/>
              </a:rPr>
              <a:t> </a:t>
            </a:r>
            <a:r>
              <a:rPr lang="en-US" sz="3200" dirty="0" err="1">
                <a:latin typeface="Arial"/>
                <a:ea typeface="Arial"/>
                <a:cs typeface="Arial"/>
                <a:sym typeface="Arial"/>
              </a:rPr>
              <a:t>ai</a:t>
            </a:r>
            <a:r>
              <a:rPr lang="en-US" sz="3200" dirty="0">
                <a:latin typeface="Arial"/>
                <a:ea typeface="Arial"/>
                <a:cs typeface="Arial"/>
                <a:sym typeface="Arial"/>
              </a:rPr>
              <a:t> ma kasha </a:t>
            </a:r>
            <a:r>
              <a:rPr lang="en-US" sz="3200" dirty="0" err="1">
                <a:latin typeface="Arial"/>
                <a:ea typeface="Arial"/>
                <a:cs typeface="Arial"/>
                <a:sym typeface="Arial"/>
              </a:rPr>
              <a:t>ni</a:t>
            </a:r>
            <a:r>
              <a:rPr lang="en-US" sz="3200" dirty="0">
                <a:latin typeface="Arial"/>
                <a:ea typeface="Arial"/>
                <a:cs typeface="Arial"/>
                <a:sym typeface="Arial"/>
              </a:rPr>
              <a:t> </a:t>
            </a:r>
            <a:r>
              <a:rPr lang="en-US" sz="3200" dirty="0" err="1">
                <a:latin typeface="Arial"/>
                <a:ea typeface="Arial"/>
                <a:cs typeface="Arial"/>
                <a:sym typeface="Arial"/>
              </a:rPr>
              <a:t>hte</a:t>
            </a:r>
            <a:r>
              <a:rPr lang="en-US" sz="3200" dirty="0">
                <a:latin typeface="Arial"/>
                <a:ea typeface="Arial"/>
                <a:cs typeface="Arial"/>
                <a:sym typeface="Arial"/>
              </a:rPr>
              <a:t>  </a:t>
            </a:r>
            <a:r>
              <a:rPr lang="en-US" sz="3200" dirty="0" err="1">
                <a:latin typeface="Arial"/>
                <a:ea typeface="Arial"/>
                <a:cs typeface="Arial"/>
                <a:sym typeface="Arial"/>
              </a:rPr>
              <a:t>matut</a:t>
            </a:r>
            <a:r>
              <a:rPr lang="en-US" sz="3200" dirty="0">
                <a:latin typeface="Arial"/>
                <a:ea typeface="Arial"/>
                <a:cs typeface="Arial"/>
                <a:sym typeface="Arial"/>
              </a:rPr>
              <a:t> </a:t>
            </a:r>
            <a:r>
              <a:rPr lang="en-US" sz="3200" dirty="0" err="1">
                <a:latin typeface="Arial"/>
                <a:ea typeface="Arial"/>
                <a:cs typeface="Arial"/>
                <a:sym typeface="Arial"/>
              </a:rPr>
              <a:t>na</a:t>
            </a:r>
            <a:r>
              <a:rPr lang="en-US" sz="3200" dirty="0">
                <a:latin typeface="Arial"/>
                <a:ea typeface="Arial"/>
                <a:cs typeface="Arial"/>
                <a:sym typeface="Arial"/>
              </a:rPr>
              <a:t> </a:t>
            </a:r>
            <a:r>
              <a:rPr lang="en-US" sz="3200" dirty="0" err="1">
                <a:latin typeface="Arial"/>
                <a:ea typeface="Arial"/>
                <a:cs typeface="Arial"/>
                <a:sym typeface="Arial"/>
              </a:rPr>
              <a:t>sak</a:t>
            </a:r>
            <a:r>
              <a:rPr lang="en-US" sz="3200" dirty="0">
                <a:latin typeface="Arial"/>
                <a:ea typeface="Arial"/>
                <a:cs typeface="Arial"/>
                <a:sym typeface="Arial"/>
              </a:rPr>
              <a:t> </a:t>
            </a:r>
            <a:r>
              <a:rPr lang="en-US" sz="3200" dirty="0" err="1">
                <a:latin typeface="Arial"/>
                <a:ea typeface="Arial"/>
                <a:cs typeface="Arial"/>
                <a:sym typeface="Arial"/>
              </a:rPr>
              <a:t>hkrum</a:t>
            </a:r>
            <a:r>
              <a:rPr lang="en-US" sz="3200" dirty="0">
                <a:latin typeface="Arial"/>
                <a:ea typeface="Arial"/>
                <a:cs typeface="Arial"/>
                <a:sym typeface="Arial"/>
              </a:rPr>
              <a:t> </a:t>
            </a:r>
            <a:r>
              <a:rPr lang="en-US" sz="3200" dirty="0" err="1">
                <a:latin typeface="Arial"/>
                <a:ea typeface="Arial"/>
                <a:cs typeface="Arial"/>
                <a:sym typeface="Arial"/>
              </a:rPr>
              <a:t>nga</a:t>
            </a:r>
            <a:r>
              <a:rPr lang="en-US" sz="3200" dirty="0">
                <a:latin typeface="Arial"/>
                <a:ea typeface="Arial"/>
                <a:cs typeface="Arial"/>
                <a:sym typeface="Arial"/>
              </a:rPr>
              <a:t> </a:t>
            </a:r>
            <a:r>
              <a:rPr lang="en-US" sz="3200" dirty="0" err="1">
                <a:latin typeface="Arial"/>
                <a:ea typeface="Arial"/>
                <a:cs typeface="Arial"/>
                <a:sym typeface="Arial"/>
              </a:rPr>
              <a:t>ai</a:t>
            </a:r>
            <a:r>
              <a:rPr lang="en-US" sz="3200" dirty="0">
                <a:latin typeface="Arial"/>
                <a:ea typeface="Arial"/>
                <a:cs typeface="Arial"/>
                <a:sym typeface="Arial"/>
              </a:rPr>
              <a:t> </a:t>
            </a:r>
            <a:r>
              <a:rPr lang="en-US" sz="3200" dirty="0" err="1">
                <a:latin typeface="Arial"/>
                <a:ea typeface="Arial"/>
                <a:cs typeface="Arial"/>
                <a:sym typeface="Arial"/>
              </a:rPr>
              <a:t>ni</a:t>
            </a:r>
            <a:r>
              <a:rPr lang="en-US" sz="3200" dirty="0">
                <a:latin typeface="Arial"/>
                <a:ea typeface="Arial"/>
                <a:cs typeface="Arial"/>
                <a:sym typeface="Arial"/>
              </a:rPr>
              <a:t> </a:t>
            </a:r>
            <a:r>
              <a:rPr lang="en-US" sz="3200" dirty="0" err="1">
                <a:latin typeface="Arial"/>
                <a:ea typeface="Arial"/>
                <a:cs typeface="Arial"/>
                <a:sym typeface="Arial"/>
              </a:rPr>
              <a:t>hpe</a:t>
            </a:r>
            <a:r>
              <a:rPr lang="en-US" sz="3200" dirty="0">
                <a:latin typeface="Arial"/>
                <a:ea typeface="Arial"/>
                <a:cs typeface="Arial"/>
                <a:sym typeface="Arial"/>
              </a:rPr>
              <a:t> </a:t>
            </a:r>
            <a:r>
              <a:rPr lang="en-US" sz="3200" dirty="0" err="1">
                <a:latin typeface="Arial"/>
                <a:ea typeface="Arial"/>
                <a:cs typeface="Arial"/>
                <a:sym typeface="Arial"/>
              </a:rPr>
              <a:t>garum</a:t>
            </a:r>
            <a:r>
              <a:rPr lang="en-US" sz="3200" dirty="0">
                <a:latin typeface="Arial"/>
                <a:ea typeface="Arial"/>
                <a:cs typeface="Arial"/>
                <a:sym typeface="Arial"/>
              </a:rPr>
              <a:t> </a:t>
            </a:r>
            <a:r>
              <a:rPr lang="en-US" sz="3200" dirty="0" err="1">
                <a:latin typeface="Arial"/>
                <a:ea typeface="Arial"/>
                <a:cs typeface="Arial"/>
                <a:sym typeface="Arial"/>
              </a:rPr>
              <a:t>shingtau</a:t>
            </a:r>
            <a:r>
              <a:rPr lang="en-US" sz="3200" dirty="0">
                <a:latin typeface="Arial"/>
                <a:ea typeface="Arial"/>
                <a:cs typeface="Arial"/>
                <a:sym typeface="Arial"/>
              </a:rPr>
              <a:t> </a:t>
            </a:r>
            <a:r>
              <a:rPr lang="en-US" sz="3200" dirty="0" err="1">
                <a:latin typeface="Arial"/>
                <a:ea typeface="Arial"/>
                <a:cs typeface="Arial"/>
                <a:sym typeface="Arial"/>
              </a:rPr>
              <a:t>ya</a:t>
            </a:r>
            <a:r>
              <a:rPr lang="en-US" sz="3200" dirty="0">
                <a:latin typeface="Arial"/>
                <a:ea typeface="Arial"/>
                <a:cs typeface="Arial"/>
                <a:sym typeface="Arial"/>
              </a:rPr>
              <a:t> </a:t>
            </a:r>
            <a:r>
              <a:rPr lang="en-US" sz="3200" dirty="0" err="1">
                <a:latin typeface="Arial"/>
                <a:ea typeface="Arial"/>
                <a:cs typeface="Arial"/>
                <a:sym typeface="Arial"/>
              </a:rPr>
              <a:t>ai</a:t>
            </a:r>
            <a:r>
              <a:rPr lang="en-US" sz="3200" dirty="0">
                <a:latin typeface="Arial"/>
                <a:ea typeface="Arial"/>
                <a:cs typeface="Arial"/>
                <a:sym typeface="Arial"/>
              </a:rPr>
              <a:t> </a:t>
            </a:r>
            <a:r>
              <a:rPr lang="en-US" sz="3200" dirty="0" err="1">
                <a:latin typeface="Arial"/>
                <a:ea typeface="Arial"/>
                <a:cs typeface="Arial"/>
                <a:sym typeface="Arial"/>
              </a:rPr>
              <a:t>shaloi</a:t>
            </a:r>
            <a:endParaRPr sz="3200" dirty="0">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7"/>
        <p:cNvGrpSpPr/>
        <p:nvPr/>
      </p:nvGrpSpPr>
      <p:grpSpPr>
        <a:xfrm>
          <a:off x="0" y="0"/>
          <a:ext cx="0" cy="0"/>
          <a:chOff x="0" y="0"/>
          <a:chExt cx="0" cy="0"/>
        </a:xfrm>
      </p:grpSpPr>
      <p:sp>
        <p:nvSpPr>
          <p:cNvPr id="738" name="Google Shape;738;p6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9" name="Google Shape;739;p65"/>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0" name="Google Shape;740;p65"/>
          <p:cNvSpPr/>
          <p:nvPr/>
        </p:nvSpPr>
        <p:spPr>
          <a:xfrm>
            <a:off x="170690" y="745286"/>
            <a:ext cx="12021310" cy="5532120"/>
          </a:xfrm>
          <a:prstGeom prst="rect">
            <a:avLst/>
          </a:prstGeom>
          <a:solidFill>
            <a:schemeClr val="lt1"/>
          </a:solidFill>
          <a:ln>
            <a:noFill/>
          </a:ln>
        </p:spPr>
        <p:txBody>
          <a:bodyPr spcFirstLastPara="1" wrap="square" lIns="91425" tIns="45700" rIns="91425" bIns="45700" anchor="t" anchorCtr="0">
            <a:noAutofit/>
          </a:bodyPr>
          <a:lstStyle/>
          <a:p>
            <a:pPr marL="285750" marR="0" lvl="0" indent="-228600" algn="l" rtl="0">
              <a:lnSpc>
                <a:spcPct val="150000"/>
              </a:lnSpc>
              <a:spcBef>
                <a:spcPts val="0"/>
              </a:spcBef>
              <a:spcAft>
                <a:spcPts val="0"/>
              </a:spcAft>
              <a:buClr>
                <a:srgbClr val="000000"/>
              </a:buClr>
              <a:buSzPts val="1800"/>
              <a:buFont typeface="Arial"/>
              <a:buChar char="•"/>
            </a:pPr>
            <a:r>
              <a:rPr lang="en-US" sz="2400" b="1" i="0" u="none" strike="noStrike" cap="none" dirty="0" err="1" smtClean="0">
                <a:solidFill>
                  <a:srgbClr val="000000"/>
                </a:solidFill>
                <a:latin typeface="Arial"/>
                <a:ea typeface="Arial"/>
                <a:cs typeface="Arial"/>
                <a:sym typeface="Arial"/>
              </a:rPr>
              <a:t>Lak</a:t>
            </a:r>
            <a:r>
              <a:rPr lang="en-US" sz="2400" b="1" dirty="0" err="1" smtClean="0"/>
              <a:t>san</a:t>
            </a:r>
            <a:r>
              <a:rPr lang="en-US" sz="2400" b="1" dirty="0" smtClean="0"/>
              <a:t> kung </a:t>
            </a:r>
            <a:r>
              <a:rPr lang="en-US" sz="2400" b="1" dirty="0" err="1" smtClean="0"/>
              <a:t>kyang</a:t>
            </a:r>
            <a:r>
              <a:rPr lang="en-US" sz="2400" b="1" dirty="0" smtClean="0"/>
              <a:t> ai </a:t>
            </a:r>
            <a:r>
              <a:rPr lang="en-US" sz="2400" b="1" dirty="0" err="1" smtClean="0"/>
              <a:t>wa</a:t>
            </a:r>
            <a:r>
              <a:rPr lang="en-US" sz="2400" b="1" dirty="0" smtClean="0"/>
              <a:t> </a:t>
            </a:r>
            <a:r>
              <a:rPr lang="en-US" sz="2400" b="1" dirty="0" err="1" smtClean="0"/>
              <a:t>nrai</a:t>
            </a:r>
            <a:r>
              <a:rPr lang="en-US" sz="2400" b="1" dirty="0" smtClean="0"/>
              <a:t> ai </a:t>
            </a:r>
            <a:r>
              <a:rPr lang="en-US" sz="2400" b="1" dirty="0" err="1" smtClean="0"/>
              <a:t>tinang</a:t>
            </a:r>
            <a:r>
              <a:rPr lang="en-US" sz="2400" b="1" dirty="0" smtClean="0"/>
              <a:t> a </a:t>
            </a:r>
            <a:r>
              <a:rPr lang="en-US" sz="2400" b="1" dirty="0" err="1" smtClean="0"/>
              <a:t>bungli</a:t>
            </a:r>
            <a:r>
              <a:rPr lang="en-US" sz="2400" b="1" dirty="0" smtClean="0"/>
              <a:t> </a:t>
            </a:r>
            <a:r>
              <a:rPr lang="en-US" sz="2400" b="1" dirty="0" err="1" smtClean="0"/>
              <a:t>dawsang</a:t>
            </a:r>
            <a:r>
              <a:rPr lang="en-US" sz="2400" b="1" dirty="0" smtClean="0"/>
              <a:t> </a:t>
            </a:r>
            <a:r>
              <a:rPr lang="en-US" sz="2400" b="1" dirty="0" err="1" smtClean="0"/>
              <a:t>gaw-</a:t>
            </a:r>
            <a:r>
              <a:rPr lang="en-US" sz="2400" dirty="0" err="1" smtClean="0"/>
              <a:t>madat</a:t>
            </a:r>
            <a:r>
              <a:rPr lang="en-US" sz="2400" dirty="0" smtClean="0"/>
              <a:t> </a:t>
            </a:r>
            <a:r>
              <a:rPr lang="en-US" sz="2400" dirty="0" err="1" smtClean="0"/>
              <a:t>ya</a:t>
            </a:r>
            <a:r>
              <a:rPr lang="en-US" sz="2400" dirty="0" smtClean="0"/>
              <a:t> </a:t>
            </a:r>
            <a:r>
              <a:rPr lang="en-US" sz="2400" dirty="0" err="1" smtClean="0"/>
              <a:t>na</a:t>
            </a:r>
            <a:r>
              <a:rPr lang="en-US" sz="2400" dirty="0" smtClean="0"/>
              <a:t> </a:t>
            </a:r>
            <a:r>
              <a:rPr lang="en-US" sz="2400" dirty="0" err="1" smtClean="0"/>
              <a:t>matu</a:t>
            </a:r>
            <a:r>
              <a:rPr lang="en-US" sz="2400" dirty="0" smtClean="0"/>
              <a:t> </a:t>
            </a:r>
            <a:r>
              <a:rPr lang="en-US" sz="2400" dirty="0" err="1" smtClean="0"/>
              <a:t>hte</a:t>
            </a:r>
            <a:r>
              <a:rPr lang="en-US" sz="2400" dirty="0" smtClean="0"/>
              <a:t> ma/ </a:t>
            </a:r>
            <a:r>
              <a:rPr lang="en-US" sz="2400" dirty="0" err="1" smtClean="0"/>
              <a:t>asak</a:t>
            </a:r>
            <a:r>
              <a:rPr lang="en-US" sz="2400" dirty="0" smtClean="0"/>
              <a:t> </a:t>
            </a:r>
            <a:r>
              <a:rPr lang="en-US" sz="2400" dirty="0" err="1" smtClean="0"/>
              <a:t>shi</a:t>
            </a:r>
            <a:r>
              <a:rPr lang="en-US" sz="2400" dirty="0" smtClean="0"/>
              <a:t> </a:t>
            </a:r>
            <a:r>
              <a:rPr lang="en-US" sz="2400" dirty="0" err="1" smtClean="0"/>
              <a:t>ning</a:t>
            </a:r>
            <a:r>
              <a:rPr lang="en-US" sz="2400" dirty="0" smtClean="0"/>
              <a:t> </a:t>
            </a:r>
            <a:r>
              <a:rPr lang="en-US" sz="2400" dirty="0" err="1" smtClean="0"/>
              <a:t>jan</a:t>
            </a:r>
            <a:r>
              <a:rPr lang="en-US" sz="2400" dirty="0" smtClean="0"/>
              <a:t> </a:t>
            </a:r>
            <a:r>
              <a:rPr lang="en-US" sz="2400" dirty="0" err="1" smtClean="0"/>
              <a:t>sai</a:t>
            </a:r>
            <a:r>
              <a:rPr lang="en-US" sz="2400" dirty="0" smtClean="0"/>
              <a:t> ma </a:t>
            </a:r>
            <a:r>
              <a:rPr lang="en-US" sz="2400" dirty="0" err="1" smtClean="0"/>
              <a:t>hpe</a:t>
            </a:r>
            <a:r>
              <a:rPr lang="en-US" sz="2400" dirty="0" smtClean="0"/>
              <a:t> </a:t>
            </a:r>
            <a:r>
              <a:rPr lang="en-US" sz="2400" dirty="0" err="1" smtClean="0"/>
              <a:t>nga</a:t>
            </a:r>
            <a:r>
              <a:rPr lang="en-US" sz="2400" dirty="0" smtClean="0"/>
              <a:t> </a:t>
            </a:r>
            <a:r>
              <a:rPr lang="en-US" sz="2400" dirty="0" err="1" smtClean="0"/>
              <a:t>manu</a:t>
            </a:r>
            <a:r>
              <a:rPr lang="en-US" sz="2400" dirty="0" smtClean="0"/>
              <a:t> </a:t>
            </a:r>
            <a:r>
              <a:rPr lang="en-US" sz="2400" dirty="0" err="1" smtClean="0"/>
              <a:t>hkra</a:t>
            </a:r>
            <a:r>
              <a:rPr lang="en-US" sz="2400" dirty="0" smtClean="0"/>
              <a:t> </a:t>
            </a:r>
            <a:r>
              <a:rPr lang="en-US" sz="2400" dirty="0" err="1" smtClean="0"/>
              <a:t>galaw</a:t>
            </a:r>
            <a:r>
              <a:rPr lang="en-US" sz="2400" dirty="0" smtClean="0"/>
              <a:t> </a:t>
            </a:r>
            <a:r>
              <a:rPr lang="en-US" sz="2400" dirty="0" err="1" smtClean="0"/>
              <a:t>ya</a:t>
            </a:r>
            <a:r>
              <a:rPr lang="en-US" sz="2400" dirty="0" smtClean="0"/>
              <a:t> </a:t>
            </a:r>
            <a:r>
              <a:rPr lang="en-US" sz="2400" dirty="0" err="1" smtClean="0"/>
              <a:t>ra</a:t>
            </a:r>
            <a:r>
              <a:rPr lang="en-US" sz="2400" dirty="0" smtClean="0"/>
              <a:t> </a:t>
            </a:r>
            <a:r>
              <a:rPr lang="en-US" sz="2400" dirty="0" err="1" smtClean="0"/>
              <a:t>na</a:t>
            </a:r>
            <a:r>
              <a:rPr lang="en-US" sz="2400" dirty="0" smtClean="0"/>
              <a:t> lam, </a:t>
            </a:r>
            <a:r>
              <a:rPr lang="en-US" sz="2400" dirty="0" err="1" smtClean="0"/>
              <a:t>shanhte</a:t>
            </a:r>
            <a:r>
              <a:rPr lang="en-US" sz="2400" dirty="0" smtClean="0"/>
              <a:t> </a:t>
            </a:r>
            <a:r>
              <a:rPr lang="en-US" sz="2400" dirty="0" err="1" smtClean="0"/>
              <a:t>kam</a:t>
            </a:r>
            <a:r>
              <a:rPr lang="en-US" sz="2400" dirty="0" smtClean="0"/>
              <a:t> </a:t>
            </a:r>
            <a:r>
              <a:rPr lang="en-US" sz="2400" dirty="0" err="1" smtClean="0"/>
              <a:t>hpa</a:t>
            </a:r>
            <a:r>
              <a:rPr lang="en-US" sz="2400" dirty="0" smtClean="0"/>
              <a:t> ai </a:t>
            </a:r>
            <a:r>
              <a:rPr lang="en-US" sz="2400" dirty="0" err="1" smtClean="0"/>
              <a:t>masha</a:t>
            </a:r>
            <a:r>
              <a:rPr lang="en-US" sz="2400" dirty="0" smtClean="0"/>
              <a:t> </a:t>
            </a:r>
            <a:r>
              <a:rPr lang="en-US" sz="2400" dirty="0" err="1" smtClean="0"/>
              <a:t>hte</a:t>
            </a:r>
            <a:r>
              <a:rPr lang="en-US" sz="2400" dirty="0" smtClean="0"/>
              <a:t> </a:t>
            </a:r>
            <a:r>
              <a:rPr lang="en-US" sz="2400" dirty="0" err="1" smtClean="0"/>
              <a:t>matut</a:t>
            </a:r>
            <a:r>
              <a:rPr lang="en-US" sz="2400" dirty="0" smtClean="0"/>
              <a:t> </a:t>
            </a:r>
            <a:r>
              <a:rPr lang="en-US" sz="2400" dirty="0" err="1" smtClean="0"/>
              <a:t>mahkai</a:t>
            </a:r>
            <a:r>
              <a:rPr lang="en-US" sz="2400" dirty="0" smtClean="0"/>
              <a:t> </a:t>
            </a:r>
            <a:r>
              <a:rPr lang="en-US" sz="2400" dirty="0" err="1" smtClean="0"/>
              <a:t>ya</a:t>
            </a:r>
            <a:r>
              <a:rPr lang="en-US" sz="2400" dirty="0" smtClean="0"/>
              <a:t> </a:t>
            </a:r>
            <a:r>
              <a:rPr lang="en-US" sz="2400" dirty="0" err="1" smtClean="0"/>
              <a:t>na</a:t>
            </a:r>
            <a:r>
              <a:rPr lang="en-US" sz="2400" dirty="0" smtClean="0"/>
              <a:t> </a:t>
            </a:r>
            <a:r>
              <a:rPr lang="en-US" sz="2400" dirty="0" err="1" smtClean="0"/>
              <a:t>matu</a:t>
            </a:r>
            <a:r>
              <a:rPr lang="en-US" sz="2400" dirty="0" smtClean="0"/>
              <a:t> </a:t>
            </a:r>
            <a:r>
              <a:rPr lang="en-US" sz="2400" dirty="0" err="1" smtClean="0"/>
              <a:t>hte</a:t>
            </a:r>
            <a:r>
              <a:rPr lang="en-US" sz="2400" dirty="0" smtClean="0"/>
              <a:t> </a:t>
            </a:r>
            <a:r>
              <a:rPr lang="en-US" sz="2400" dirty="0" err="1" smtClean="0"/>
              <a:t>lu</a:t>
            </a:r>
            <a:r>
              <a:rPr lang="en-US" sz="2400" dirty="0" smtClean="0"/>
              <a:t> la </a:t>
            </a:r>
            <a:r>
              <a:rPr lang="en-US" sz="2400" dirty="0" err="1" smtClean="0"/>
              <a:t>mai</a:t>
            </a:r>
            <a:r>
              <a:rPr lang="en-US" sz="2400" dirty="0" smtClean="0"/>
              <a:t> </a:t>
            </a:r>
            <a:r>
              <a:rPr lang="en-US" sz="2400" dirty="0" err="1" smtClean="0"/>
              <a:t>na</a:t>
            </a:r>
            <a:r>
              <a:rPr lang="en-US" sz="2400" dirty="0" smtClean="0"/>
              <a:t> </a:t>
            </a:r>
            <a:r>
              <a:rPr lang="en-US" sz="2400" dirty="0" err="1" smtClean="0"/>
              <a:t>garum</a:t>
            </a:r>
            <a:r>
              <a:rPr lang="en-US" sz="2400" dirty="0" smtClean="0"/>
              <a:t> </a:t>
            </a:r>
            <a:r>
              <a:rPr lang="en-US" sz="2400" dirty="0" err="1" smtClean="0"/>
              <a:t>lajang</a:t>
            </a:r>
            <a:r>
              <a:rPr lang="en-US" sz="2400" dirty="0" smtClean="0"/>
              <a:t> lam a </a:t>
            </a:r>
            <a:r>
              <a:rPr lang="en-US" sz="2400" dirty="0" err="1" smtClean="0"/>
              <a:t>shiga</a:t>
            </a:r>
            <a:r>
              <a:rPr lang="en-US" sz="2400" dirty="0" smtClean="0"/>
              <a:t> </a:t>
            </a:r>
            <a:r>
              <a:rPr lang="en-US" sz="2400" dirty="0" err="1" smtClean="0"/>
              <a:t>lamang</a:t>
            </a:r>
            <a:r>
              <a:rPr lang="en-US" sz="2400" dirty="0" smtClean="0"/>
              <a:t> </a:t>
            </a:r>
            <a:r>
              <a:rPr lang="en-US" sz="2400" dirty="0" err="1" smtClean="0"/>
              <a:t>ni</a:t>
            </a:r>
            <a:r>
              <a:rPr lang="en-US" sz="2400" dirty="0" smtClean="0"/>
              <a:t> </a:t>
            </a:r>
            <a:r>
              <a:rPr lang="en-US" sz="2400" dirty="0" err="1" smtClean="0"/>
              <a:t>tsun</a:t>
            </a:r>
            <a:r>
              <a:rPr lang="en-US" sz="2400" dirty="0" smtClean="0"/>
              <a:t> </a:t>
            </a:r>
            <a:r>
              <a:rPr lang="en-US" sz="2400" dirty="0" err="1" smtClean="0"/>
              <a:t>dan</a:t>
            </a:r>
            <a:r>
              <a:rPr lang="en-US" sz="2400" dirty="0" smtClean="0"/>
              <a:t> </a:t>
            </a:r>
            <a:r>
              <a:rPr lang="en-US" sz="2400" dirty="0" err="1" smtClean="0"/>
              <a:t>ya</a:t>
            </a:r>
            <a:r>
              <a:rPr lang="en-US" sz="2400" dirty="0" smtClean="0"/>
              <a:t> </a:t>
            </a:r>
            <a:r>
              <a:rPr lang="en-US" sz="2400" dirty="0" err="1" smtClean="0"/>
              <a:t>na</a:t>
            </a:r>
            <a:r>
              <a:rPr lang="en-US" sz="2400" dirty="0" smtClean="0"/>
              <a:t> </a:t>
            </a:r>
            <a:r>
              <a:rPr lang="en-US" sz="2400" dirty="0" err="1" smtClean="0"/>
              <a:t>matu</a:t>
            </a:r>
            <a:r>
              <a:rPr lang="en-US" sz="2400" dirty="0" smtClean="0"/>
              <a:t> </a:t>
            </a:r>
            <a:r>
              <a:rPr lang="en-US" sz="2400" dirty="0" err="1" smtClean="0"/>
              <a:t>rai</a:t>
            </a:r>
            <a:r>
              <a:rPr lang="en-US" sz="2400" dirty="0" smtClean="0"/>
              <a:t> </a:t>
            </a:r>
            <a:r>
              <a:rPr lang="en-US" sz="2400" dirty="0" err="1" smtClean="0"/>
              <a:t>nga</a:t>
            </a:r>
            <a:r>
              <a:rPr lang="en-US" sz="2400" dirty="0" smtClean="0"/>
              <a:t> ai.</a:t>
            </a:r>
            <a:endParaRPr lang="en-US" sz="2400" dirty="0"/>
          </a:p>
          <a:p>
            <a:pPr marL="285750" marR="0" lvl="0" indent="-228600" algn="l" rtl="0">
              <a:lnSpc>
                <a:spcPct val="150000"/>
              </a:lnSpc>
              <a:spcBef>
                <a:spcPts val="0"/>
              </a:spcBef>
              <a:spcAft>
                <a:spcPts val="0"/>
              </a:spcAft>
              <a:buClr>
                <a:srgbClr val="000000"/>
              </a:buClr>
              <a:buSzPts val="1800"/>
              <a:buFont typeface="Arial"/>
              <a:buChar char="•"/>
            </a:pPr>
            <a:r>
              <a:rPr lang="en-US" sz="2400" b="1" i="0" u="none" strike="noStrike" cap="none" dirty="0" err="1" smtClean="0">
                <a:solidFill>
                  <a:srgbClr val="000000"/>
                </a:solidFill>
                <a:latin typeface="Arial"/>
                <a:ea typeface="Arial"/>
                <a:cs typeface="Arial"/>
                <a:sym typeface="Arial"/>
              </a:rPr>
              <a:t>Asak</a:t>
            </a:r>
            <a:r>
              <a:rPr lang="en-US" sz="2400" b="1" i="0" u="none" strike="noStrike" cap="none" dirty="0" smtClean="0">
                <a:solidFill>
                  <a:srgbClr val="000000"/>
                </a:solidFill>
                <a:latin typeface="Arial"/>
                <a:ea typeface="Arial"/>
                <a:cs typeface="Arial"/>
                <a:sym typeface="Arial"/>
              </a:rPr>
              <a:t> (15)</a:t>
            </a:r>
            <a:r>
              <a:rPr lang="en-US" sz="2400" b="1" i="0" u="none" strike="noStrike" cap="none" dirty="0" err="1" smtClean="0">
                <a:solidFill>
                  <a:srgbClr val="000000"/>
                </a:solidFill>
                <a:latin typeface="Arial"/>
                <a:ea typeface="Arial"/>
                <a:cs typeface="Arial"/>
                <a:sym typeface="Arial"/>
              </a:rPr>
              <a:t>ning</a:t>
            </a:r>
            <a:r>
              <a:rPr lang="en-US" sz="2400" b="1" i="0" u="none" strike="noStrike" cap="none" dirty="0" smtClean="0">
                <a:solidFill>
                  <a:srgbClr val="000000"/>
                </a:solidFill>
                <a:latin typeface="Arial"/>
                <a:ea typeface="Arial"/>
                <a:cs typeface="Arial"/>
                <a:sym typeface="Arial"/>
              </a:rPr>
              <a:t> </a:t>
            </a:r>
            <a:r>
              <a:rPr lang="en-US" sz="2400" b="1" dirty="0" err="1" smtClean="0"/>
              <a:t>hte</a:t>
            </a:r>
            <a:r>
              <a:rPr lang="en-US" sz="2400" b="1" dirty="0" smtClean="0"/>
              <a:t>  </a:t>
            </a:r>
            <a:r>
              <a:rPr lang="en-US" sz="2400" b="1" dirty="0" err="1" smtClean="0"/>
              <a:t>lahta</a:t>
            </a:r>
            <a:r>
              <a:rPr lang="en-US" sz="2400" b="1" dirty="0" smtClean="0"/>
              <a:t> (10) </a:t>
            </a:r>
            <a:r>
              <a:rPr lang="en-US" sz="2400" b="1" dirty="0" err="1" smtClean="0"/>
              <a:t>ning</a:t>
            </a:r>
            <a:r>
              <a:rPr lang="en-US" sz="2400" b="1" dirty="0" smtClean="0"/>
              <a:t> </a:t>
            </a:r>
            <a:r>
              <a:rPr lang="en-US" sz="2400" b="1" dirty="0" err="1" smtClean="0"/>
              <a:t>jan</a:t>
            </a:r>
            <a:r>
              <a:rPr lang="en-US" sz="2400" b="1" dirty="0" smtClean="0"/>
              <a:t> </a:t>
            </a:r>
            <a:r>
              <a:rPr lang="en-US" sz="2400" b="1" dirty="0" err="1" smtClean="0"/>
              <a:t>sai</a:t>
            </a:r>
            <a:r>
              <a:rPr lang="en-US" sz="2400" b="1" dirty="0" smtClean="0"/>
              <a:t> ma </a:t>
            </a:r>
            <a:r>
              <a:rPr lang="en-US" sz="2400" b="1" dirty="0" err="1" smtClean="0"/>
              <a:t>ni</a:t>
            </a:r>
            <a:r>
              <a:rPr lang="en-US" sz="2400" b="1" dirty="0" smtClean="0"/>
              <a:t> </a:t>
            </a:r>
            <a:r>
              <a:rPr lang="en-US" sz="2400" b="1" dirty="0" err="1" smtClean="0"/>
              <a:t>gaw</a:t>
            </a:r>
            <a:r>
              <a:rPr lang="en-US" sz="2400" dirty="0" smtClean="0"/>
              <a:t> ta </a:t>
            </a:r>
            <a:r>
              <a:rPr lang="en-US" sz="2400" dirty="0" err="1" smtClean="0"/>
              <a:t>shawa</a:t>
            </a:r>
            <a:r>
              <a:rPr lang="en-US" sz="2400" dirty="0" smtClean="0"/>
              <a:t> </a:t>
            </a:r>
            <a:r>
              <a:rPr lang="en-US" sz="2400" dirty="0" err="1" smtClean="0"/>
              <a:t>hku</a:t>
            </a:r>
            <a:r>
              <a:rPr lang="en-US" sz="2400" dirty="0" smtClean="0"/>
              <a:t> n-</a:t>
            </a:r>
            <a:r>
              <a:rPr lang="en-US" sz="2400" dirty="0" err="1" smtClean="0"/>
              <a:t>na</a:t>
            </a:r>
            <a:r>
              <a:rPr lang="en-US" sz="2400" dirty="0" smtClean="0"/>
              <a:t> </a:t>
            </a:r>
            <a:r>
              <a:rPr lang="en-US" sz="2400" dirty="0" err="1" smtClean="0"/>
              <a:t>madu</a:t>
            </a:r>
            <a:r>
              <a:rPr lang="en-US" sz="2400" dirty="0" smtClean="0"/>
              <a:t> </a:t>
            </a:r>
            <a:r>
              <a:rPr lang="en-US" sz="2400" dirty="0" err="1" smtClean="0"/>
              <a:t>myit</a:t>
            </a:r>
            <a:r>
              <a:rPr lang="en-US" sz="2400" dirty="0" smtClean="0"/>
              <a:t> </a:t>
            </a:r>
            <a:r>
              <a:rPr lang="en-US" sz="2400" dirty="0" err="1" smtClean="0"/>
              <a:t>ht</a:t>
            </a:r>
            <a:r>
              <a:rPr lang="en-US" sz="2400" dirty="0" err="1" smtClean="0"/>
              <a:t>e</a:t>
            </a:r>
            <a:r>
              <a:rPr lang="en-US" sz="2400" dirty="0" smtClean="0"/>
              <a:t> </a:t>
            </a:r>
            <a:r>
              <a:rPr lang="en-US" sz="2400" dirty="0" err="1" smtClean="0"/>
              <a:t>dawdan</a:t>
            </a:r>
            <a:r>
              <a:rPr lang="en-US" sz="2400" dirty="0" smtClean="0"/>
              <a:t> lam </a:t>
            </a:r>
            <a:r>
              <a:rPr lang="en-US" sz="2400" dirty="0" err="1" smtClean="0"/>
              <a:t>galaw</a:t>
            </a:r>
            <a:r>
              <a:rPr lang="en-US" sz="2400" dirty="0" smtClean="0"/>
              <a:t> </a:t>
            </a:r>
            <a:r>
              <a:rPr lang="en-US" sz="2400" dirty="0" err="1" smtClean="0"/>
              <a:t>na</a:t>
            </a:r>
            <a:r>
              <a:rPr lang="en-US" sz="2400" dirty="0" smtClean="0"/>
              <a:t> </a:t>
            </a:r>
            <a:r>
              <a:rPr lang="en-US" sz="2400" dirty="0" err="1" smtClean="0"/>
              <a:t>matu</a:t>
            </a:r>
            <a:r>
              <a:rPr lang="en-US" sz="2400" dirty="0" smtClean="0"/>
              <a:t> </a:t>
            </a:r>
            <a:r>
              <a:rPr lang="en-US" sz="2400" dirty="0" err="1" smtClean="0"/>
              <a:t>shanhte</a:t>
            </a:r>
            <a:r>
              <a:rPr lang="en-US" sz="2400" dirty="0" smtClean="0"/>
              <a:t> a </a:t>
            </a:r>
            <a:r>
              <a:rPr lang="en-US" sz="2400" dirty="0" err="1" smtClean="0"/>
              <a:t>mahkrum</a:t>
            </a:r>
            <a:r>
              <a:rPr lang="en-US" sz="2400" dirty="0" smtClean="0"/>
              <a:t> </a:t>
            </a:r>
            <a:r>
              <a:rPr lang="en-US" sz="2400" dirty="0" err="1" smtClean="0"/>
              <a:t>madup</a:t>
            </a:r>
            <a:r>
              <a:rPr lang="en-US" sz="2400" dirty="0" smtClean="0"/>
              <a:t> </a:t>
            </a:r>
            <a:r>
              <a:rPr lang="en-US" sz="2400" dirty="0" err="1" smtClean="0"/>
              <a:t>hpe</a:t>
            </a:r>
            <a:r>
              <a:rPr lang="en-US" sz="2400" dirty="0" smtClean="0"/>
              <a:t> </a:t>
            </a:r>
            <a:r>
              <a:rPr lang="en-US" sz="2400" dirty="0" err="1" smtClean="0"/>
              <a:t>chye</a:t>
            </a:r>
            <a:r>
              <a:rPr lang="en-US" sz="2400" dirty="0" smtClean="0"/>
              <a:t> </a:t>
            </a:r>
            <a:r>
              <a:rPr lang="en-US" sz="2400" dirty="0" err="1" smtClean="0"/>
              <a:t>na</a:t>
            </a:r>
            <a:r>
              <a:rPr lang="en-US" sz="2400" dirty="0" smtClean="0"/>
              <a:t> ram ai </a:t>
            </a:r>
            <a:r>
              <a:rPr lang="en-US" sz="2400" dirty="0" err="1" smtClean="0"/>
              <a:t>asak</a:t>
            </a:r>
            <a:r>
              <a:rPr lang="en-US" sz="2400" dirty="0" smtClean="0"/>
              <a:t> </a:t>
            </a:r>
            <a:r>
              <a:rPr lang="en-US" sz="2400" dirty="0" err="1" smtClean="0"/>
              <a:t>aprat</a:t>
            </a:r>
            <a:r>
              <a:rPr lang="en-US" sz="2400" dirty="0" smtClean="0"/>
              <a:t> </a:t>
            </a:r>
            <a:r>
              <a:rPr lang="en-US" sz="2400" dirty="0" err="1" smtClean="0"/>
              <a:t>rai</a:t>
            </a:r>
            <a:r>
              <a:rPr lang="en-US" sz="2400" dirty="0" smtClean="0"/>
              <a:t> </a:t>
            </a:r>
            <a:r>
              <a:rPr lang="en-US" sz="2400" dirty="0" err="1" smtClean="0"/>
              <a:t>nga</a:t>
            </a:r>
            <a:r>
              <a:rPr lang="en-US" sz="2400" dirty="0" smtClean="0"/>
              <a:t> ai.</a:t>
            </a:r>
            <a:endParaRPr lang="en-US" sz="2400" dirty="0"/>
          </a:p>
          <a:p>
            <a:pPr marL="285750" marR="0" lvl="0" indent="-228600" algn="l" rtl="0">
              <a:lnSpc>
                <a:spcPct val="150000"/>
              </a:lnSpc>
              <a:spcBef>
                <a:spcPts val="0"/>
              </a:spcBef>
              <a:spcAft>
                <a:spcPts val="0"/>
              </a:spcAft>
              <a:buClr>
                <a:srgbClr val="000000"/>
              </a:buClr>
              <a:buSzPts val="1800"/>
              <a:buFont typeface="Arial"/>
              <a:buChar char="•"/>
            </a:pPr>
            <a:r>
              <a:rPr lang="en-US" sz="2400" b="1" i="0" u="none" strike="noStrike" cap="none" dirty="0" err="1" smtClean="0">
                <a:solidFill>
                  <a:srgbClr val="000000"/>
                </a:solidFill>
                <a:latin typeface="Arial"/>
                <a:ea typeface="Arial"/>
                <a:cs typeface="Arial"/>
                <a:sym typeface="Arial"/>
              </a:rPr>
              <a:t>Asak</a:t>
            </a:r>
            <a:r>
              <a:rPr lang="en-US" sz="2400" b="1" i="0" u="none" strike="noStrike" cap="none" dirty="0" smtClean="0">
                <a:solidFill>
                  <a:srgbClr val="000000"/>
                </a:solidFill>
                <a:latin typeface="Arial"/>
                <a:ea typeface="Arial"/>
                <a:cs typeface="Arial"/>
                <a:sym typeface="Arial"/>
              </a:rPr>
              <a:t> (6) </a:t>
            </a:r>
            <a:r>
              <a:rPr lang="en-US" sz="2400" b="1" i="0" u="none" strike="noStrike" cap="none" dirty="0" err="1" smtClean="0">
                <a:solidFill>
                  <a:srgbClr val="000000"/>
                </a:solidFill>
                <a:latin typeface="Arial"/>
                <a:ea typeface="Arial"/>
                <a:cs typeface="Arial"/>
                <a:sym typeface="Arial"/>
              </a:rPr>
              <a:t>ning</a:t>
            </a:r>
            <a:r>
              <a:rPr lang="en-US" sz="2400" b="1" i="0" u="none" strike="noStrike" cap="none" dirty="0" smtClean="0">
                <a:solidFill>
                  <a:srgbClr val="000000"/>
                </a:solidFill>
                <a:latin typeface="Arial"/>
                <a:ea typeface="Arial"/>
                <a:cs typeface="Arial"/>
                <a:sym typeface="Arial"/>
              </a:rPr>
              <a:t> </a:t>
            </a:r>
            <a:r>
              <a:rPr lang="en-US" sz="2400" b="1" i="0" u="none" strike="noStrike" cap="none" dirty="0" err="1" smtClean="0">
                <a:solidFill>
                  <a:srgbClr val="000000"/>
                </a:solidFill>
                <a:latin typeface="Arial"/>
                <a:ea typeface="Arial"/>
                <a:cs typeface="Arial"/>
                <a:sym typeface="Arial"/>
              </a:rPr>
              <a:t>kaw</a:t>
            </a:r>
            <a:r>
              <a:rPr lang="en-US" sz="2400" b="1" i="0" u="none" strike="noStrike" cap="none" dirty="0" smtClean="0">
                <a:solidFill>
                  <a:srgbClr val="000000"/>
                </a:solidFill>
                <a:latin typeface="Arial"/>
                <a:ea typeface="Arial"/>
                <a:cs typeface="Arial"/>
                <a:sym typeface="Arial"/>
              </a:rPr>
              <a:t> </a:t>
            </a:r>
            <a:r>
              <a:rPr lang="en-US" sz="2400" b="1" i="0" u="none" strike="noStrike" cap="none" dirty="0" err="1" smtClean="0">
                <a:solidFill>
                  <a:srgbClr val="000000"/>
                </a:solidFill>
                <a:latin typeface="Arial"/>
                <a:ea typeface="Arial"/>
                <a:cs typeface="Arial"/>
                <a:sym typeface="Arial"/>
              </a:rPr>
              <a:t>na</a:t>
            </a:r>
            <a:r>
              <a:rPr lang="en-US" sz="2400" b="1" i="0" u="none" strike="noStrike" cap="none" dirty="0" smtClean="0">
                <a:solidFill>
                  <a:srgbClr val="000000"/>
                </a:solidFill>
                <a:latin typeface="Arial"/>
                <a:ea typeface="Arial"/>
                <a:cs typeface="Arial"/>
                <a:sym typeface="Arial"/>
              </a:rPr>
              <a:t>(9) </a:t>
            </a:r>
            <a:r>
              <a:rPr lang="en-US" sz="2400" b="1" dirty="0" err="1" smtClean="0"/>
              <a:t>nin</a:t>
            </a:r>
            <a:r>
              <a:rPr lang="en-US" sz="2400" b="1" i="0" u="none" strike="noStrike" cap="none" dirty="0" err="1" smtClean="0">
                <a:solidFill>
                  <a:srgbClr val="000000"/>
                </a:solidFill>
                <a:latin typeface="Arial"/>
                <a:ea typeface="Arial"/>
                <a:cs typeface="Arial"/>
                <a:sym typeface="Arial"/>
              </a:rPr>
              <a:t>g</a:t>
            </a:r>
            <a:r>
              <a:rPr lang="en-US" sz="2400" b="1" i="0" u="none" strike="noStrike" cap="none" dirty="0" smtClean="0">
                <a:solidFill>
                  <a:srgbClr val="000000"/>
                </a:solidFill>
                <a:latin typeface="Arial"/>
                <a:ea typeface="Arial"/>
                <a:cs typeface="Arial"/>
                <a:sym typeface="Arial"/>
              </a:rPr>
              <a:t> </a:t>
            </a:r>
            <a:r>
              <a:rPr lang="en-US" sz="2400" b="1" i="0" u="none" strike="noStrike" cap="none" dirty="0" err="1" smtClean="0">
                <a:solidFill>
                  <a:srgbClr val="000000"/>
                </a:solidFill>
                <a:latin typeface="Arial"/>
                <a:ea typeface="Arial"/>
                <a:cs typeface="Arial"/>
                <a:sym typeface="Arial"/>
              </a:rPr>
              <a:t>lapran</a:t>
            </a:r>
            <a:r>
              <a:rPr lang="en-US" sz="2400" b="1" i="0" u="none" strike="noStrike" cap="none" dirty="0" smtClean="0">
                <a:solidFill>
                  <a:srgbClr val="000000"/>
                </a:solidFill>
                <a:latin typeface="Arial"/>
                <a:ea typeface="Arial"/>
                <a:cs typeface="Arial"/>
                <a:sym typeface="Arial"/>
              </a:rPr>
              <a:t> ma </a:t>
            </a:r>
            <a:r>
              <a:rPr lang="en-US" sz="2400" b="1" i="0" u="none" strike="noStrike" cap="none" dirty="0" err="1" smtClean="0">
                <a:solidFill>
                  <a:srgbClr val="000000"/>
                </a:solidFill>
                <a:latin typeface="Arial"/>
                <a:ea typeface="Arial"/>
                <a:cs typeface="Arial"/>
                <a:sym typeface="Arial"/>
              </a:rPr>
              <a:t>ni</a:t>
            </a:r>
            <a:r>
              <a:rPr lang="en-US" sz="2400" b="1" i="0" u="none" strike="noStrike" cap="none" dirty="0" smtClean="0">
                <a:solidFill>
                  <a:srgbClr val="000000"/>
                </a:solidFill>
                <a:latin typeface="Arial"/>
                <a:ea typeface="Arial"/>
                <a:cs typeface="Arial"/>
                <a:sym typeface="Arial"/>
              </a:rPr>
              <a:t> </a:t>
            </a:r>
            <a:r>
              <a:rPr lang="en-US" sz="2400" b="1" dirty="0" err="1" smtClean="0"/>
              <a:t>hte</a:t>
            </a:r>
            <a:r>
              <a:rPr lang="en-US" sz="2400" b="1" dirty="0" smtClean="0"/>
              <a:t> </a:t>
            </a:r>
            <a:r>
              <a:rPr lang="en-US" sz="2400" b="1" dirty="0" err="1" smtClean="0"/>
              <a:t>asak</a:t>
            </a:r>
            <a:r>
              <a:rPr lang="en-US" sz="2400" b="1" dirty="0" smtClean="0"/>
              <a:t> (10) </a:t>
            </a:r>
            <a:r>
              <a:rPr lang="en-US" sz="2400" b="1" dirty="0" err="1" smtClean="0"/>
              <a:t>ning</a:t>
            </a:r>
            <a:r>
              <a:rPr lang="en-US" sz="2400" b="1" dirty="0" smtClean="0"/>
              <a:t> </a:t>
            </a:r>
            <a:r>
              <a:rPr lang="en-US" sz="2400" b="1" dirty="0" err="1" smtClean="0"/>
              <a:t>kaw</a:t>
            </a:r>
            <a:r>
              <a:rPr lang="en-US" sz="2400" b="1" dirty="0" smtClean="0"/>
              <a:t> </a:t>
            </a:r>
            <a:r>
              <a:rPr lang="en-US" sz="2400" b="1" dirty="0" err="1" smtClean="0"/>
              <a:t>na</a:t>
            </a:r>
            <a:r>
              <a:rPr lang="en-US" sz="2400" b="1" dirty="0" smtClean="0"/>
              <a:t> (14) </a:t>
            </a:r>
            <a:r>
              <a:rPr lang="en-US" sz="2400" b="1" dirty="0" err="1" smtClean="0"/>
              <a:t>ning</a:t>
            </a:r>
            <a:r>
              <a:rPr lang="en-US" sz="2400" b="1" dirty="0" smtClean="0"/>
              <a:t> </a:t>
            </a:r>
            <a:r>
              <a:rPr lang="en-US" sz="2400" b="1" dirty="0" err="1" smtClean="0"/>
              <a:t>lapran</a:t>
            </a:r>
            <a:r>
              <a:rPr lang="en-US" sz="2400" b="1" dirty="0" smtClean="0"/>
              <a:t> </a:t>
            </a:r>
            <a:r>
              <a:rPr lang="en-US" sz="2400" b="1" dirty="0" err="1" smtClean="0"/>
              <a:t>asak</a:t>
            </a:r>
            <a:r>
              <a:rPr lang="en-US" sz="2400" b="1" dirty="0" smtClean="0"/>
              <a:t> </a:t>
            </a:r>
            <a:r>
              <a:rPr lang="en-US" sz="2400" b="1" dirty="0" err="1" smtClean="0"/>
              <a:t>kaji</a:t>
            </a:r>
            <a:r>
              <a:rPr lang="en-US" sz="2400" b="1" dirty="0" smtClean="0"/>
              <a:t> ai (10) </a:t>
            </a:r>
            <a:r>
              <a:rPr lang="en-US" sz="2400" b="1" dirty="0" err="1" smtClean="0"/>
              <a:t>ning</a:t>
            </a:r>
            <a:r>
              <a:rPr lang="en-US" sz="2400" b="1" dirty="0" smtClean="0"/>
              <a:t> </a:t>
            </a:r>
            <a:r>
              <a:rPr lang="en-US" sz="2400" b="1" dirty="0" err="1" smtClean="0"/>
              <a:t>jan</a:t>
            </a:r>
            <a:r>
              <a:rPr lang="en-US" sz="2400" b="1" dirty="0" smtClean="0"/>
              <a:t> ma </a:t>
            </a:r>
            <a:r>
              <a:rPr lang="en-US" sz="2400" b="1" dirty="0" err="1" smtClean="0"/>
              <a:t>ni</a:t>
            </a:r>
            <a:r>
              <a:rPr lang="en-US" sz="2400" b="1" dirty="0"/>
              <a:t> </a:t>
            </a:r>
            <a:r>
              <a:rPr lang="en-US" sz="2400" b="1" dirty="0" err="1" smtClean="0"/>
              <a:t>gaw</a:t>
            </a:r>
            <a:r>
              <a:rPr lang="en-US" sz="2400" b="1" dirty="0" smtClean="0"/>
              <a:t> </a:t>
            </a:r>
            <a:r>
              <a:rPr lang="en-US" sz="2400" dirty="0" err="1" smtClean="0"/>
              <a:t>dawsa</a:t>
            </a:r>
            <a:r>
              <a:rPr lang="en-US" sz="2400" dirty="0" smtClean="0"/>
              <a:t> lam </a:t>
            </a:r>
            <a:r>
              <a:rPr lang="en-US" sz="2400" dirty="0" err="1" smtClean="0"/>
              <a:t>hkrum</a:t>
            </a:r>
            <a:r>
              <a:rPr lang="en-US" sz="2400" dirty="0" smtClean="0"/>
              <a:t> </a:t>
            </a:r>
            <a:r>
              <a:rPr lang="en-US" sz="2400" dirty="0" err="1" smtClean="0"/>
              <a:t>hkra</a:t>
            </a:r>
            <a:r>
              <a:rPr lang="en-US" sz="2400" dirty="0" smtClean="0"/>
              <a:t> </a:t>
            </a:r>
            <a:r>
              <a:rPr lang="en-US" sz="2400" dirty="0" err="1" smtClean="0"/>
              <a:t>wa</a:t>
            </a:r>
            <a:r>
              <a:rPr lang="en-US" sz="2400" dirty="0" smtClean="0"/>
              <a:t> ai </a:t>
            </a:r>
            <a:r>
              <a:rPr lang="en-US" sz="2400" dirty="0" err="1" smtClean="0"/>
              <a:t>mahkrum</a:t>
            </a:r>
            <a:r>
              <a:rPr lang="en-US" sz="2400" dirty="0" smtClean="0"/>
              <a:t> </a:t>
            </a:r>
            <a:r>
              <a:rPr lang="en-US" sz="2400" dirty="0" err="1" smtClean="0"/>
              <a:t>madup</a:t>
            </a:r>
            <a:r>
              <a:rPr lang="en-US" sz="2400" dirty="0" smtClean="0"/>
              <a:t> </a:t>
            </a:r>
            <a:r>
              <a:rPr lang="en-US" sz="2400" dirty="0" err="1" smtClean="0"/>
              <a:t>hpe</a:t>
            </a:r>
            <a:r>
              <a:rPr lang="en-US" sz="2400" dirty="0" smtClean="0"/>
              <a:t> </a:t>
            </a:r>
            <a:r>
              <a:rPr lang="en-US" sz="2400" dirty="0" err="1" smtClean="0"/>
              <a:t>tinang</a:t>
            </a:r>
            <a:r>
              <a:rPr lang="en-US" sz="2400" dirty="0" smtClean="0"/>
              <a:t> </a:t>
            </a:r>
            <a:r>
              <a:rPr lang="en-US" sz="2400" dirty="0" err="1" smtClean="0"/>
              <a:t>hkrai</a:t>
            </a:r>
            <a:r>
              <a:rPr lang="en-US" sz="2400" dirty="0" smtClean="0"/>
              <a:t> </a:t>
            </a:r>
            <a:r>
              <a:rPr lang="en-US" sz="2400" dirty="0" err="1" smtClean="0"/>
              <a:t>shawk</a:t>
            </a:r>
            <a:r>
              <a:rPr lang="en-US" sz="2400" dirty="0" smtClean="0"/>
              <a:t> </a:t>
            </a:r>
            <a:r>
              <a:rPr lang="en-US" sz="2400" dirty="0" err="1" smtClean="0"/>
              <a:t>shawn</a:t>
            </a:r>
            <a:r>
              <a:rPr lang="en-US" sz="2400" dirty="0" smtClean="0"/>
              <a:t> </a:t>
            </a:r>
            <a:r>
              <a:rPr lang="en-US" sz="2400" dirty="0" err="1" smtClean="0"/>
              <a:t>lu</a:t>
            </a:r>
            <a:r>
              <a:rPr lang="en-US" sz="2400" dirty="0" smtClean="0"/>
              <a:t> ai </a:t>
            </a:r>
            <a:r>
              <a:rPr lang="en-US" sz="2400" dirty="0" err="1" smtClean="0"/>
              <a:t>wa</a:t>
            </a:r>
            <a:r>
              <a:rPr lang="en-US" sz="2400" dirty="0" smtClean="0"/>
              <a:t> (</a:t>
            </a:r>
            <a:r>
              <a:rPr lang="en-US" sz="2400" dirty="0" err="1" smtClean="0"/>
              <a:t>shr</a:t>
            </a:r>
            <a:r>
              <a:rPr lang="en-US" sz="2400" dirty="0" smtClean="0"/>
              <a:t>) </a:t>
            </a:r>
            <a:r>
              <a:rPr lang="en-US" sz="2400" dirty="0" err="1" smtClean="0"/>
              <a:t>nshawk</a:t>
            </a:r>
            <a:r>
              <a:rPr lang="en-US" sz="2400" dirty="0" smtClean="0"/>
              <a:t> </a:t>
            </a:r>
            <a:r>
              <a:rPr lang="en-US" sz="2400" dirty="0" err="1" smtClean="0"/>
              <a:t>shawn</a:t>
            </a:r>
            <a:r>
              <a:rPr lang="en-US" sz="2400" dirty="0" smtClean="0"/>
              <a:t> </a:t>
            </a:r>
            <a:r>
              <a:rPr lang="en-US" sz="2400" dirty="0" err="1" smtClean="0"/>
              <a:t>lu</a:t>
            </a:r>
            <a:r>
              <a:rPr lang="en-US" sz="2400" dirty="0" smtClean="0"/>
              <a:t> ai </a:t>
            </a:r>
            <a:r>
              <a:rPr lang="en-US" sz="2400" dirty="0" err="1" smtClean="0"/>
              <a:t>byin</a:t>
            </a:r>
            <a:r>
              <a:rPr lang="en-US" sz="2400" dirty="0" smtClean="0"/>
              <a:t> </a:t>
            </a:r>
            <a:r>
              <a:rPr lang="en-US" sz="2400" dirty="0" err="1" smtClean="0"/>
              <a:t>mai</a:t>
            </a:r>
            <a:r>
              <a:rPr lang="en-US" sz="2400" dirty="0" smtClean="0"/>
              <a:t> ai. </a:t>
            </a:r>
            <a:r>
              <a:rPr lang="en-US" sz="2400" dirty="0" err="1" smtClean="0"/>
              <a:t>Madu</a:t>
            </a:r>
            <a:r>
              <a:rPr lang="en-US" sz="2400" dirty="0" smtClean="0"/>
              <a:t> </a:t>
            </a:r>
            <a:r>
              <a:rPr lang="en-US" sz="2400" dirty="0" err="1" smtClean="0"/>
              <a:t>myit</a:t>
            </a:r>
            <a:r>
              <a:rPr lang="en-US" sz="2400" dirty="0" smtClean="0"/>
              <a:t> </a:t>
            </a:r>
            <a:r>
              <a:rPr lang="en-US" sz="2400" dirty="0" err="1" smtClean="0"/>
              <a:t>hte</a:t>
            </a:r>
            <a:r>
              <a:rPr lang="en-US" sz="2400" dirty="0" smtClean="0"/>
              <a:t> </a:t>
            </a:r>
            <a:r>
              <a:rPr lang="en-US" sz="2400" dirty="0" err="1" smtClean="0"/>
              <a:t>dawdan</a:t>
            </a:r>
            <a:r>
              <a:rPr lang="en-US" sz="2400" dirty="0" smtClean="0"/>
              <a:t> </a:t>
            </a:r>
            <a:r>
              <a:rPr lang="en-US" sz="2400" dirty="0" err="1" smtClean="0"/>
              <a:t>chye</a:t>
            </a:r>
            <a:r>
              <a:rPr lang="en-US" sz="2400" dirty="0" smtClean="0"/>
              <a:t> ai </a:t>
            </a:r>
            <a:r>
              <a:rPr lang="en-US" sz="2400" dirty="0" err="1" smtClean="0"/>
              <a:t>wa</a:t>
            </a:r>
            <a:r>
              <a:rPr lang="en-US" sz="2400" dirty="0" smtClean="0"/>
              <a:t> (</a:t>
            </a:r>
            <a:r>
              <a:rPr lang="en-US" sz="2400" dirty="0" err="1" smtClean="0"/>
              <a:t>shr</a:t>
            </a:r>
            <a:r>
              <a:rPr lang="en-US" sz="2400" dirty="0" smtClean="0"/>
              <a:t>) </a:t>
            </a:r>
            <a:r>
              <a:rPr lang="en-US" sz="2400" dirty="0" err="1" smtClean="0"/>
              <a:t>ndawdan</a:t>
            </a:r>
            <a:r>
              <a:rPr lang="en-US" sz="2400" dirty="0" smtClean="0"/>
              <a:t> </a:t>
            </a:r>
            <a:r>
              <a:rPr lang="en-US" sz="2400" dirty="0" err="1" smtClean="0"/>
              <a:t>chye</a:t>
            </a:r>
            <a:r>
              <a:rPr lang="en-US" sz="2400" dirty="0" smtClean="0"/>
              <a:t> ai </a:t>
            </a:r>
            <a:r>
              <a:rPr lang="en-US" sz="2400" dirty="0" err="1" smtClean="0"/>
              <a:t>wa</a:t>
            </a:r>
            <a:r>
              <a:rPr lang="en-US" sz="2400" dirty="0" smtClean="0"/>
              <a:t> </a:t>
            </a:r>
            <a:r>
              <a:rPr lang="en-US" sz="2400" dirty="0" err="1" smtClean="0"/>
              <a:t>mung</a:t>
            </a:r>
            <a:r>
              <a:rPr lang="en-US" sz="2400" dirty="0" smtClean="0"/>
              <a:t> </a:t>
            </a:r>
            <a:r>
              <a:rPr lang="en-US" sz="2400" dirty="0" err="1" smtClean="0"/>
              <a:t>mai</a:t>
            </a:r>
            <a:r>
              <a:rPr lang="en-US" sz="2400" dirty="0" smtClean="0"/>
              <a:t> </a:t>
            </a:r>
            <a:r>
              <a:rPr lang="en-US" sz="2400" dirty="0" err="1" smtClean="0"/>
              <a:t>byin</a:t>
            </a:r>
            <a:r>
              <a:rPr lang="en-US" sz="2400" dirty="0" smtClean="0"/>
              <a:t> ai.</a:t>
            </a:r>
            <a:endParaRPr sz="2400" b="0" i="0" u="none" strike="noStrike" cap="none" dirty="0">
              <a:solidFill>
                <a:srgbClr val="000000"/>
              </a:solidFill>
              <a:latin typeface="Arial"/>
              <a:ea typeface="Arial"/>
              <a:cs typeface="Arial"/>
              <a:sym typeface="Arial"/>
            </a:endParaRPr>
          </a:p>
        </p:txBody>
      </p:sp>
      <p:sp>
        <p:nvSpPr>
          <p:cNvPr id="741" name="Google Shape;741;p65"/>
          <p:cNvSpPr txBox="1"/>
          <p:nvPr/>
        </p:nvSpPr>
        <p:spPr>
          <a:xfrm>
            <a:off x="669036" y="245649"/>
            <a:ext cx="11643360" cy="471117"/>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rgbClr val="000000"/>
              </a:buClr>
              <a:buSzPct val="100000"/>
              <a:buFont typeface="Arial"/>
              <a:buNone/>
            </a:pPr>
            <a:r>
              <a:rPr lang="en-US" sz="3200" b="0" i="0" u="none" strike="noStrike" cap="none" dirty="0" smtClean="0">
                <a:solidFill>
                  <a:srgbClr val="000000"/>
                </a:solidFill>
                <a:latin typeface="Arial"/>
                <a:ea typeface="Arial"/>
                <a:cs typeface="Arial"/>
                <a:sym typeface="Arial"/>
              </a:rPr>
              <a:t>Ma </a:t>
            </a:r>
            <a:r>
              <a:rPr lang="en-US" sz="3200" b="0" i="0" u="none" strike="noStrike" cap="none" dirty="0" err="1" smtClean="0">
                <a:solidFill>
                  <a:srgbClr val="000000"/>
                </a:solidFill>
                <a:latin typeface="Arial"/>
                <a:ea typeface="Arial"/>
                <a:cs typeface="Arial"/>
                <a:sym typeface="Arial"/>
              </a:rPr>
              <a:t>ni</a:t>
            </a:r>
            <a:r>
              <a:rPr lang="en-US" sz="3200" b="0" i="0" u="none" strike="noStrike" cap="none" dirty="0" smtClean="0">
                <a:solidFill>
                  <a:srgbClr val="000000"/>
                </a:solidFill>
                <a:latin typeface="Arial"/>
                <a:ea typeface="Arial"/>
                <a:cs typeface="Arial"/>
                <a:sym typeface="Arial"/>
              </a:rPr>
              <a:t> a </a:t>
            </a:r>
            <a:r>
              <a:rPr lang="en-US" sz="3200" b="0" i="0" u="none" strike="noStrike" cap="none" dirty="0" err="1" smtClean="0">
                <a:solidFill>
                  <a:srgbClr val="000000"/>
                </a:solidFill>
                <a:latin typeface="Arial"/>
                <a:ea typeface="Arial"/>
                <a:cs typeface="Arial"/>
                <a:sym typeface="Arial"/>
              </a:rPr>
              <a:t>asak</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aprat</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hte</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dawdan</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lu</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ai</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atsam</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hpe</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madi</a:t>
            </a:r>
            <a:r>
              <a:rPr lang="en-US" sz="3200" b="0" i="0" u="none" strike="noStrike" cap="none" dirty="0" smtClean="0">
                <a:solidFill>
                  <a:srgbClr val="000000"/>
                </a:solidFill>
                <a:latin typeface="Arial"/>
                <a:ea typeface="Arial"/>
                <a:cs typeface="Arial"/>
                <a:sym typeface="Arial"/>
              </a:rPr>
              <a:t> </a:t>
            </a:r>
            <a:r>
              <a:rPr lang="en-US" sz="3200" b="0" i="0" u="none" strike="noStrike" cap="none" dirty="0" err="1" smtClean="0">
                <a:solidFill>
                  <a:srgbClr val="000000"/>
                </a:solidFill>
                <a:latin typeface="Arial"/>
                <a:ea typeface="Arial"/>
                <a:cs typeface="Arial"/>
                <a:sym typeface="Arial"/>
              </a:rPr>
              <a:t>madun</a:t>
            </a:r>
            <a:r>
              <a:rPr lang="en-US" sz="3200" b="0" i="0" u="none" strike="noStrike" cap="none" dirty="0" smtClean="0">
                <a:solidFill>
                  <a:srgbClr val="000000"/>
                </a:solidFill>
                <a:latin typeface="Arial"/>
                <a:ea typeface="Arial"/>
                <a:cs typeface="Arial"/>
                <a:sym typeface="Arial"/>
              </a:rPr>
              <a:t> lam</a:t>
            </a:r>
            <a:endParaRPr sz="3200" b="0" i="0" u="none" strike="noStrike" cap="none" dirty="0">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5"/>
        <p:cNvGrpSpPr/>
        <p:nvPr/>
      </p:nvGrpSpPr>
      <p:grpSpPr>
        <a:xfrm>
          <a:off x="0" y="0"/>
          <a:ext cx="0" cy="0"/>
          <a:chOff x="0" y="0"/>
          <a:chExt cx="0" cy="0"/>
        </a:xfrm>
      </p:grpSpPr>
      <p:sp>
        <p:nvSpPr>
          <p:cNvPr id="746" name="Google Shape;746;p6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7" name="Google Shape;747;p66"/>
          <p:cNvSpPr txBox="1"/>
          <p:nvPr/>
        </p:nvSpPr>
        <p:spPr>
          <a:xfrm>
            <a:off x="669036" y="260889"/>
            <a:ext cx="11643360" cy="471117"/>
          </a:xfrm>
          <a:prstGeom prst="rect">
            <a:avLst/>
          </a:prstGeom>
          <a:noFill/>
          <a:ln>
            <a:noFill/>
          </a:ln>
        </p:spPr>
        <p:txBody>
          <a:bodyPr spcFirstLastPara="1" wrap="square" lIns="91425" tIns="45700" rIns="91425" bIns="45700" anchor="ctr" anchorCtr="0">
            <a:noAutofit/>
          </a:bodyPr>
          <a:lstStyle/>
          <a:p>
            <a:pPr>
              <a:lnSpc>
                <a:spcPct val="90000"/>
              </a:lnSpc>
              <a:buSzPct val="100000"/>
            </a:pPr>
            <a:r>
              <a:rPr lang="en-US" sz="2800" dirty="0"/>
              <a:t>Ma </a:t>
            </a:r>
            <a:r>
              <a:rPr lang="en-US" sz="2800" dirty="0" err="1"/>
              <a:t>ni</a:t>
            </a:r>
            <a:r>
              <a:rPr lang="en-US" sz="2800" dirty="0"/>
              <a:t> a </a:t>
            </a:r>
            <a:r>
              <a:rPr lang="en-US" sz="2800" dirty="0" err="1"/>
              <a:t>asak</a:t>
            </a:r>
            <a:r>
              <a:rPr lang="en-US" sz="2800" dirty="0"/>
              <a:t> </a:t>
            </a:r>
            <a:r>
              <a:rPr lang="en-US" sz="2800" dirty="0" err="1"/>
              <a:t>aprat</a:t>
            </a:r>
            <a:r>
              <a:rPr lang="en-US" sz="2800" dirty="0"/>
              <a:t> </a:t>
            </a:r>
            <a:r>
              <a:rPr lang="en-US" sz="2800" dirty="0" err="1"/>
              <a:t>hte</a:t>
            </a:r>
            <a:r>
              <a:rPr lang="en-US" sz="2800" dirty="0"/>
              <a:t> </a:t>
            </a:r>
            <a:r>
              <a:rPr lang="en-US" sz="2800" dirty="0" err="1"/>
              <a:t>dawdan</a:t>
            </a:r>
            <a:r>
              <a:rPr lang="en-US" sz="2800" dirty="0"/>
              <a:t> </a:t>
            </a:r>
            <a:r>
              <a:rPr lang="en-US" sz="2800" dirty="0" err="1"/>
              <a:t>lu</a:t>
            </a:r>
            <a:r>
              <a:rPr lang="en-US" sz="2800" dirty="0"/>
              <a:t> </a:t>
            </a:r>
            <a:r>
              <a:rPr lang="en-US" sz="2800" dirty="0" err="1"/>
              <a:t>ai</a:t>
            </a:r>
            <a:r>
              <a:rPr lang="en-US" sz="2800" dirty="0"/>
              <a:t> </a:t>
            </a:r>
            <a:r>
              <a:rPr lang="en-US" sz="2800" dirty="0" err="1"/>
              <a:t>atsam</a:t>
            </a:r>
            <a:r>
              <a:rPr lang="en-US" sz="2800" dirty="0"/>
              <a:t> </a:t>
            </a:r>
            <a:r>
              <a:rPr lang="en-US" sz="2800" dirty="0" err="1"/>
              <a:t>hpe</a:t>
            </a:r>
            <a:r>
              <a:rPr lang="en-US" sz="2800" dirty="0"/>
              <a:t> </a:t>
            </a:r>
            <a:r>
              <a:rPr lang="en-US" sz="2800" dirty="0" err="1"/>
              <a:t>madi</a:t>
            </a:r>
            <a:r>
              <a:rPr lang="en-US" sz="2800" dirty="0"/>
              <a:t> </a:t>
            </a:r>
            <a:r>
              <a:rPr lang="en-US" sz="2800" dirty="0" err="1"/>
              <a:t>madun</a:t>
            </a:r>
            <a:r>
              <a:rPr lang="en-US" sz="2800" dirty="0"/>
              <a:t> </a:t>
            </a:r>
            <a:r>
              <a:rPr lang="en-US" sz="2800" dirty="0" smtClean="0"/>
              <a:t>lam</a:t>
            </a:r>
            <a:endParaRPr lang="en-US" sz="2800" dirty="0"/>
          </a:p>
        </p:txBody>
      </p:sp>
      <p:sp>
        <p:nvSpPr>
          <p:cNvPr id="748" name="Google Shape;748;p6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9" name="Google Shape;749;p66"/>
          <p:cNvSpPr/>
          <p:nvPr/>
        </p:nvSpPr>
        <p:spPr>
          <a:xfrm>
            <a:off x="322728" y="838686"/>
            <a:ext cx="11645154" cy="4701502"/>
          </a:xfrm>
          <a:prstGeom prst="rect">
            <a:avLst/>
          </a:prstGeom>
          <a:solidFill>
            <a:schemeClr val="lt1"/>
          </a:solidFill>
          <a:ln>
            <a:noFill/>
          </a:ln>
        </p:spPr>
        <p:txBody>
          <a:bodyPr spcFirstLastPara="1" wrap="square" lIns="91425" tIns="45700" rIns="91425" bIns="45700" anchor="t" anchorCtr="0">
            <a:noAutofit/>
          </a:bodyPr>
          <a:lstStyle/>
          <a:p>
            <a:pPr marL="857250" lvl="1" indent="-342900">
              <a:lnSpc>
                <a:spcPct val="150000"/>
              </a:lnSpc>
              <a:buSzPts val="1800"/>
              <a:buFont typeface="Arial" pitchFamily="34" charset="0"/>
              <a:buChar char="•"/>
            </a:pPr>
            <a:r>
              <a:rPr lang="en-US" sz="2000" b="0" i="0" u="none" strike="noStrike" cap="none" dirty="0" err="1" smtClean="0">
                <a:solidFill>
                  <a:srgbClr val="000000"/>
                </a:solidFill>
                <a:sym typeface="Arial"/>
              </a:rPr>
              <a:t>Tinang</a:t>
            </a:r>
            <a:r>
              <a:rPr lang="en-US" sz="2000" b="0" i="0" u="none" strike="noStrike" cap="none" dirty="0" smtClean="0">
                <a:solidFill>
                  <a:srgbClr val="000000"/>
                </a:solidFill>
                <a:sym typeface="Arial"/>
              </a:rPr>
              <a:t> a </a:t>
            </a:r>
            <a:r>
              <a:rPr lang="en-US" sz="2000" b="0" i="0" u="none" strike="noStrike" cap="none" dirty="0" err="1" smtClean="0">
                <a:solidFill>
                  <a:srgbClr val="000000"/>
                </a:solidFill>
                <a:sym typeface="Arial"/>
              </a:rPr>
              <a:t>bungli</a:t>
            </a:r>
            <a:r>
              <a:rPr lang="en-US" sz="2000" b="0" i="0" u="none" strike="noStrike" cap="none" dirty="0" smtClean="0">
                <a:solidFill>
                  <a:srgbClr val="000000"/>
                </a:solidFill>
                <a:sym typeface="Arial"/>
              </a:rPr>
              <a:t> </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dawsang</a:t>
            </a:r>
            <a:r>
              <a:rPr lang="en-US" sz="2000" b="0" i="0" u="none" strike="noStrike" cap="none" dirty="0" smtClean="0">
                <a:solidFill>
                  <a:srgbClr val="000000"/>
                </a:solidFill>
                <a:sym typeface="Arial"/>
              </a:rPr>
              <a:t> – </a:t>
            </a:r>
            <a:r>
              <a:rPr lang="en-US" sz="2000" dirty="0" err="1"/>
              <a:t>H</a:t>
            </a:r>
            <a:r>
              <a:rPr lang="en-US" sz="2000" b="0" i="0" u="none" strike="noStrike" cap="none" dirty="0" err="1" smtClean="0">
                <a:solidFill>
                  <a:srgbClr val="000000"/>
                </a:solidFill>
                <a:sym typeface="Arial"/>
              </a:rPr>
              <a:t>pang</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madang</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hta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garum</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ya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lu</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shanhte</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kam</a:t>
            </a:r>
            <a:r>
              <a:rPr lang="en-US" sz="2000" b="0" i="0" u="none" strike="noStrike" cap="none" dirty="0" smtClean="0">
                <a:solidFill>
                  <a:srgbClr val="000000"/>
                </a:solidFill>
                <a:sym typeface="Arial"/>
              </a:rPr>
              <a:t> ai </a:t>
            </a:r>
            <a:r>
              <a:rPr lang="en-US" sz="2000" b="0" i="0" u="none" strike="noStrike" cap="none" dirty="0" err="1" smtClean="0">
                <a:solidFill>
                  <a:srgbClr val="000000"/>
                </a:solidFill>
                <a:sym typeface="Arial"/>
              </a:rPr>
              <a:t>asak</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aprat</a:t>
            </a:r>
            <a:r>
              <a:rPr lang="en-US" sz="2000" b="0" i="0" u="none" strike="noStrike" cap="none" dirty="0" smtClean="0">
                <a:solidFill>
                  <a:srgbClr val="000000"/>
                </a:solidFill>
                <a:sym typeface="Arial"/>
              </a:rPr>
              <a:t> ram </a:t>
            </a:r>
            <a:r>
              <a:rPr lang="en-US" sz="2000" b="0" i="0" u="none" strike="noStrike" cap="none" dirty="0" err="1" smtClean="0">
                <a:solidFill>
                  <a:srgbClr val="000000"/>
                </a:solidFill>
                <a:sym typeface="Arial"/>
              </a:rPr>
              <a:t>sai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masha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langai</a:t>
            </a:r>
            <a:r>
              <a:rPr lang="en-US" sz="2000" b="0" i="0" u="none" strike="noStrike" cap="none" dirty="0" smtClean="0">
                <a:solidFill>
                  <a:srgbClr val="000000"/>
                </a:solidFill>
                <a:sym typeface="Arial"/>
              </a:rPr>
              <a:t> tam la </a:t>
            </a:r>
            <a:r>
              <a:rPr lang="en-US" sz="2000" b="0" i="0" u="none" strike="noStrike" cap="none" dirty="0" err="1" smtClean="0">
                <a:solidFill>
                  <a:srgbClr val="000000"/>
                </a:solidFill>
                <a:sym typeface="Arial"/>
              </a:rPr>
              <a:t>lu</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matu</a:t>
            </a:r>
            <a:r>
              <a:rPr lang="en-US" sz="2000" b="0" i="0" u="none" strike="noStrike" cap="none" dirty="0" smtClean="0">
                <a:solidFill>
                  <a:srgbClr val="000000"/>
                </a:solidFill>
                <a:sym typeface="Arial"/>
              </a:rPr>
              <a:t> ma/ </a:t>
            </a:r>
            <a:r>
              <a:rPr lang="en-US" sz="2000" b="0" i="0" u="none" strike="noStrike" cap="none" dirty="0" err="1" smtClean="0">
                <a:solidFill>
                  <a:srgbClr val="000000"/>
                </a:solidFill>
                <a:sym typeface="Arial"/>
              </a:rPr>
              <a:t>asak</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shi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ning</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ja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sai</a:t>
            </a:r>
            <a:r>
              <a:rPr lang="en-US" sz="2000" b="0" i="0" u="none" strike="noStrike" cap="none" dirty="0" smtClean="0">
                <a:solidFill>
                  <a:srgbClr val="000000"/>
                </a:solidFill>
                <a:sym typeface="Arial"/>
              </a:rPr>
              <a:t> ma </a:t>
            </a:r>
            <a:r>
              <a:rPr lang="en-US" sz="2000" b="0" i="0" u="none" strike="noStrike" cap="none" dirty="0" err="1" smtClean="0">
                <a:solidFill>
                  <a:srgbClr val="000000"/>
                </a:solidFill>
                <a:sym typeface="Arial"/>
              </a:rPr>
              <a:t>hpe</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garum</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shingtau</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ya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ra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lam </a:t>
            </a:r>
          </a:p>
          <a:p>
            <a:pPr marL="857250" lvl="1" indent="-342900">
              <a:lnSpc>
                <a:spcPct val="150000"/>
              </a:lnSpc>
              <a:buSzPts val="1800"/>
              <a:buFont typeface="Arial" pitchFamily="34" charset="0"/>
              <a:buChar char="•"/>
            </a:pPr>
            <a:r>
              <a:rPr lang="en-US" sz="2000" dirty="0" smtClean="0"/>
              <a:t>Lu la </a:t>
            </a:r>
            <a:r>
              <a:rPr lang="en-US" sz="2000" dirty="0" err="1" smtClean="0"/>
              <a:t>mai</a:t>
            </a:r>
            <a:r>
              <a:rPr lang="en-US" sz="2000" dirty="0" smtClean="0"/>
              <a:t> </a:t>
            </a:r>
            <a:r>
              <a:rPr lang="en-US" sz="2000" dirty="0" err="1" smtClean="0"/>
              <a:t>na</a:t>
            </a:r>
            <a:r>
              <a:rPr lang="en-US" sz="2000" dirty="0" smtClean="0"/>
              <a:t> </a:t>
            </a:r>
            <a:r>
              <a:rPr lang="en-US" sz="2000" dirty="0" err="1" smtClean="0"/>
              <a:t>garum</a:t>
            </a:r>
            <a:r>
              <a:rPr lang="en-US" sz="2000" dirty="0" smtClean="0"/>
              <a:t> </a:t>
            </a:r>
            <a:r>
              <a:rPr lang="en-US" sz="2000" dirty="0" err="1" smtClean="0"/>
              <a:t>lajang</a:t>
            </a:r>
            <a:r>
              <a:rPr lang="en-US" sz="2000" dirty="0" smtClean="0"/>
              <a:t> lam a </a:t>
            </a:r>
            <a:r>
              <a:rPr lang="en-US" sz="2000" dirty="0" err="1" smtClean="0"/>
              <a:t>shiga</a:t>
            </a:r>
            <a:r>
              <a:rPr lang="en-US" sz="2000" dirty="0" smtClean="0"/>
              <a:t> </a:t>
            </a:r>
            <a:r>
              <a:rPr lang="en-US" sz="2000" dirty="0" err="1" smtClean="0"/>
              <a:t>lamang</a:t>
            </a:r>
            <a:r>
              <a:rPr lang="en-US" sz="2000" dirty="0" smtClean="0"/>
              <a:t> </a:t>
            </a:r>
            <a:r>
              <a:rPr lang="en-US" sz="2000" dirty="0" err="1" smtClean="0"/>
              <a:t>daw</a:t>
            </a:r>
            <a:r>
              <a:rPr lang="en-US" sz="2000" dirty="0" smtClean="0"/>
              <a:t> sang </a:t>
            </a:r>
            <a:r>
              <a:rPr lang="en-US" sz="2000" dirty="0" err="1" smtClean="0"/>
              <a:t>ni</a:t>
            </a:r>
            <a:r>
              <a:rPr lang="en-US" sz="2000" dirty="0" smtClean="0"/>
              <a:t> </a:t>
            </a:r>
            <a:r>
              <a:rPr lang="en-US" sz="2000" dirty="0" err="1" smtClean="0"/>
              <a:t>hte</a:t>
            </a:r>
            <a:r>
              <a:rPr lang="en-US" sz="2000" dirty="0" smtClean="0"/>
              <a:t> </a:t>
            </a:r>
            <a:r>
              <a:rPr lang="en-US" sz="2000" dirty="0" err="1" smtClean="0"/>
              <a:t>gara</a:t>
            </a:r>
            <a:r>
              <a:rPr lang="en-US" sz="2000" dirty="0" smtClean="0"/>
              <a:t> </a:t>
            </a:r>
            <a:r>
              <a:rPr lang="en-US" sz="2000" dirty="0" err="1" smtClean="0"/>
              <a:t>hku</a:t>
            </a:r>
            <a:r>
              <a:rPr lang="en-US" sz="2000" dirty="0" smtClean="0"/>
              <a:t> </a:t>
            </a:r>
            <a:r>
              <a:rPr lang="en-US" sz="2000" dirty="0" err="1" smtClean="0"/>
              <a:t>lu</a:t>
            </a:r>
            <a:r>
              <a:rPr lang="en-US" sz="2000" dirty="0" smtClean="0"/>
              <a:t> la </a:t>
            </a:r>
            <a:r>
              <a:rPr lang="en-US" sz="2000" dirty="0" err="1" smtClean="0"/>
              <a:t>mai</a:t>
            </a:r>
            <a:r>
              <a:rPr lang="en-US" sz="2000" dirty="0" smtClean="0"/>
              <a:t> </a:t>
            </a:r>
            <a:r>
              <a:rPr lang="en-US" sz="2000" dirty="0" err="1" smtClean="0"/>
              <a:t>ni</a:t>
            </a:r>
            <a:r>
              <a:rPr lang="en-US" sz="2000" dirty="0" smtClean="0"/>
              <a:t> lam </a:t>
            </a:r>
            <a:r>
              <a:rPr lang="en-US" sz="2000" dirty="0" err="1" smtClean="0"/>
              <a:t>ni</a:t>
            </a:r>
            <a:r>
              <a:rPr lang="en-US" sz="2000" dirty="0" smtClean="0"/>
              <a:t> </a:t>
            </a:r>
            <a:r>
              <a:rPr lang="en-US" sz="2000" dirty="0" err="1" smtClean="0"/>
              <a:t>hpe</a:t>
            </a:r>
            <a:r>
              <a:rPr lang="en-US" sz="2000" dirty="0" smtClean="0"/>
              <a:t> ma/ </a:t>
            </a:r>
            <a:r>
              <a:rPr lang="en-US" sz="2000" dirty="0" err="1" smtClean="0"/>
              <a:t>asak</a:t>
            </a:r>
            <a:r>
              <a:rPr lang="en-US" sz="2000" dirty="0" smtClean="0"/>
              <a:t> </a:t>
            </a:r>
            <a:r>
              <a:rPr lang="en-US" sz="2000" dirty="0" err="1" smtClean="0"/>
              <a:t>shi</a:t>
            </a:r>
            <a:r>
              <a:rPr lang="en-US" sz="2000" dirty="0" smtClean="0"/>
              <a:t> </a:t>
            </a:r>
            <a:r>
              <a:rPr lang="en-US" sz="2000" dirty="0" err="1" smtClean="0"/>
              <a:t>ning</a:t>
            </a:r>
            <a:r>
              <a:rPr lang="en-US" sz="2000" dirty="0" smtClean="0"/>
              <a:t> </a:t>
            </a:r>
            <a:r>
              <a:rPr lang="en-US" sz="2000" dirty="0" err="1" smtClean="0"/>
              <a:t>jan</a:t>
            </a:r>
            <a:r>
              <a:rPr lang="en-US" sz="2000" dirty="0" smtClean="0"/>
              <a:t> </a:t>
            </a:r>
            <a:r>
              <a:rPr lang="en-US" sz="2000" dirty="0" err="1" smtClean="0"/>
              <a:t>sai</a:t>
            </a:r>
            <a:r>
              <a:rPr lang="en-US" sz="2000" dirty="0" smtClean="0"/>
              <a:t> ma, </a:t>
            </a:r>
            <a:r>
              <a:rPr lang="en-US" sz="2000" dirty="0" err="1" smtClean="0"/>
              <a:t>masat</a:t>
            </a:r>
            <a:r>
              <a:rPr lang="en-US" sz="2000" dirty="0" smtClean="0"/>
              <a:t> da </a:t>
            </a:r>
            <a:r>
              <a:rPr lang="en-US" sz="2000" dirty="0" err="1" smtClean="0"/>
              <a:t>ai</a:t>
            </a:r>
            <a:r>
              <a:rPr lang="en-US" sz="2000" dirty="0" smtClean="0"/>
              <a:t> </a:t>
            </a:r>
            <a:r>
              <a:rPr lang="en-US" sz="2000" dirty="0" err="1" smtClean="0"/>
              <a:t>asak</a:t>
            </a:r>
            <a:r>
              <a:rPr lang="en-US" sz="2000" dirty="0" smtClean="0"/>
              <a:t> du </a:t>
            </a:r>
            <a:r>
              <a:rPr lang="en-US" sz="2000" dirty="0" err="1" smtClean="0"/>
              <a:t>sai</a:t>
            </a:r>
            <a:r>
              <a:rPr lang="en-US" sz="2000" dirty="0" smtClean="0"/>
              <a:t> </a:t>
            </a:r>
            <a:r>
              <a:rPr lang="en-US" sz="2000" dirty="0" err="1" smtClean="0"/>
              <a:t>ni</a:t>
            </a:r>
            <a:r>
              <a:rPr lang="en-US" sz="2000" dirty="0" smtClean="0"/>
              <a:t> </a:t>
            </a:r>
            <a:r>
              <a:rPr lang="en-US" sz="2000" dirty="0" err="1" smtClean="0"/>
              <a:t>hpe</a:t>
            </a:r>
            <a:r>
              <a:rPr lang="en-US" sz="2000" dirty="0" smtClean="0"/>
              <a:t> jaw </a:t>
            </a:r>
            <a:r>
              <a:rPr lang="en-US" sz="2000" dirty="0" err="1" smtClean="0"/>
              <a:t>ya</a:t>
            </a:r>
            <a:r>
              <a:rPr lang="en-US" sz="2000" dirty="0" smtClean="0"/>
              <a:t> </a:t>
            </a:r>
            <a:r>
              <a:rPr lang="en-US" sz="2000" dirty="0" err="1" smtClean="0"/>
              <a:t>na</a:t>
            </a:r>
            <a:r>
              <a:rPr lang="en-US" sz="2000" dirty="0" smtClean="0"/>
              <a:t> lam</a:t>
            </a:r>
            <a:endParaRPr lang="en-US" sz="2000" dirty="0"/>
          </a:p>
          <a:p>
            <a:pPr marL="857250" lvl="1" indent="-342900">
              <a:lnSpc>
                <a:spcPct val="150000"/>
              </a:lnSpc>
              <a:buSzPts val="1800"/>
              <a:buFont typeface="Arial" pitchFamily="34" charset="0"/>
              <a:buChar char="•"/>
            </a:pPr>
            <a:r>
              <a:rPr lang="en-US" sz="2000" b="1" i="0" u="none" strike="noStrike" cap="none" dirty="0" smtClean="0">
                <a:solidFill>
                  <a:srgbClr val="000000"/>
                </a:solidFill>
                <a:sym typeface="Arial"/>
              </a:rPr>
              <a:t>(1)</a:t>
            </a:r>
            <a:r>
              <a:rPr lang="en-US" sz="2000" b="1" i="0" u="none" strike="noStrike" cap="none" dirty="0" err="1" smtClean="0">
                <a:solidFill>
                  <a:srgbClr val="000000"/>
                </a:solidFill>
                <a:sym typeface="Arial"/>
              </a:rPr>
              <a:t>Ning</a:t>
            </a:r>
            <a:r>
              <a:rPr lang="en-US" sz="2000" b="1" i="0" u="none" strike="noStrike" cap="none" dirty="0" smtClean="0">
                <a:solidFill>
                  <a:srgbClr val="000000"/>
                </a:solidFill>
                <a:sym typeface="Arial"/>
              </a:rPr>
              <a:t> mi </a:t>
            </a:r>
            <a:r>
              <a:rPr lang="en-US" sz="2000" b="1" i="0" u="none" strike="noStrike" cap="none" dirty="0" err="1" smtClean="0">
                <a:solidFill>
                  <a:srgbClr val="000000"/>
                </a:solidFill>
                <a:sym typeface="Arial"/>
              </a:rPr>
              <a:t>na</a:t>
            </a:r>
            <a:r>
              <a:rPr lang="en-US" sz="2000" b="1" i="0" u="none" strike="noStrike" cap="none" dirty="0" smtClean="0">
                <a:solidFill>
                  <a:srgbClr val="000000"/>
                </a:solidFill>
                <a:sym typeface="Arial"/>
              </a:rPr>
              <a:t> </a:t>
            </a:r>
            <a:r>
              <a:rPr lang="en-US" sz="2000" b="1" i="0" u="none" strike="noStrike" cap="none" dirty="0" err="1" smtClean="0">
                <a:solidFill>
                  <a:srgbClr val="000000"/>
                </a:solidFill>
                <a:sym typeface="Arial"/>
              </a:rPr>
              <a:t>lawu</a:t>
            </a:r>
            <a:r>
              <a:rPr lang="en-US" sz="2000" b="1" i="0" u="none" strike="noStrike" cap="none" dirty="0" smtClean="0">
                <a:solidFill>
                  <a:srgbClr val="000000"/>
                </a:solidFill>
                <a:sym typeface="Arial"/>
              </a:rPr>
              <a:t> ma </a:t>
            </a:r>
            <a:r>
              <a:rPr lang="en-US" sz="2000" b="1" i="0" u="none" strike="noStrike" cap="none" dirty="0" err="1" smtClean="0">
                <a:solidFill>
                  <a:srgbClr val="000000"/>
                </a:solidFill>
                <a:sym typeface="Arial"/>
              </a:rPr>
              <a:t>ni</a:t>
            </a:r>
            <a:r>
              <a:rPr lang="en-US" sz="2000" b="1" dirty="0"/>
              <a:t> </a:t>
            </a:r>
            <a:r>
              <a:rPr lang="en-US" sz="2000" b="1" dirty="0" err="1" smtClean="0"/>
              <a:t>hte</a:t>
            </a:r>
            <a:r>
              <a:rPr lang="en-US" sz="2000" b="1" dirty="0" smtClean="0"/>
              <a:t> </a:t>
            </a:r>
            <a:r>
              <a:rPr lang="en-US" sz="2000" b="1" dirty="0" err="1" smtClean="0"/>
              <a:t>asak</a:t>
            </a:r>
            <a:r>
              <a:rPr lang="en-US" sz="2000" b="1" dirty="0" smtClean="0"/>
              <a:t> (0) </a:t>
            </a:r>
            <a:r>
              <a:rPr lang="en-US" sz="2000" b="1" dirty="0" err="1" smtClean="0"/>
              <a:t>kaw</a:t>
            </a:r>
            <a:r>
              <a:rPr lang="en-US" sz="2000" b="1" dirty="0" smtClean="0"/>
              <a:t> </a:t>
            </a:r>
            <a:r>
              <a:rPr lang="en-US" sz="2000" b="1" dirty="0" err="1" smtClean="0"/>
              <a:t>na</a:t>
            </a:r>
            <a:r>
              <a:rPr lang="en-US" sz="2000" b="1" dirty="0" smtClean="0"/>
              <a:t> (5) </a:t>
            </a:r>
            <a:r>
              <a:rPr lang="en-US" sz="2000" b="1" dirty="0" err="1" smtClean="0"/>
              <a:t>ning</a:t>
            </a:r>
            <a:r>
              <a:rPr lang="en-US" sz="2000" b="1" dirty="0" smtClean="0"/>
              <a:t> du </a:t>
            </a:r>
            <a:r>
              <a:rPr lang="en-US" sz="2000" b="1" dirty="0" err="1" smtClean="0"/>
              <a:t>hkra</a:t>
            </a:r>
            <a:r>
              <a:rPr lang="en-US" sz="2000" b="1" dirty="0" smtClean="0"/>
              <a:t> ma </a:t>
            </a:r>
            <a:r>
              <a:rPr lang="en-US" sz="2000" dirty="0" err="1" smtClean="0"/>
              <a:t>ni</a:t>
            </a:r>
            <a:r>
              <a:rPr lang="en-US" sz="2000" dirty="0" smtClean="0"/>
              <a:t> </a:t>
            </a:r>
            <a:r>
              <a:rPr lang="en-US" sz="2000" dirty="0" err="1" smtClean="0"/>
              <a:t>gaw</a:t>
            </a:r>
            <a:r>
              <a:rPr lang="en-US" sz="2000" dirty="0" smtClean="0"/>
              <a:t> </a:t>
            </a:r>
            <a:r>
              <a:rPr lang="en-US" sz="2000" dirty="0" err="1" smtClean="0"/>
              <a:t>shanhte</a:t>
            </a:r>
            <a:r>
              <a:rPr lang="en-US" sz="2000" dirty="0" smtClean="0"/>
              <a:t> </a:t>
            </a:r>
            <a:r>
              <a:rPr lang="en-US" sz="2000" dirty="0" err="1" smtClean="0"/>
              <a:t>hta</a:t>
            </a:r>
            <a:r>
              <a:rPr lang="en-US" sz="2000" dirty="0" smtClean="0"/>
              <a:t> </a:t>
            </a:r>
            <a:r>
              <a:rPr lang="en-US" sz="2000" dirty="0" err="1" smtClean="0"/>
              <a:t>matut</a:t>
            </a:r>
            <a:r>
              <a:rPr lang="en-US" sz="2000" dirty="0" smtClean="0"/>
              <a:t> </a:t>
            </a:r>
            <a:r>
              <a:rPr lang="en-US" sz="2000" dirty="0" err="1" smtClean="0"/>
              <a:t>mahkai</a:t>
            </a:r>
            <a:r>
              <a:rPr lang="en-US" sz="2000" dirty="0" smtClean="0"/>
              <a:t> </a:t>
            </a:r>
            <a:r>
              <a:rPr lang="en-US" sz="2000" dirty="0" err="1" smtClean="0"/>
              <a:t>lu</a:t>
            </a:r>
            <a:r>
              <a:rPr lang="en-US" sz="2000" dirty="0" smtClean="0"/>
              <a:t> </a:t>
            </a:r>
            <a:r>
              <a:rPr lang="en-US" sz="2000" dirty="0" err="1" smtClean="0"/>
              <a:t>na</a:t>
            </a:r>
            <a:r>
              <a:rPr lang="en-US" sz="2000" dirty="0" smtClean="0"/>
              <a:t> </a:t>
            </a:r>
            <a:r>
              <a:rPr lang="en-US" sz="2000" dirty="0" err="1" smtClean="0"/>
              <a:t>atsam</a:t>
            </a:r>
            <a:r>
              <a:rPr lang="en-US" sz="2000" dirty="0" smtClean="0"/>
              <a:t> n-</a:t>
            </a:r>
            <a:r>
              <a:rPr lang="en-US" sz="2000" dirty="0" err="1" smtClean="0"/>
              <a:t>nga</a:t>
            </a:r>
            <a:r>
              <a:rPr lang="en-US" sz="2000" dirty="0" smtClean="0"/>
              <a:t>/ </a:t>
            </a:r>
            <a:r>
              <a:rPr lang="en-US" sz="2000" dirty="0" err="1" smtClean="0"/>
              <a:t>nhkum</a:t>
            </a:r>
            <a:r>
              <a:rPr lang="en-US" sz="2000" dirty="0" smtClean="0"/>
              <a:t> </a:t>
            </a:r>
            <a:r>
              <a:rPr lang="en-US" sz="2000" dirty="0" err="1" smtClean="0"/>
              <a:t>tsup</a:t>
            </a:r>
            <a:r>
              <a:rPr lang="en-US" sz="2000" dirty="0" smtClean="0"/>
              <a:t> </a:t>
            </a:r>
            <a:r>
              <a:rPr lang="en-US" sz="2000" dirty="0" err="1" smtClean="0"/>
              <a:t>shi</a:t>
            </a:r>
            <a:r>
              <a:rPr lang="en-US" sz="2000" dirty="0" smtClean="0"/>
              <a:t> </a:t>
            </a:r>
            <a:r>
              <a:rPr lang="en-US" sz="2000" dirty="0" err="1" smtClean="0"/>
              <a:t>ai</a:t>
            </a:r>
            <a:r>
              <a:rPr lang="en-US" sz="2000" dirty="0" smtClean="0"/>
              <a:t> </a:t>
            </a:r>
            <a:r>
              <a:rPr lang="en-US" sz="2000" dirty="0" err="1" smtClean="0"/>
              <a:t>majaw</a:t>
            </a:r>
            <a:r>
              <a:rPr lang="en-US" sz="2000" dirty="0" smtClean="0"/>
              <a:t> </a:t>
            </a:r>
            <a:r>
              <a:rPr lang="en-US" sz="2000" dirty="0" err="1" smtClean="0"/>
              <a:t>dawsa</a:t>
            </a:r>
            <a:r>
              <a:rPr lang="en-US" sz="2000" dirty="0" smtClean="0"/>
              <a:t> lam </a:t>
            </a:r>
            <a:r>
              <a:rPr lang="en-US" sz="2000" dirty="0" err="1" smtClean="0"/>
              <a:t>hkrum</a:t>
            </a:r>
            <a:r>
              <a:rPr lang="en-US" sz="2000" dirty="0" smtClean="0"/>
              <a:t> </a:t>
            </a:r>
            <a:r>
              <a:rPr lang="en-US" sz="2000" dirty="0" err="1" smtClean="0"/>
              <a:t>hkra</a:t>
            </a:r>
            <a:r>
              <a:rPr lang="en-US" sz="2000" dirty="0" smtClean="0"/>
              <a:t> </a:t>
            </a:r>
            <a:r>
              <a:rPr lang="en-US" sz="2000" dirty="0" err="1" smtClean="0"/>
              <a:t>wa</a:t>
            </a:r>
            <a:r>
              <a:rPr lang="en-US" sz="2000" dirty="0" smtClean="0"/>
              <a:t> </a:t>
            </a:r>
            <a:r>
              <a:rPr lang="en-US" sz="2000" dirty="0" err="1" smtClean="0"/>
              <a:t>ai</a:t>
            </a:r>
            <a:r>
              <a:rPr lang="en-US" sz="2000" dirty="0" smtClean="0"/>
              <a:t> lam </a:t>
            </a:r>
            <a:r>
              <a:rPr lang="en-US" sz="2000" dirty="0" err="1" smtClean="0"/>
              <a:t>hpe</a:t>
            </a:r>
            <a:r>
              <a:rPr lang="en-US" sz="2000" dirty="0" smtClean="0"/>
              <a:t> </a:t>
            </a:r>
            <a:r>
              <a:rPr lang="en-US" sz="2000" dirty="0" err="1" smtClean="0"/>
              <a:t>shanhte</a:t>
            </a:r>
            <a:r>
              <a:rPr lang="en-US" sz="2000" dirty="0" smtClean="0"/>
              <a:t> </a:t>
            </a:r>
            <a:r>
              <a:rPr lang="en-US" sz="2000" dirty="0" err="1" smtClean="0"/>
              <a:t>hkrai</a:t>
            </a:r>
            <a:r>
              <a:rPr lang="en-US" sz="2000" dirty="0" smtClean="0"/>
              <a:t> </a:t>
            </a:r>
            <a:r>
              <a:rPr lang="en-US" sz="2000" dirty="0" err="1" smtClean="0"/>
              <a:t>shawk</a:t>
            </a:r>
            <a:r>
              <a:rPr lang="en-US" sz="2000" dirty="0" smtClean="0"/>
              <a:t> </a:t>
            </a:r>
            <a:r>
              <a:rPr lang="en-US" sz="2000" dirty="0" err="1" smtClean="0"/>
              <a:t>shawn</a:t>
            </a:r>
            <a:r>
              <a:rPr lang="en-US" sz="2000" dirty="0" smtClean="0"/>
              <a:t> </a:t>
            </a:r>
            <a:r>
              <a:rPr lang="en-US" sz="2000" dirty="0" err="1" smtClean="0"/>
              <a:t>ai</a:t>
            </a:r>
            <a:r>
              <a:rPr lang="en-US" sz="2000" dirty="0" smtClean="0"/>
              <a:t> lam </a:t>
            </a:r>
            <a:r>
              <a:rPr lang="en-US" sz="2000" dirty="0" err="1" smtClean="0"/>
              <a:t>nlu</a:t>
            </a:r>
            <a:r>
              <a:rPr lang="en-US" sz="2000" dirty="0" smtClean="0"/>
              <a:t> </a:t>
            </a:r>
            <a:r>
              <a:rPr lang="en-US" sz="2000" dirty="0" err="1" smtClean="0"/>
              <a:t>galaw</a:t>
            </a:r>
            <a:r>
              <a:rPr lang="en-US" sz="2000" dirty="0" smtClean="0"/>
              <a:t> </a:t>
            </a:r>
            <a:r>
              <a:rPr lang="en-US" sz="2000" dirty="0" err="1" smtClean="0"/>
              <a:t>ai</a:t>
            </a:r>
            <a:r>
              <a:rPr lang="en-US" sz="2000" dirty="0" smtClean="0"/>
              <a:t>. </a:t>
            </a:r>
            <a:r>
              <a:rPr lang="en-US" sz="2000" dirty="0" err="1" smtClean="0"/>
              <a:t>Kaga</a:t>
            </a:r>
            <a:r>
              <a:rPr lang="en-US" sz="2000" dirty="0" smtClean="0"/>
              <a:t> </a:t>
            </a:r>
            <a:r>
              <a:rPr lang="en-US" sz="2000" dirty="0" err="1" smtClean="0"/>
              <a:t>manaw</a:t>
            </a:r>
            <a:r>
              <a:rPr lang="en-US" sz="2000" dirty="0" smtClean="0"/>
              <a:t> </a:t>
            </a:r>
            <a:r>
              <a:rPr lang="en-US" sz="2000" dirty="0" err="1" smtClean="0"/>
              <a:t>manang</a:t>
            </a:r>
            <a:r>
              <a:rPr lang="en-US" sz="2000" dirty="0" smtClean="0"/>
              <a:t>, </a:t>
            </a:r>
            <a:r>
              <a:rPr lang="en-US" sz="2000" dirty="0" err="1" smtClean="0"/>
              <a:t>lanu</a:t>
            </a:r>
            <a:r>
              <a:rPr lang="en-US" sz="2000" dirty="0" smtClean="0"/>
              <a:t> </a:t>
            </a:r>
            <a:r>
              <a:rPr lang="en-US" sz="2000" dirty="0" err="1" smtClean="0"/>
              <a:t>lahku</a:t>
            </a:r>
            <a:r>
              <a:rPr lang="en-US" sz="2000" dirty="0" smtClean="0"/>
              <a:t> </a:t>
            </a:r>
            <a:r>
              <a:rPr lang="en-US" sz="2000" dirty="0" err="1" smtClean="0"/>
              <a:t>ya</a:t>
            </a:r>
            <a:r>
              <a:rPr lang="en-US" sz="2000" dirty="0" smtClean="0"/>
              <a:t> ai </a:t>
            </a:r>
            <a:r>
              <a:rPr lang="en-US" sz="2000" dirty="0" err="1" smtClean="0"/>
              <a:t>wa</a:t>
            </a:r>
            <a:r>
              <a:rPr lang="en-US" sz="2000" dirty="0" smtClean="0"/>
              <a:t>, </a:t>
            </a:r>
            <a:r>
              <a:rPr lang="en-US" sz="2000" dirty="0" err="1" smtClean="0"/>
              <a:t>dinghku</a:t>
            </a:r>
            <a:r>
              <a:rPr lang="en-US" sz="2000" dirty="0" smtClean="0"/>
              <a:t> </a:t>
            </a:r>
            <a:r>
              <a:rPr lang="en-US" sz="2000" dirty="0" err="1" smtClean="0"/>
              <a:t>masha</a:t>
            </a:r>
            <a:r>
              <a:rPr lang="en-US" sz="2000" dirty="0" smtClean="0"/>
              <a:t>, </a:t>
            </a:r>
            <a:r>
              <a:rPr lang="en-US" sz="2000" dirty="0" err="1" smtClean="0"/>
              <a:t>shawa</a:t>
            </a:r>
            <a:r>
              <a:rPr lang="en-US" sz="2000" dirty="0" smtClean="0"/>
              <a:t> </a:t>
            </a:r>
            <a:r>
              <a:rPr lang="en-US" sz="2000" dirty="0" err="1" smtClean="0"/>
              <a:t>masha</a:t>
            </a:r>
            <a:r>
              <a:rPr lang="en-US" sz="2000" dirty="0" smtClean="0"/>
              <a:t> </a:t>
            </a:r>
            <a:r>
              <a:rPr lang="en-US" sz="2000" dirty="0" err="1" smtClean="0"/>
              <a:t>ni</a:t>
            </a:r>
            <a:r>
              <a:rPr lang="en-US" sz="2000" dirty="0" smtClean="0"/>
              <a:t> </a:t>
            </a:r>
            <a:r>
              <a:rPr lang="en-US" sz="2000" dirty="0" err="1" smtClean="0"/>
              <a:t>zawn</a:t>
            </a:r>
            <a:r>
              <a:rPr lang="en-US" sz="2000" dirty="0" smtClean="0"/>
              <a:t> re ma </a:t>
            </a:r>
            <a:r>
              <a:rPr lang="en-US" sz="2000" dirty="0" err="1" smtClean="0"/>
              <a:t>na</a:t>
            </a:r>
            <a:r>
              <a:rPr lang="en-US" sz="2000" dirty="0" smtClean="0"/>
              <a:t> </a:t>
            </a:r>
            <a:r>
              <a:rPr lang="en-US" sz="2000" dirty="0" err="1" smtClean="0"/>
              <a:t>malai</a:t>
            </a:r>
            <a:r>
              <a:rPr lang="en-US" sz="2000" dirty="0" smtClean="0"/>
              <a:t> </a:t>
            </a:r>
            <a:r>
              <a:rPr lang="en-US" sz="2000" dirty="0" err="1" smtClean="0"/>
              <a:t>garum</a:t>
            </a:r>
            <a:r>
              <a:rPr lang="en-US" sz="2000" dirty="0" smtClean="0"/>
              <a:t> </a:t>
            </a:r>
            <a:r>
              <a:rPr lang="en-US" sz="2000" dirty="0" err="1" smtClean="0"/>
              <a:t>shingtau</a:t>
            </a:r>
            <a:r>
              <a:rPr lang="en-US" sz="2000" dirty="0" smtClean="0"/>
              <a:t> lam </a:t>
            </a:r>
            <a:r>
              <a:rPr lang="en-US" sz="2000" dirty="0" err="1" smtClean="0"/>
              <a:t>hpyi</a:t>
            </a:r>
            <a:r>
              <a:rPr lang="en-US" sz="2000" dirty="0" smtClean="0"/>
              <a:t> </a:t>
            </a:r>
            <a:r>
              <a:rPr lang="en-US" sz="2000" dirty="0" err="1" smtClean="0"/>
              <a:t>sh</a:t>
            </a:r>
            <a:r>
              <a:rPr lang="en-US" sz="2000" dirty="0" err="1" smtClean="0"/>
              <a:t>awn</a:t>
            </a:r>
            <a:r>
              <a:rPr lang="en-US" sz="2000" dirty="0" smtClean="0"/>
              <a:t> </a:t>
            </a:r>
            <a:r>
              <a:rPr lang="en-US" sz="2000" dirty="0" smtClean="0"/>
              <a:t>ai lam </a:t>
            </a:r>
            <a:r>
              <a:rPr lang="en-US" sz="2000" dirty="0" err="1" smtClean="0"/>
              <a:t>byin</a:t>
            </a:r>
            <a:r>
              <a:rPr lang="en-US" sz="2000" dirty="0" smtClean="0"/>
              <a:t> </a:t>
            </a:r>
            <a:r>
              <a:rPr lang="en-US" sz="2000" dirty="0" err="1" smtClean="0"/>
              <a:t>mai</a:t>
            </a:r>
            <a:r>
              <a:rPr lang="en-US" sz="2000" dirty="0" smtClean="0"/>
              <a:t> ai.</a:t>
            </a:r>
            <a:endParaRPr lang="en-US" sz="2000" dirty="0"/>
          </a:p>
          <a:p>
            <a:pPr marL="857250" lvl="1" indent="-342900">
              <a:lnSpc>
                <a:spcPct val="150000"/>
              </a:lnSpc>
              <a:buSzPts val="1800"/>
              <a:buFont typeface="Arial" pitchFamily="34" charset="0"/>
              <a:buChar char="•"/>
            </a:pPr>
            <a:r>
              <a:rPr lang="en-US" sz="2000" b="0" i="0" u="none" strike="noStrike" cap="none" dirty="0" err="1" smtClean="0">
                <a:solidFill>
                  <a:srgbClr val="000000"/>
                </a:solidFill>
                <a:sym typeface="Arial"/>
              </a:rPr>
              <a:t>Tinang</a:t>
            </a:r>
            <a:r>
              <a:rPr lang="en-US" sz="2000" b="0" i="0" u="none" strike="noStrike" cap="none" dirty="0" smtClean="0">
                <a:solidFill>
                  <a:srgbClr val="000000"/>
                </a:solidFill>
                <a:sym typeface="Arial"/>
              </a:rPr>
              <a:t> a </a:t>
            </a:r>
            <a:r>
              <a:rPr lang="en-US" sz="2000" b="0" i="0" u="none" strike="noStrike" cap="none" dirty="0" err="1" smtClean="0">
                <a:solidFill>
                  <a:srgbClr val="000000"/>
                </a:solidFill>
                <a:sym typeface="Arial"/>
              </a:rPr>
              <a:t>bungli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daw</a:t>
            </a:r>
            <a:r>
              <a:rPr lang="en-US" sz="2000" b="0" i="0" u="none" strike="noStrike" cap="none" dirty="0" smtClean="0">
                <a:solidFill>
                  <a:srgbClr val="000000"/>
                </a:solidFill>
                <a:sym typeface="Arial"/>
              </a:rPr>
              <a:t> </a:t>
            </a:r>
            <a:r>
              <a:rPr lang="en-US" sz="2000" b="0" i="0" u="none" strike="noStrike" cap="none" dirty="0" smtClean="0">
                <a:solidFill>
                  <a:srgbClr val="000000"/>
                </a:solidFill>
                <a:sym typeface="Arial"/>
              </a:rPr>
              <a:t>sang – </a:t>
            </a:r>
            <a:r>
              <a:rPr lang="en-US" sz="2000" b="0" i="0" u="none" strike="noStrike" cap="none" dirty="0" err="1" smtClean="0">
                <a:solidFill>
                  <a:srgbClr val="000000"/>
                </a:solidFill>
                <a:sym typeface="Arial"/>
              </a:rPr>
              <a:t>lu</a:t>
            </a:r>
            <a:r>
              <a:rPr lang="en-US" sz="2000" b="0" i="0" u="none" strike="noStrike" cap="none" dirty="0" smtClean="0">
                <a:solidFill>
                  <a:srgbClr val="000000"/>
                </a:solidFill>
                <a:sym typeface="Arial"/>
              </a:rPr>
              <a:t> la </a:t>
            </a:r>
            <a:r>
              <a:rPr lang="en-US" sz="2000" b="0" i="0" u="none" strike="noStrike" cap="none" dirty="0" err="1" smtClean="0">
                <a:solidFill>
                  <a:srgbClr val="000000"/>
                </a:solidFill>
                <a:sym typeface="Arial"/>
              </a:rPr>
              <a:t>mai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garum</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shingtau</a:t>
            </a:r>
            <a:r>
              <a:rPr lang="en-US" sz="2000" b="0" i="0" u="none" strike="noStrike" cap="none" dirty="0" smtClean="0">
                <a:solidFill>
                  <a:srgbClr val="000000"/>
                </a:solidFill>
                <a:sym typeface="Arial"/>
              </a:rPr>
              <a:t> lam </a:t>
            </a:r>
            <a:r>
              <a:rPr lang="en-US" sz="2000" b="0" i="0" u="none" strike="noStrike" cap="none" dirty="0" err="1" smtClean="0">
                <a:solidFill>
                  <a:srgbClr val="000000"/>
                </a:solidFill>
                <a:sym typeface="Arial"/>
              </a:rPr>
              <a:t>ashiga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lamang</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ni</a:t>
            </a:r>
            <a:r>
              <a:rPr lang="en-US" sz="2000" b="0" i="0" u="none" strike="noStrike" cap="none" dirty="0" smtClean="0">
                <a:solidFill>
                  <a:srgbClr val="000000"/>
                </a:solidFill>
                <a:sym typeface="Arial"/>
              </a:rPr>
              <a:t> the </a:t>
            </a:r>
            <a:r>
              <a:rPr lang="en-US" sz="2000" b="0" i="0" u="none" strike="noStrike" cap="none" dirty="0" err="1" smtClean="0">
                <a:solidFill>
                  <a:srgbClr val="000000"/>
                </a:solidFill>
                <a:sym typeface="Arial"/>
              </a:rPr>
              <a:t>gara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hku</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lu</a:t>
            </a:r>
            <a:r>
              <a:rPr lang="en-US" sz="2000" b="0" i="0" u="none" strike="noStrike" cap="none" dirty="0" smtClean="0">
                <a:solidFill>
                  <a:srgbClr val="000000"/>
                </a:solidFill>
                <a:sym typeface="Arial"/>
              </a:rPr>
              <a:t> la </a:t>
            </a:r>
            <a:r>
              <a:rPr lang="en-US" sz="2000" b="0" i="0" u="none" strike="noStrike" cap="none" dirty="0" err="1" smtClean="0">
                <a:solidFill>
                  <a:srgbClr val="000000"/>
                </a:solidFill>
                <a:sym typeface="Arial"/>
              </a:rPr>
              <a:t>mai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lam </a:t>
            </a:r>
            <a:r>
              <a:rPr lang="en-US" sz="2000" b="0" i="0" u="none" strike="noStrike" cap="none" dirty="0" err="1" smtClean="0">
                <a:solidFill>
                  <a:srgbClr val="000000"/>
                </a:solidFill>
                <a:sym typeface="Arial"/>
              </a:rPr>
              <a:t>ni</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hpe</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rau</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hkan</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sa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wa</a:t>
            </a:r>
            <a:r>
              <a:rPr lang="en-US" sz="2000" b="0" i="0" u="none" strike="noStrike" cap="none" dirty="0" smtClean="0">
                <a:solidFill>
                  <a:srgbClr val="000000"/>
                </a:solidFill>
                <a:sym typeface="Arial"/>
              </a:rPr>
              <a:t> ai </a:t>
            </a:r>
            <a:r>
              <a:rPr lang="en-US" sz="2000" b="0" i="0" u="none" strike="noStrike" cap="none" dirty="0" err="1" smtClean="0">
                <a:solidFill>
                  <a:srgbClr val="000000"/>
                </a:solidFill>
                <a:sym typeface="Arial"/>
              </a:rPr>
              <a:t>wa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hpe</a:t>
            </a:r>
            <a:r>
              <a:rPr lang="en-US" sz="2000" b="0" i="0" u="none" strike="noStrike" cap="none" dirty="0" smtClean="0">
                <a:solidFill>
                  <a:srgbClr val="000000"/>
                </a:solidFill>
                <a:sym typeface="Arial"/>
              </a:rPr>
              <a:t> jaw </a:t>
            </a:r>
            <a:r>
              <a:rPr lang="en-US" sz="2000" b="0" i="0" u="none" strike="noStrike" cap="none" dirty="0" err="1" smtClean="0">
                <a:solidFill>
                  <a:srgbClr val="000000"/>
                </a:solidFill>
                <a:sym typeface="Arial"/>
              </a:rPr>
              <a:t>ya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ra</a:t>
            </a:r>
            <a:r>
              <a:rPr lang="en-US" sz="2000" b="0" i="0" u="none" strike="noStrike" cap="none" dirty="0" smtClean="0">
                <a:solidFill>
                  <a:srgbClr val="000000"/>
                </a:solidFill>
                <a:sym typeface="Arial"/>
              </a:rPr>
              <a:t> </a:t>
            </a:r>
            <a:r>
              <a:rPr lang="en-US" sz="2000" b="0" i="0" u="none" strike="noStrike" cap="none" dirty="0" err="1" smtClean="0">
                <a:solidFill>
                  <a:srgbClr val="000000"/>
                </a:solidFill>
                <a:sym typeface="Arial"/>
              </a:rPr>
              <a:t>na</a:t>
            </a:r>
            <a:r>
              <a:rPr lang="en-US" sz="2000" b="0" i="0" u="none" strike="noStrike" cap="none" dirty="0" smtClean="0">
                <a:solidFill>
                  <a:srgbClr val="000000"/>
                </a:solidFill>
                <a:sym typeface="Arial"/>
              </a:rPr>
              <a:t> lam</a:t>
            </a:r>
            <a:endParaRPr sz="2000" b="0" i="0" u="none" strike="noStrike" cap="none" dirty="0">
              <a:solidFill>
                <a:srgbClr val="000000"/>
              </a:solidFil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1056baafa0a_0_0"/>
          <p:cNvSpPr txBox="1">
            <a:spLocks noGrp="1"/>
          </p:cNvSpPr>
          <p:nvPr>
            <p:ph type="title"/>
          </p:nvPr>
        </p:nvSpPr>
        <p:spPr>
          <a:xfrm>
            <a:off x="570599" y="425939"/>
            <a:ext cx="9420566" cy="128183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ts val="8000"/>
              <a:buFont typeface="Calibri"/>
              <a:buNone/>
            </a:pPr>
            <a:r>
              <a:rPr lang="en-US" sz="5800" b="1" dirty="0" err="1" smtClean="0">
                <a:solidFill>
                  <a:srgbClr val="002060"/>
                </a:solidFill>
                <a:latin typeface="Arial"/>
                <a:ea typeface="Arial"/>
                <a:cs typeface="Arial"/>
                <a:sym typeface="Arial"/>
              </a:rPr>
              <a:t>Mabyin</a:t>
            </a:r>
            <a:r>
              <a:rPr lang="en-US" sz="5800" b="1" dirty="0" smtClean="0">
                <a:solidFill>
                  <a:srgbClr val="002060"/>
                </a:solidFill>
                <a:latin typeface="Arial"/>
                <a:ea typeface="Arial"/>
                <a:cs typeface="Arial"/>
                <a:sym typeface="Arial"/>
              </a:rPr>
              <a:t> </a:t>
            </a:r>
            <a:r>
              <a:rPr lang="en-US" sz="5800" b="1" dirty="0" err="1" smtClean="0">
                <a:solidFill>
                  <a:srgbClr val="002060"/>
                </a:solidFill>
                <a:latin typeface="Arial"/>
                <a:ea typeface="Arial"/>
                <a:cs typeface="Arial"/>
                <a:sym typeface="Arial"/>
              </a:rPr>
              <a:t>masam</a:t>
            </a:r>
            <a:r>
              <a:rPr lang="en-US" sz="5800" b="1" dirty="0" smtClean="0">
                <a:solidFill>
                  <a:srgbClr val="002060"/>
                </a:solidFill>
                <a:latin typeface="Arial"/>
                <a:ea typeface="Arial"/>
                <a:cs typeface="Arial"/>
                <a:sym typeface="Arial"/>
              </a:rPr>
              <a:t> </a:t>
            </a:r>
            <a:r>
              <a:rPr lang="en-US" sz="5800" b="1" dirty="0" err="1" smtClean="0">
                <a:solidFill>
                  <a:srgbClr val="002060"/>
                </a:solidFill>
                <a:latin typeface="Arial"/>
                <a:ea typeface="Arial"/>
                <a:cs typeface="Arial"/>
                <a:sym typeface="Arial"/>
              </a:rPr>
              <a:t>maram</a:t>
            </a:r>
            <a:r>
              <a:rPr lang="en-US" sz="5800" b="1" dirty="0" smtClean="0">
                <a:solidFill>
                  <a:srgbClr val="002060"/>
                </a:solidFill>
                <a:latin typeface="Arial"/>
                <a:ea typeface="Arial"/>
                <a:cs typeface="Arial"/>
                <a:sym typeface="Arial"/>
              </a:rPr>
              <a:t> lam</a:t>
            </a:r>
            <a:endParaRPr sz="4000" dirty="0">
              <a:latin typeface="Arial"/>
              <a:ea typeface="Arial"/>
              <a:cs typeface="Arial"/>
              <a:sym typeface="Arial"/>
            </a:endParaRPr>
          </a:p>
        </p:txBody>
      </p:sp>
      <p:sp>
        <p:nvSpPr>
          <p:cNvPr id="756" name="Google Shape;756;g1056baafa0a_0_0"/>
          <p:cNvSpPr txBox="1">
            <a:spLocks noGrp="1"/>
          </p:cNvSpPr>
          <p:nvPr>
            <p:ph type="body" idx="1"/>
          </p:nvPr>
        </p:nvSpPr>
        <p:spPr>
          <a:xfrm>
            <a:off x="570599" y="2083126"/>
            <a:ext cx="10515600" cy="4242600"/>
          </a:xfrm>
          <a:prstGeom prst="rect">
            <a:avLst/>
          </a:prstGeom>
          <a:noFill/>
          <a:ln>
            <a:noFill/>
          </a:ln>
        </p:spPr>
        <p:txBody>
          <a:bodyPr spcFirstLastPara="1" wrap="square" lIns="91425" tIns="45700" rIns="91425" bIns="45700" anchor="t" anchorCtr="0">
            <a:normAutofit/>
          </a:bodyPr>
          <a:lstStyle/>
          <a:p>
            <a:pPr marL="0" lvl="0" indent="0">
              <a:lnSpc>
                <a:spcPct val="150000"/>
              </a:lnSpc>
              <a:spcBef>
                <a:spcPts val="0"/>
              </a:spcBef>
              <a:buClr>
                <a:srgbClr val="3F3F3F"/>
              </a:buClr>
              <a:buSzPts val="3600"/>
            </a:pPr>
            <a:r>
              <a:rPr lang="en-US" sz="2800" b="1" dirty="0" err="1">
                <a:solidFill>
                  <a:srgbClr val="002060"/>
                </a:solidFill>
              </a:rPr>
              <a:t>Myit</a:t>
            </a:r>
            <a:r>
              <a:rPr lang="en-US" sz="2800" b="1" dirty="0">
                <a:solidFill>
                  <a:srgbClr val="002060"/>
                </a:solidFill>
              </a:rPr>
              <a:t> </a:t>
            </a:r>
            <a:r>
              <a:rPr lang="en-US" sz="2800" b="1" dirty="0" err="1" smtClean="0">
                <a:solidFill>
                  <a:srgbClr val="002060"/>
                </a:solidFill>
              </a:rPr>
              <a:t>hte</a:t>
            </a:r>
            <a:r>
              <a:rPr lang="en-US" sz="2800" b="1" dirty="0" smtClean="0">
                <a:solidFill>
                  <a:srgbClr val="002060"/>
                </a:solidFill>
              </a:rPr>
              <a:t> </a:t>
            </a:r>
            <a:r>
              <a:rPr lang="en-US" sz="2800" b="1" dirty="0" err="1" smtClean="0">
                <a:solidFill>
                  <a:srgbClr val="002060"/>
                </a:solidFill>
              </a:rPr>
              <a:t>seng</a:t>
            </a:r>
            <a:r>
              <a:rPr lang="en-US" sz="2800" b="1" dirty="0" smtClean="0">
                <a:solidFill>
                  <a:srgbClr val="002060"/>
                </a:solidFill>
              </a:rPr>
              <a:t> n-</a:t>
            </a:r>
            <a:r>
              <a:rPr lang="en-US" sz="2800" b="1" dirty="0" err="1" smtClean="0">
                <a:solidFill>
                  <a:srgbClr val="002060"/>
                </a:solidFill>
              </a:rPr>
              <a:t>na</a:t>
            </a:r>
            <a:r>
              <a:rPr lang="en-US" sz="2800" b="1" dirty="0" smtClean="0">
                <a:solidFill>
                  <a:srgbClr val="002060"/>
                </a:solidFill>
              </a:rPr>
              <a:t> </a:t>
            </a:r>
            <a:r>
              <a:rPr lang="en-US" sz="2800" b="1" dirty="0" err="1" smtClean="0">
                <a:solidFill>
                  <a:srgbClr val="002060"/>
                </a:solidFill>
              </a:rPr>
              <a:t>garum</a:t>
            </a:r>
            <a:r>
              <a:rPr lang="en-US" sz="2800" b="1" dirty="0" smtClean="0">
                <a:solidFill>
                  <a:srgbClr val="002060"/>
                </a:solidFill>
              </a:rPr>
              <a:t> </a:t>
            </a:r>
            <a:r>
              <a:rPr lang="en-US" sz="2800" b="1" dirty="0" err="1">
                <a:solidFill>
                  <a:srgbClr val="002060"/>
                </a:solidFill>
              </a:rPr>
              <a:t>shingtau</a:t>
            </a:r>
            <a:r>
              <a:rPr lang="en-US" sz="2800" b="1" dirty="0">
                <a:solidFill>
                  <a:srgbClr val="002060"/>
                </a:solidFill>
              </a:rPr>
              <a:t> </a:t>
            </a:r>
            <a:r>
              <a:rPr lang="en-US" sz="2800" b="1" dirty="0" err="1">
                <a:solidFill>
                  <a:srgbClr val="002060"/>
                </a:solidFill>
              </a:rPr>
              <a:t>ya</a:t>
            </a:r>
            <a:r>
              <a:rPr lang="en-US" sz="2800" b="1" dirty="0">
                <a:solidFill>
                  <a:srgbClr val="002060"/>
                </a:solidFill>
              </a:rPr>
              <a:t> ai </a:t>
            </a:r>
            <a:r>
              <a:rPr lang="en-US" sz="2800" b="1" dirty="0" smtClean="0">
                <a:solidFill>
                  <a:srgbClr val="002060"/>
                </a:solidFill>
              </a:rPr>
              <a:t>lam</a:t>
            </a:r>
            <a:r>
              <a:rPr lang="en-US" sz="2800" b="1" dirty="0">
                <a:solidFill>
                  <a:srgbClr val="002060"/>
                </a:solidFill>
              </a:rPr>
              <a:t/>
            </a:r>
            <a:br>
              <a:rPr lang="en-US" sz="2800" b="1" dirty="0">
                <a:solidFill>
                  <a:srgbClr val="002060"/>
                </a:solidFill>
              </a:rPr>
            </a:br>
            <a:r>
              <a:rPr lang="en-US" sz="2800" b="1" dirty="0">
                <a:solidFill>
                  <a:srgbClr val="002060"/>
                </a:solidFill>
              </a:rPr>
              <a:t/>
            </a:r>
            <a:br>
              <a:rPr lang="en-US" sz="2800" b="1" dirty="0">
                <a:solidFill>
                  <a:srgbClr val="002060"/>
                </a:solidFill>
              </a:rPr>
            </a:br>
            <a:r>
              <a:rPr lang="en-US" sz="2800" b="1" dirty="0" err="1">
                <a:solidFill>
                  <a:srgbClr val="002060"/>
                </a:solidFill>
              </a:rPr>
              <a:t>Ningpawt</a:t>
            </a:r>
            <a:r>
              <a:rPr lang="en-US" sz="2800" b="1" dirty="0">
                <a:solidFill>
                  <a:srgbClr val="002060"/>
                </a:solidFill>
              </a:rPr>
              <a:t> </a:t>
            </a:r>
            <a:r>
              <a:rPr lang="en-US" sz="2800" b="1" dirty="0" err="1">
                <a:solidFill>
                  <a:srgbClr val="002060"/>
                </a:solidFill>
              </a:rPr>
              <a:t>madung</a:t>
            </a:r>
            <a:r>
              <a:rPr lang="en-US" sz="2800" b="1" dirty="0">
                <a:solidFill>
                  <a:srgbClr val="002060"/>
                </a:solidFill>
              </a:rPr>
              <a:t> </a:t>
            </a:r>
            <a:r>
              <a:rPr lang="en-US" sz="2800" b="1" dirty="0" err="1">
                <a:solidFill>
                  <a:srgbClr val="002060"/>
                </a:solidFill>
              </a:rPr>
              <a:t>kungkyang</a:t>
            </a:r>
            <a:r>
              <a:rPr lang="en-US" sz="2800" b="1" dirty="0">
                <a:solidFill>
                  <a:srgbClr val="002060"/>
                </a:solidFill>
              </a:rPr>
              <a:t> ai lam</a:t>
            </a:r>
            <a:endParaRPr lang="en-US" sz="2800" dirty="0">
              <a:sym typeface="Arial"/>
            </a:endParaRPr>
          </a:p>
        </p:txBody>
      </p:sp>
      <p:pic>
        <p:nvPicPr>
          <p:cNvPr id="757" name="Google Shape;757;g1056baafa0a_0_0"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758" name="Google Shape;758;g1056baafa0a_0_0"/>
          <p:cNvPicPr preferRelativeResize="0"/>
          <p:nvPr/>
        </p:nvPicPr>
        <p:blipFill>
          <a:blip r:embed="rId4">
            <a:alphaModFix/>
          </a:blip>
          <a:stretch>
            <a:fillRect/>
          </a:stretch>
        </p:blipFill>
        <p:spPr>
          <a:xfrm>
            <a:off x="5312225" y="2743200"/>
            <a:ext cx="6466123" cy="38431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63"/>
        <p:cNvGrpSpPr/>
        <p:nvPr/>
      </p:nvGrpSpPr>
      <p:grpSpPr>
        <a:xfrm>
          <a:off x="0" y="0"/>
          <a:ext cx="0" cy="0"/>
          <a:chOff x="0" y="0"/>
          <a:chExt cx="0" cy="0"/>
        </a:xfrm>
      </p:grpSpPr>
      <p:pic>
        <p:nvPicPr>
          <p:cNvPr id="769" name="Google Shape;769;p68"/>
          <p:cNvPicPr preferRelativeResize="0"/>
          <p:nvPr/>
        </p:nvPicPr>
        <p:blipFill rotWithShape="1">
          <a:blip r:embed="rId3"/>
          <a:srcRect t="9515" b="10413"/>
          <a:stretch/>
        </p:blipFill>
        <p:spPr>
          <a:xfrm>
            <a:off x="20" y="10"/>
            <a:ext cx="12191980" cy="6857990"/>
          </a:xfrm>
          <a:prstGeom prst="rect">
            <a:avLst/>
          </a:prstGeom>
          <a:noFill/>
        </p:spPr>
      </p:pic>
      <p:sp>
        <p:nvSpPr>
          <p:cNvPr id="134"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67" name="Google Shape;767;p68"/>
          <p:cNvSpPr txBox="1"/>
          <p:nvPr/>
        </p:nvSpPr>
        <p:spPr>
          <a:xfrm>
            <a:off x="8022020" y="3769813"/>
            <a:ext cx="3852041" cy="1834056"/>
          </a:xfrm>
          <a:prstGeom prst="rect">
            <a:avLst/>
          </a:prstGeom>
        </p:spPr>
        <p:txBody>
          <a:bodyPr spcFirstLastPara="1" vert="horz" lIns="91440" tIns="45720" rIns="91440" bIns="45720" rtlCol="0" anchor="b" anchorCtr="0">
            <a:normAutofit/>
          </a:bodyPr>
          <a:lstStyle/>
          <a:p>
            <a:pPr lvl="0" algn="ctr">
              <a:lnSpc>
                <a:spcPct val="90000"/>
              </a:lnSpc>
              <a:spcBef>
                <a:spcPct val="0"/>
              </a:spcBef>
              <a:spcAft>
                <a:spcPts val="600"/>
              </a:spcAft>
              <a:buClr>
                <a:srgbClr val="002060"/>
              </a:buClr>
              <a:buSzPts val="4000"/>
            </a:pPr>
            <a:r>
              <a:rPr lang="en-US" sz="4000" b="1" dirty="0" err="1" smtClean="0">
                <a:solidFill>
                  <a:schemeClr val="tx1"/>
                </a:solidFill>
              </a:rPr>
              <a:t>Mabyin</a:t>
            </a:r>
            <a:r>
              <a:rPr lang="en-US" sz="4000" b="1" dirty="0" smtClean="0">
                <a:solidFill>
                  <a:schemeClr val="tx1"/>
                </a:solidFill>
              </a:rPr>
              <a:t> </a:t>
            </a:r>
            <a:r>
              <a:rPr lang="en-US" sz="4000" b="1" dirty="0" err="1">
                <a:solidFill>
                  <a:schemeClr val="tx1"/>
                </a:solidFill>
              </a:rPr>
              <a:t>masam</a:t>
            </a:r>
            <a:r>
              <a:rPr lang="en-US" sz="4000" b="1" dirty="0">
                <a:solidFill>
                  <a:schemeClr val="tx1"/>
                </a:solidFill>
              </a:rPr>
              <a:t> </a:t>
            </a:r>
            <a:r>
              <a:rPr lang="en-US" sz="4000" b="1" dirty="0" err="1">
                <a:solidFill>
                  <a:schemeClr val="tx1"/>
                </a:solidFill>
              </a:rPr>
              <a:t>maram</a:t>
            </a:r>
            <a:r>
              <a:rPr lang="en-US" sz="4000" b="1" dirty="0">
                <a:solidFill>
                  <a:schemeClr val="tx1"/>
                </a:solidFill>
              </a:rPr>
              <a:t> </a:t>
            </a:r>
            <a:r>
              <a:rPr lang="en-US" sz="4000" b="1" dirty="0" smtClean="0">
                <a:solidFill>
                  <a:schemeClr val="tx1"/>
                </a:solidFill>
              </a:rPr>
              <a:t>lam</a:t>
            </a:r>
            <a:r>
              <a:rPr lang="en-US" sz="4000" b="1" i="0" u="none" strike="noStrike" kern="1200" cap="none" dirty="0" smtClean="0">
                <a:solidFill>
                  <a:schemeClr val="tx1"/>
                </a:solidFill>
                <a:latin typeface="+mj-lt"/>
                <a:ea typeface="+mj-ea"/>
                <a:cs typeface="+mj-cs"/>
                <a:sym typeface="Arial"/>
              </a:rPr>
              <a:t> </a:t>
            </a:r>
            <a:r>
              <a:rPr lang="en-US" sz="4000" b="1" i="0" u="none" strike="noStrike" kern="1200" cap="none" dirty="0">
                <a:solidFill>
                  <a:schemeClr val="tx1"/>
                </a:solidFill>
                <a:latin typeface="+mj-lt"/>
                <a:ea typeface="+mj-ea"/>
                <a:cs typeface="+mj-cs"/>
                <a:sym typeface="Arial"/>
              </a:rPr>
              <a:t>- </a:t>
            </a:r>
            <a:r>
              <a:rPr lang="en-US" sz="4000" b="1" i="0" u="none" strike="noStrike" kern="1200" cap="none" dirty="0" err="1" smtClean="0">
                <a:solidFill>
                  <a:schemeClr val="tx1"/>
                </a:solidFill>
                <a:latin typeface="+mj-lt"/>
                <a:ea typeface="+mj-ea"/>
                <a:cs typeface="+mj-cs"/>
                <a:sym typeface="Arial"/>
              </a:rPr>
              <a:t>Htet</a:t>
            </a:r>
            <a:endParaRPr lang="en-US" sz="4000" b="1" i="0" u="none" strike="noStrike" kern="1200" cap="none" dirty="0">
              <a:solidFill>
                <a:schemeClr val="tx1"/>
              </a:solidFill>
              <a:latin typeface="+mj-lt"/>
              <a:ea typeface="+mj-ea"/>
              <a:cs typeface="+mj-cs"/>
              <a:sym typeface="Arial"/>
            </a:endParaRPr>
          </a:p>
        </p:txBody>
      </p:sp>
      <p:cxnSp>
        <p:nvCxnSpPr>
          <p:cNvPr id="136" name="Straight Connector 135">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65" name="Google Shape;765;p68"/>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6" name="Google Shape;766;p68"/>
          <p:cNvSpPr txBox="1"/>
          <p:nvPr/>
        </p:nvSpPr>
        <p:spPr>
          <a:xfrm>
            <a:off x="984250" y="578338"/>
            <a:ext cx="7309827" cy="78153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000"/>
              <a:buFont typeface="Calibri"/>
              <a:buNone/>
            </a:pPr>
            <a:endParaRPr sz="4000" b="1" i="0" u="none" strike="noStrike" cap="none">
              <a:solidFill>
                <a:srgbClr val="00206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4"/>
        <p:cNvGrpSpPr/>
        <p:nvPr/>
      </p:nvGrpSpPr>
      <p:grpSpPr>
        <a:xfrm>
          <a:off x="0" y="0"/>
          <a:ext cx="0" cy="0"/>
          <a:chOff x="0" y="0"/>
          <a:chExt cx="0" cy="0"/>
        </a:xfrm>
      </p:grpSpPr>
      <p:pic>
        <p:nvPicPr>
          <p:cNvPr id="780" name="Google Shape;780;p69"/>
          <p:cNvPicPr preferRelativeResize="0"/>
          <p:nvPr/>
        </p:nvPicPr>
        <p:blipFill rotWithShape="1">
          <a:blip r:embed="rId3"/>
          <a:srcRect t="14398" b="5245"/>
          <a:stretch/>
        </p:blipFill>
        <p:spPr>
          <a:xfrm>
            <a:off x="20" y="10"/>
            <a:ext cx="12191980" cy="6857990"/>
          </a:xfrm>
          <a:prstGeom prst="rect">
            <a:avLst/>
          </a:prstGeom>
          <a:noFill/>
        </p:spPr>
      </p:pic>
      <p:sp>
        <p:nvSpPr>
          <p:cNvPr id="81"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78" name="Google Shape;778;p69"/>
          <p:cNvSpPr txBox="1"/>
          <p:nvPr/>
        </p:nvSpPr>
        <p:spPr>
          <a:xfrm>
            <a:off x="8022020" y="3650778"/>
            <a:ext cx="3852041" cy="1834056"/>
          </a:xfrm>
          <a:prstGeom prst="rect">
            <a:avLst/>
          </a:prstGeom>
        </p:spPr>
        <p:txBody>
          <a:bodyPr spcFirstLastPara="1" vert="horz" lIns="91440" tIns="45720" rIns="91440" bIns="45720" rtlCol="0" anchor="b" anchorCtr="0">
            <a:normAutofit/>
          </a:bodyPr>
          <a:lstStyle/>
          <a:p>
            <a:pPr lvl="0" algn="ctr">
              <a:lnSpc>
                <a:spcPct val="90000"/>
              </a:lnSpc>
              <a:spcBef>
                <a:spcPct val="0"/>
              </a:spcBef>
              <a:spcAft>
                <a:spcPts val="600"/>
              </a:spcAft>
              <a:buClr>
                <a:srgbClr val="002060"/>
              </a:buClr>
              <a:buSzPts val="4000"/>
            </a:pPr>
            <a:r>
              <a:rPr lang="en-US" sz="4000" b="1" dirty="0" err="1">
                <a:solidFill>
                  <a:schemeClr val="tx1"/>
                </a:solidFill>
              </a:rPr>
              <a:t>Mabyin</a:t>
            </a:r>
            <a:r>
              <a:rPr lang="en-US" sz="4000" b="1" dirty="0">
                <a:solidFill>
                  <a:schemeClr val="tx1"/>
                </a:solidFill>
              </a:rPr>
              <a:t> </a:t>
            </a:r>
            <a:r>
              <a:rPr lang="en-US" sz="4000" b="1" dirty="0" err="1">
                <a:solidFill>
                  <a:schemeClr val="tx1"/>
                </a:solidFill>
              </a:rPr>
              <a:t>masam</a:t>
            </a:r>
            <a:r>
              <a:rPr lang="en-US" sz="4000" b="1" dirty="0">
                <a:solidFill>
                  <a:schemeClr val="tx1"/>
                </a:solidFill>
              </a:rPr>
              <a:t> </a:t>
            </a:r>
            <a:r>
              <a:rPr lang="en-US" sz="4000" b="1" dirty="0" err="1">
                <a:solidFill>
                  <a:schemeClr val="tx1"/>
                </a:solidFill>
              </a:rPr>
              <a:t>maram</a:t>
            </a:r>
            <a:r>
              <a:rPr lang="en-US" sz="4000" b="1" dirty="0">
                <a:solidFill>
                  <a:schemeClr val="tx1"/>
                </a:solidFill>
              </a:rPr>
              <a:t> lam</a:t>
            </a:r>
            <a:r>
              <a:rPr lang="en-US" sz="4000" b="1" kern="1200" dirty="0">
                <a:solidFill>
                  <a:schemeClr val="tx1"/>
                </a:solidFill>
              </a:rPr>
              <a:t> </a:t>
            </a:r>
            <a:r>
              <a:rPr lang="en-US" sz="4000" b="1" i="0" u="none" strike="noStrike" kern="1200" cap="none" dirty="0" smtClean="0">
                <a:solidFill>
                  <a:schemeClr val="tx1"/>
                </a:solidFill>
                <a:latin typeface="+mj-lt"/>
                <a:ea typeface="+mj-ea"/>
                <a:cs typeface="+mj-cs"/>
                <a:sym typeface="Arial"/>
              </a:rPr>
              <a:t> </a:t>
            </a:r>
            <a:r>
              <a:rPr lang="en-US" sz="4000" b="1" i="0" u="none" strike="noStrike" kern="1200" cap="none" dirty="0">
                <a:solidFill>
                  <a:schemeClr val="tx1"/>
                </a:solidFill>
                <a:latin typeface="+mj-lt"/>
                <a:ea typeface="+mj-ea"/>
                <a:cs typeface="+mj-cs"/>
                <a:sym typeface="Arial"/>
              </a:rPr>
              <a:t>- </a:t>
            </a:r>
            <a:r>
              <a:rPr lang="en-US" sz="4000" b="1" i="0" u="none" strike="noStrike" kern="1200" cap="none" dirty="0" smtClean="0">
                <a:solidFill>
                  <a:schemeClr val="tx1"/>
                </a:solidFill>
                <a:latin typeface="+mj-lt"/>
                <a:ea typeface="+mj-ea"/>
                <a:cs typeface="+mj-cs"/>
                <a:sym typeface="Arial"/>
              </a:rPr>
              <a:t>Mar </a:t>
            </a:r>
            <a:r>
              <a:rPr lang="en-US" sz="4000" b="1" i="0" u="none" strike="noStrike" kern="1200" cap="none" dirty="0" err="1" smtClean="0">
                <a:solidFill>
                  <a:schemeClr val="tx1"/>
                </a:solidFill>
                <a:latin typeface="+mj-lt"/>
                <a:ea typeface="+mj-ea"/>
                <a:cs typeface="+mj-cs"/>
                <a:sym typeface="Arial"/>
              </a:rPr>
              <a:t>Mar</a:t>
            </a:r>
            <a:r>
              <a:rPr lang="en-US" sz="4000" b="1" i="0" u="none" strike="noStrike" kern="1200" cap="none" dirty="0" smtClean="0">
                <a:solidFill>
                  <a:schemeClr val="tx1"/>
                </a:solidFill>
                <a:latin typeface="+mj-lt"/>
                <a:ea typeface="+mj-ea"/>
                <a:cs typeface="+mj-cs"/>
                <a:sym typeface="Arial"/>
              </a:rPr>
              <a:t> </a:t>
            </a:r>
            <a:r>
              <a:rPr lang="en-US" sz="4000" b="1" i="0" u="none" strike="noStrike" kern="1200" cap="none" dirty="0" err="1" smtClean="0">
                <a:solidFill>
                  <a:schemeClr val="tx1"/>
                </a:solidFill>
                <a:latin typeface="+mj-lt"/>
                <a:ea typeface="+mj-ea"/>
                <a:cs typeface="+mj-cs"/>
                <a:sym typeface="Arial"/>
              </a:rPr>
              <a:t>Soe</a:t>
            </a:r>
            <a:endParaRPr lang="en-US" sz="4000" b="1" i="0" u="none" strike="noStrike" kern="1200" cap="none" dirty="0">
              <a:solidFill>
                <a:schemeClr val="tx1"/>
              </a:solidFill>
              <a:latin typeface="+mj-lt"/>
              <a:ea typeface="+mj-ea"/>
              <a:cs typeface="+mj-cs"/>
              <a:sym typeface="Arial"/>
            </a:endParaRPr>
          </a:p>
        </p:txBody>
      </p:sp>
      <p:cxnSp>
        <p:nvCxnSpPr>
          <p:cNvPr id="83" name="Straight Connector 82">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76" name="Google Shape;776;p69"/>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7" name="Google Shape;777;p69"/>
          <p:cNvSpPr txBox="1"/>
          <p:nvPr/>
        </p:nvSpPr>
        <p:spPr>
          <a:xfrm>
            <a:off x="-861967" y="-1255347"/>
            <a:ext cx="10117504"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000"/>
              <a:buFont typeface="Calibri"/>
              <a:buNone/>
            </a:pPr>
            <a:endParaRPr sz="4000" b="1" i="0" u="none" strike="noStrike" cap="none">
              <a:solidFill>
                <a:srgbClr val="002060"/>
              </a:solidFill>
              <a:latin typeface="Calibri"/>
              <a:ea typeface="Calibri"/>
              <a:cs typeface="Calibri"/>
              <a:sym typeface="Calibri"/>
            </a:endParaRPr>
          </a:p>
        </p:txBody>
      </p:sp>
      <p:sp>
        <p:nvSpPr>
          <p:cNvPr id="779" name="Google Shape;779;p69"/>
          <p:cNvSpPr txBox="1"/>
          <p:nvPr/>
        </p:nvSpPr>
        <p:spPr>
          <a:xfrm>
            <a:off x="265615" y="4737178"/>
            <a:ext cx="11382600" cy="281760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3F3F3F"/>
              </a:buClr>
              <a:buSzPts val="24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85"/>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xmlns="" id="{6F828D28-8E09-41CC-8229-3070B5467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1" name="Google Shape;791;p70"/>
          <p:cNvPicPr preferRelativeResize="0"/>
          <p:nvPr/>
        </p:nvPicPr>
        <p:blipFill rotWithShape="1">
          <a:blip r:embed="rId3"/>
          <a:srcRect r="6221" b="-1"/>
          <a:stretch/>
        </p:blipFill>
        <p:spPr>
          <a:xfrm>
            <a:off x="20" y="-22"/>
            <a:ext cx="12191977" cy="6858022"/>
          </a:xfrm>
          <a:prstGeom prst="rect">
            <a:avLst/>
          </a:prstGeom>
          <a:noFill/>
        </p:spPr>
      </p:pic>
      <p:sp>
        <p:nvSpPr>
          <p:cNvPr id="94" name="Rectangle 93">
            <a:extLst>
              <a:ext uri="{FF2B5EF4-FFF2-40B4-BE49-F238E27FC236}">
                <a16:creationId xmlns:a16="http://schemas.microsoft.com/office/drawing/2014/main" xmlns=""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Google Shape;789;p70"/>
          <p:cNvSpPr txBox="1"/>
          <p:nvPr/>
        </p:nvSpPr>
        <p:spPr>
          <a:xfrm>
            <a:off x="2654560" y="523871"/>
            <a:ext cx="7484522" cy="772536"/>
          </a:xfrm>
          <a:prstGeom prst="rect">
            <a:avLst/>
          </a:prstGeom>
        </p:spPr>
        <p:txBody>
          <a:bodyPr spcFirstLastPara="1" vert="horz" lIns="91440" tIns="45720" rIns="91440" bIns="45720" rtlCol="0" anchor="ctr" anchorCtr="0">
            <a:normAutofit fontScale="77500" lnSpcReduction="20000"/>
          </a:bodyPr>
          <a:lstStyle/>
          <a:p>
            <a:pPr lvl="0" algn="ctr">
              <a:lnSpc>
                <a:spcPct val="90000"/>
              </a:lnSpc>
              <a:spcBef>
                <a:spcPct val="0"/>
              </a:spcBef>
              <a:spcAft>
                <a:spcPts val="600"/>
              </a:spcAft>
              <a:buClr>
                <a:srgbClr val="002060"/>
              </a:buClr>
              <a:buSzPts val="4000"/>
            </a:pPr>
            <a:r>
              <a:rPr lang="en-US" sz="4000" b="1" dirty="0" err="1">
                <a:solidFill>
                  <a:schemeClr val="bg1"/>
                </a:solidFill>
              </a:rPr>
              <a:t>Mabyin</a:t>
            </a:r>
            <a:r>
              <a:rPr lang="en-US" sz="4000" b="1" dirty="0">
                <a:solidFill>
                  <a:schemeClr val="bg1"/>
                </a:solidFill>
              </a:rPr>
              <a:t> </a:t>
            </a:r>
            <a:r>
              <a:rPr lang="en-US" sz="4000" b="1" dirty="0" err="1">
                <a:solidFill>
                  <a:schemeClr val="bg1"/>
                </a:solidFill>
              </a:rPr>
              <a:t>masam</a:t>
            </a:r>
            <a:r>
              <a:rPr lang="en-US" sz="4000" b="1" dirty="0">
                <a:solidFill>
                  <a:schemeClr val="bg1"/>
                </a:solidFill>
              </a:rPr>
              <a:t> </a:t>
            </a:r>
            <a:r>
              <a:rPr lang="en-US" sz="4000" b="1" dirty="0" err="1">
                <a:solidFill>
                  <a:schemeClr val="bg1"/>
                </a:solidFill>
              </a:rPr>
              <a:t>maram</a:t>
            </a:r>
            <a:r>
              <a:rPr lang="en-US" sz="4000" b="1" dirty="0">
                <a:solidFill>
                  <a:schemeClr val="bg1"/>
                </a:solidFill>
              </a:rPr>
              <a:t> </a:t>
            </a:r>
            <a:r>
              <a:rPr lang="en-US" sz="4000" b="1" dirty="0" smtClean="0">
                <a:solidFill>
                  <a:schemeClr val="bg1"/>
                </a:solidFill>
              </a:rPr>
              <a:t>lam</a:t>
            </a:r>
            <a:r>
              <a:rPr lang="en-US" sz="4000" b="1" i="0" u="none" strike="noStrike" kern="1200" cap="none" dirty="0" smtClean="0">
                <a:solidFill>
                  <a:schemeClr val="bg1"/>
                </a:solidFill>
                <a:latin typeface="+mj-lt"/>
                <a:ea typeface="+mj-ea"/>
                <a:cs typeface="+mj-cs"/>
                <a:sym typeface="Arial"/>
              </a:rPr>
              <a:t>- </a:t>
            </a:r>
            <a:r>
              <a:rPr lang="en-US" sz="4000" b="1" i="0" u="none" strike="noStrike" kern="1200" cap="none" dirty="0" err="1" smtClean="0">
                <a:solidFill>
                  <a:srgbClr val="FFFFFF"/>
                </a:solidFill>
                <a:latin typeface="+mj-lt"/>
                <a:ea typeface="+mj-ea"/>
                <a:cs typeface="+mj-cs"/>
                <a:sym typeface="Arial"/>
              </a:rPr>
              <a:t>Awng</a:t>
            </a:r>
            <a:r>
              <a:rPr lang="en-US" sz="4000" b="1" i="0" u="none" strike="noStrike" kern="1200" cap="none" dirty="0" smtClean="0">
                <a:solidFill>
                  <a:srgbClr val="FFFFFF"/>
                </a:solidFill>
                <a:latin typeface="+mj-lt"/>
                <a:ea typeface="+mj-ea"/>
                <a:cs typeface="+mj-cs"/>
                <a:sym typeface="Arial"/>
              </a:rPr>
              <a:t> Bo </a:t>
            </a:r>
            <a:endParaRPr lang="en-US" sz="4000" b="1" i="0" u="none" strike="noStrike" kern="1200" cap="none" dirty="0">
              <a:solidFill>
                <a:srgbClr val="FFFFFF"/>
              </a:solidFill>
              <a:latin typeface="+mj-lt"/>
              <a:ea typeface="+mj-ea"/>
              <a:cs typeface="+mj-cs"/>
              <a:sym typeface="Arial"/>
            </a:endParaRPr>
          </a:p>
        </p:txBody>
      </p:sp>
      <p:sp>
        <p:nvSpPr>
          <p:cNvPr id="96" name="Rectangle 95">
            <a:extLst>
              <a:ext uri="{FF2B5EF4-FFF2-40B4-BE49-F238E27FC236}">
                <a16:creationId xmlns:a16="http://schemas.microsoft.com/office/drawing/2014/main" xmlns="" id="{4063B759-00FC-46D1-9898-8E862526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Google Shape;787;p70"/>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6"/>
        <p:cNvGrpSpPr/>
        <p:nvPr/>
      </p:nvGrpSpPr>
      <p:grpSpPr>
        <a:xfrm>
          <a:off x="0" y="0"/>
          <a:ext cx="0" cy="0"/>
          <a:chOff x="0" y="0"/>
          <a:chExt cx="0" cy="0"/>
        </a:xfrm>
      </p:grpSpPr>
      <p:pic>
        <p:nvPicPr>
          <p:cNvPr id="802" name="Google Shape;802;p71"/>
          <p:cNvPicPr preferRelativeResize="0"/>
          <p:nvPr/>
        </p:nvPicPr>
        <p:blipFill rotWithShape="1">
          <a:blip r:embed="rId3"/>
          <a:srcRect/>
          <a:stretch/>
        </p:blipFill>
        <p:spPr>
          <a:xfrm>
            <a:off x="20" y="10"/>
            <a:ext cx="12191980" cy="6857990"/>
          </a:xfrm>
          <a:prstGeom prst="rect">
            <a:avLst/>
          </a:prstGeom>
          <a:noFill/>
        </p:spPr>
      </p:pic>
      <p:sp>
        <p:nvSpPr>
          <p:cNvPr id="103"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97" name="Google Shape;797;p71"/>
          <p:cNvSpPr txBox="1">
            <a:spLocks noGrp="1"/>
          </p:cNvSpPr>
          <p:nvPr>
            <p:ph type="title"/>
          </p:nvPr>
        </p:nvSpPr>
        <p:spPr>
          <a:xfrm>
            <a:off x="8022021" y="3231931"/>
            <a:ext cx="3852041" cy="1834056"/>
          </a:xfrm>
          <a:prstGeom prst="rect">
            <a:avLst/>
          </a:prstGeom>
        </p:spPr>
        <p:txBody>
          <a:bodyPr spcFirstLastPara="1" vert="horz" lIns="91440" tIns="45720" rIns="91440" bIns="45720" rtlCol="0" anchor="b" anchorCtr="0">
            <a:normAutofit/>
          </a:bodyPr>
          <a:lstStyle/>
          <a:p>
            <a:pPr lvl="0" algn="ctr">
              <a:spcBef>
                <a:spcPct val="0"/>
              </a:spcBef>
              <a:buClr>
                <a:srgbClr val="002060"/>
              </a:buClr>
              <a:buSzPts val="4400"/>
            </a:pPr>
            <a:r>
              <a:rPr lang="en-US" sz="4000" b="1" dirty="0" err="1">
                <a:solidFill>
                  <a:schemeClr val="tx1"/>
                </a:solidFill>
              </a:rPr>
              <a:t>Mabyin</a:t>
            </a:r>
            <a:r>
              <a:rPr lang="en-US" sz="4000" b="1" dirty="0">
                <a:solidFill>
                  <a:schemeClr val="tx1"/>
                </a:solidFill>
              </a:rPr>
              <a:t> </a:t>
            </a:r>
            <a:r>
              <a:rPr lang="en-US" sz="4000" b="1" dirty="0" err="1">
                <a:solidFill>
                  <a:schemeClr val="tx1"/>
                </a:solidFill>
              </a:rPr>
              <a:t>masam</a:t>
            </a:r>
            <a:r>
              <a:rPr lang="en-US" sz="4000" b="1" dirty="0">
                <a:solidFill>
                  <a:schemeClr val="tx1"/>
                </a:solidFill>
              </a:rPr>
              <a:t> </a:t>
            </a:r>
            <a:r>
              <a:rPr lang="en-US" sz="4000" b="1" dirty="0" err="1">
                <a:solidFill>
                  <a:schemeClr val="tx1"/>
                </a:solidFill>
              </a:rPr>
              <a:t>maram</a:t>
            </a:r>
            <a:r>
              <a:rPr lang="en-US" sz="4000" b="1" dirty="0">
                <a:solidFill>
                  <a:schemeClr val="tx1"/>
                </a:solidFill>
              </a:rPr>
              <a:t> lam</a:t>
            </a:r>
            <a:r>
              <a:rPr lang="en-US" sz="4000" b="1" kern="1200" dirty="0">
                <a:solidFill>
                  <a:schemeClr val="tx1"/>
                </a:solidFill>
                <a:sym typeface="Arial"/>
              </a:rPr>
              <a:t> </a:t>
            </a:r>
            <a:r>
              <a:rPr lang="en-US" sz="4000" b="1" kern="1200" dirty="0" smtClean="0">
                <a:solidFill>
                  <a:schemeClr val="tx1"/>
                </a:solidFill>
                <a:latin typeface="+mj-lt"/>
                <a:ea typeface="+mj-ea"/>
                <a:cs typeface="+mj-cs"/>
                <a:sym typeface="Arial"/>
              </a:rPr>
              <a:t> </a:t>
            </a:r>
            <a:r>
              <a:rPr lang="en-US" sz="4000" b="1" kern="1200" dirty="0">
                <a:solidFill>
                  <a:schemeClr val="tx1"/>
                </a:solidFill>
                <a:latin typeface="+mj-lt"/>
                <a:ea typeface="+mj-ea"/>
                <a:cs typeface="+mj-cs"/>
                <a:sym typeface="Arial"/>
              </a:rPr>
              <a:t>- </a:t>
            </a:r>
            <a:r>
              <a:rPr lang="en-US" sz="4000" b="1" kern="1200" dirty="0" smtClean="0">
                <a:solidFill>
                  <a:schemeClr val="tx1"/>
                </a:solidFill>
                <a:latin typeface="+mj-lt"/>
                <a:ea typeface="+mj-ea"/>
                <a:cs typeface="+mj-cs"/>
                <a:sym typeface="Arial"/>
              </a:rPr>
              <a:t>San Mg</a:t>
            </a:r>
            <a:endParaRPr lang="en-US" sz="4000" b="1" kern="1200" dirty="0">
              <a:solidFill>
                <a:schemeClr val="tx1"/>
              </a:solidFill>
              <a:latin typeface="+mj-lt"/>
              <a:ea typeface="+mj-ea"/>
              <a:cs typeface="+mj-cs"/>
              <a:sym typeface="Arial"/>
            </a:endParaRPr>
          </a:p>
        </p:txBody>
      </p:sp>
      <p:cxnSp>
        <p:nvCxnSpPr>
          <p:cNvPr id="105" name="Straight Connector 104">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99" name="Google Shape;799;p71"/>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807"/>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xmlns="" id="{8537B233-9CDD-4A90-AABB-A8963DEE4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8" name="Google Shape;808;p72"/>
          <p:cNvSpPr txBox="1">
            <a:spLocks noGrp="1"/>
          </p:cNvSpPr>
          <p:nvPr>
            <p:ph type="title"/>
          </p:nvPr>
        </p:nvSpPr>
        <p:spPr>
          <a:xfrm>
            <a:off x="8153400" y="818457"/>
            <a:ext cx="3322317" cy="2975876"/>
          </a:xfrm>
          <a:prstGeom prst="rect">
            <a:avLst/>
          </a:prstGeom>
        </p:spPr>
        <p:txBody>
          <a:bodyPr spcFirstLastPara="1" vert="horz" lIns="91440" tIns="45720" rIns="91440" bIns="45720" rtlCol="0" anchor="b" anchorCtr="0">
            <a:normAutofit/>
          </a:bodyPr>
          <a:lstStyle/>
          <a:p>
            <a:pPr lvl="0">
              <a:spcBef>
                <a:spcPct val="0"/>
              </a:spcBef>
              <a:buClr>
                <a:srgbClr val="002060"/>
              </a:buClr>
              <a:buSzPts val="4000"/>
            </a:pPr>
            <a:r>
              <a:rPr lang="en-US" sz="3600" b="1" dirty="0" err="1">
                <a:solidFill>
                  <a:schemeClr val="tx1"/>
                </a:solidFill>
              </a:rPr>
              <a:t>Mabyin</a:t>
            </a:r>
            <a:r>
              <a:rPr lang="en-US" sz="3600" b="1" dirty="0">
                <a:solidFill>
                  <a:schemeClr val="tx1"/>
                </a:solidFill>
              </a:rPr>
              <a:t> </a:t>
            </a:r>
            <a:r>
              <a:rPr lang="en-US" sz="3600" b="1" dirty="0" err="1">
                <a:solidFill>
                  <a:schemeClr val="tx1"/>
                </a:solidFill>
              </a:rPr>
              <a:t>masam</a:t>
            </a:r>
            <a:r>
              <a:rPr lang="en-US" sz="3600" b="1" dirty="0">
                <a:solidFill>
                  <a:schemeClr val="tx1"/>
                </a:solidFill>
              </a:rPr>
              <a:t> </a:t>
            </a:r>
            <a:r>
              <a:rPr lang="en-US" sz="3600" b="1" dirty="0" err="1">
                <a:solidFill>
                  <a:schemeClr val="tx1"/>
                </a:solidFill>
              </a:rPr>
              <a:t>maram</a:t>
            </a:r>
            <a:r>
              <a:rPr lang="en-US" sz="3600" b="1" dirty="0">
                <a:solidFill>
                  <a:schemeClr val="tx1"/>
                </a:solidFill>
              </a:rPr>
              <a:t> lam</a:t>
            </a:r>
            <a:r>
              <a:rPr lang="en-US" sz="3600" b="1" kern="1200" dirty="0">
                <a:solidFill>
                  <a:schemeClr val="tx1"/>
                </a:solidFill>
                <a:sym typeface="Arial"/>
              </a:rPr>
              <a:t> </a:t>
            </a:r>
            <a:r>
              <a:rPr lang="en-US" sz="3700" b="1" kern="1200" dirty="0" smtClean="0">
                <a:solidFill>
                  <a:schemeClr val="tx1"/>
                </a:solidFill>
                <a:latin typeface="+mj-lt"/>
                <a:ea typeface="+mj-ea"/>
                <a:cs typeface="+mj-cs"/>
                <a:sym typeface="Arial"/>
              </a:rPr>
              <a:t> </a:t>
            </a:r>
            <a:r>
              <a:rPr lang="en-US" sz="3700" b="1" kern="1200" dirty="0">
                <a:solidFill>
                  <a:schemeClr val="tx1"/>
                </a:solidFill>
                <a:latin typeface="+mj-lt"/>
                <a:ea typeface="+mj-ea"/>
                <a:cs typeface="+mj-cs"/>
                <a:sym typeface="Arial"/>
              </a:rPr>
              <a:t>- </a:t>
            </a:r>
            <a:r>
              <a:rPr lang="en-US" sz="3700" b="1" kern="1200" dirty="0" smtClean="0">
                <a:solidFill>
                  <a:schemeClr val="tx1"/>
                </a:solidFill>
                <a:latin typeface="+mj-lt"/>
                <a:ea typeface="+mj-ea"/>
                <a:cs typeface="+mj-cs"/>
                <a:sym typeface="Arial"/>
              </a:rPr>
              <a:t>Thu </a:t>
            </a:r>
            <a:r>
              <a:rPr lang="en-US" sz="3700" b="1" kern="1200" dirty="0" err="1" smtClean="0">
                <a:solidFill>
                  <a:schemeClr val="tx1"/>
                </a:solidFill>
                <a:latin typeface="+mj-lt"/>
                <a:ea typeface="+mj-ea"/>
                <a:cs typeface="+mj-cs"/>
                <a:sym typeface="Arial"/>
              </a:rPr>
              <a:t>Zar</a:t>
            </a:r>
            <a:endParaRPr lang="en-US" sz="3700" b="1" kern="1200" dirty="0">
              <a:solidFill>
                <a:schemeClr val="tx1"/>
              </a:solidFill>
              <a:latin typeface="+mj-lt"/>
              <a:ea typeface="+mj-ea"/>
              <a:cs typeface="+mj-cs"/>
              <a:sym typeface="Arial"/>
            </a:endParaRPr>
          </a:p>
        </p:txBody>
      </p:sp>
      <p:pic>
        <p:nvPicPr>
          <p:cNvPr id="813" name="Google Shape;813;p72"/>
          <p:cNvPicPr preferRelativeResize="0"/>
          <p:nvPr/>
        </p:nvPicPr>
        <p:blipFill>
          <a:blip r:embed="rId3"/>
          <a:stretch>
            <a:fillRect/>
          </a:stretch>
        </p:blipFill>
        <p:spPr>
          <a:xfrm>
            <a:off x="716280" y="958975"/>
            <a:ext cx="6436548" cy="4940049"/>
          </a:xfrm>
          <a:prstGeom prst="rect">
            <a:avLst/>
          </a:prstGeom>
          <a:noFill/>
        </p:spPr>
      </p:pic>
      <p:cxnSp>
        <p:nvCxnSpPr>
          <p:cNvPr id="116" name="Straight Connector 115">
            <a:extLst>
              <a:ext uri="{FF2B5EF4-FFF2-40B4-BE49-F238E27FC236}">
                <a16:creationId xmlns:a16="http://schemas.microsoft.com/office/drawing/2014/main" xmlns="" id="{040575EE-C594-4566-BC00-663004E52A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10" name="Google Shape;810;p72"/>
          <p:cNvSpPr txBox="1"/>
          <p:nvPr/>
        </p:nvSpPr>
        <p:spPr>
          <a:xfrm>
            <a:off x="9701213" y="224313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1" name="Google Shape;811;p72"/>
          <p:cNvSpPr txBox="1"/>
          <p:nvPr/>
        </p:nvSpPr>
        <p:spPr>
          <a:xfrm>
            <a:off x="1071350" y="1854363"/>
            <a:ext cx="7309800" cy="7581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400"/>
              <a:buFont typeface="Calibri"/>
              <a:buNone/>
            </a:pPr>
            <a:endParaRPr sz="4400" b="1" i="0" u="none" strike="noStrike" cap="none">
              <a:solidFill>
                <a:srgbClr val="002060"/>
              </a:solidFill>
              <a:latin typeface="Calibri"/>
              <a:ea typeface="Calibri"/>
              <a:cs typeface="Calibri"/>
              <a:sym typeface="Calibri"/>
            </a:endParaRPr>
          </a:p>
        </p:txBody>
      </p:sp>
    </p:spTree>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73"/>
          <p:cNvSpPr txBox="1">
            <a:spLocks noGrp="1"/>
          </p:cNvSpPr>
          <p:nvPr>
            <p:ph type="title"/>
          </p:nvPr>
        </p:nvSpPr>
        <p:spPr>
          <a:xfrm>
            <a:off x="831850" y="-697247"/>
            <a:ext cx="8957609" cy="290256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4000"/>
              <a:buFont typeface="Arial"/>
              <a:buNone/>
            </a:pPr>
            <a:r>
              <a:rPr lang="en-US" sz="4000" b="1" dirty="0" smtClean="0">
                <a:solidFill>
                  <a:srgbClr val="002060"/>
                </a:solidFill>
                <a:latin typeface="Arial"/>
                <a:ea typeface="Arial"/>
                <a:cs typeface="Arial"/>
                <a:sym typeface="Arial"/>
              </a:rPr>
              <a:t>Module (6) </a:t>
            </a:r>
            <a:r>
              <a:rPr lang="en-US" sz="4000" b="1" dirty="0" err="1" smtClean="0">
                <a:solidFill>
                  <a:srgbClr val="002060"/>
                </a:solidFill>
                <a:latin typeface="Arial"/>
                <a:ea typeface="Arial"/>
                <a:cs typeface="Arial"/>
                <a:sym typeface="Arial"/>
              </a:rPr>
              <a:t>hpe</a:t>
            </a:r>
            <a:r>
              <a:rPr lang="en-US" sz="4000" b="1" dirty="0" smtClean="0">
                <a:solidFill>
                  <a:srgbClr val="002060"/>
                </a:solidFill>
                <a:latin typeface="Arial"/>
                <a:ea typeface="Arial"/>
                <a:cs typeface="Arial"/>
                <a:sym typeface="Arial"/>
              </a:rPr>
              <a:t> </a:t>
            </a:r>
            <a:r>
              <a:rPr lang="en-US" sz="4000" b="1" dirty="0" err="1" smtClean="0">
                <a:solidFill>
                  <a:srgbClr val="002060"/>
                </a:solidFill>
                <a:latin typeface="Arial"/>
                <a:ea typeface="Arial"/>
                <a:cs typeface="Arial"/>
                <a:sym typeface="Arial"/>
              </a:rPr>
              <a:t>hka</a:t>
            </a:r>
            <a:r>
              <a:rPr lang="en-US" sz="4000" b="1" dirty="0" smtClean="0">
                <a:solidFill>
                  <a:srgbClr val="002060"/>
                </a:solidFill>
                <a:latin typeface="Arial"/>
                <a:ea typeface="Arial"/>
                <a:cs typeface="Arial"/>
                <a:sym typeface="Arial"/>
              </a:rPr>
              <a:t> </a:t>
            </a:r>
            <a:r>
              <a:rPr lang="en-US" sz="4000" b="1" dirty="0" err="1" smtClean="0">
                <a:solidFill>
                  <a:srgbClr val="002060"/>
                </a:solidFill>
                <a:latin typeface="Arial"/>
                <a:ea typeface="Arial"/>
                <a:cs typeface="Arial"/>
                <a:sym typeface="Arial"/>
              </a:rPr>
              <a:t>ja</a:t>
            </a:r>
            <a:r>
              <a:rPr lang="en-US" sz="4000" b="1" dirty="0" smtClean="0">
                <a:solidFill>
                  <a:srgbClr val="002060"/>
                </a:solidFill>
                <a:latin typeface="Arial"/>
                <a:ea typeface="Arial"/>
                <a:cs typeface="Arial"/>
                <a:sym typeface="Arial"/>
              </a:rPr>
              <a:t> </a:t>
            </a:r>
            <a:r>
              <a:rPr lang="en-US" sz="4000" b="1" dirty="0" err="1" smtClean="0">
                <a:solidFill>
                  <a:srgbClr val="002060"/>
                </a:solidFill>
                <a:latin typeface="Arial"/>
                <a:ea typeface="Arial"/>
                <a:cs typeface="Arial"/>
                <a:sym typeface="Arial"/>
              </a:rPr>
              <a:t>ngut</a:t>
            </a:r>
            <a:r>
              <a:rPr lang="en-US" sz="4000" b="1" dirty="0" smtClean="0">
                <a:solidFill>
                  <a:srgbClr val="002060"/>
                </a:solidFill>
                <a:latin typeface="Arial"/>
                <a:ea typeface="Arial"/>
                <a:cs typeface="Arial"/>
                <a:sym typeface="Arial"/>
              </a:rPr>
              <a:t> </a:t>
            </a:r>
            <a:r>
              <a:rPr lang="en-US" sz="4000" b="1" dirty="0" err="1" smtClean="0">
                <a:solidFill>
                  <a:srgbClr val="002060"/>
                </a:solidFill>
                <a:latin typeface="Arial"/>
                <a:ea typeface="Arial"/>
                <a:cs typeface="Arial"/>
                <a:sym typeface="Arial"/>
              </a:rPr>
              <a:t>sai</a:t>
            </a:r>
            <a:r>
              <a:rPr lang="en-US" sz="4000" b="1" dirty="0" smtClean="0">
                <a:solidFill>
                  <a:srgbClr val="002060"/>
                </a:solidFill>
                <a:latin typeface="Arial"/>
                <a:ea typeface="Arial"/>
                <a:cs typeface="Arial"/>
                <a:sym typeface="Arial"/>
              </a:rPr>
              <a:t>.</a:t>
            </a:r>
            <a:endParaRPr sz="4000" b="1" dirty="0">
              <a:solidFill>
                <a:srgbClr val="002060"/>
              </a:solidFill>
              <a:latin typeface="Arial"/>
              <a:ea typeface="Arial"/>
              <a:cs typeface="Arial"/>
              <a:sym typeface="Arial"/>
            </a:endParaRPr>
          </a:p>
        </p:txBody>
      </p:sp>
      <p:sp>
        <p:nvSpPr>
          <p:cNvPr id="820" name="Google Shape;820;p73"/>
          <p:cNvSpPr txBox="1">
            <a:spLocks noGrp="1"/>
          </p:cNvSpPr>
          <p:nvPr>
            <p:ph type="body" idx="1"/>
          </p:nvPr>
        </p:nvSpPr>
        <p:spPr>
          <a:xfrm>
            <a:off x="333863" y="2088777"/>
            <a:ext cx="10891228" cy="1365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888888"/>
              </a:buClr>
              <a:buSzPts val="2400"/>
              <a:buNone/>
            </a:pPr>
            <a:endParaRPr b="1">
              <a:solidFill>
                <a:srgbClr val="595959"/>
              </a:solidFill>
              <a:latin typeface="Arial"/>
              <a:ea typeface="Arial"/>
              <a:cs typeface="Arial"/>
              <a:sym typeface="Arial"/>
            </a:endParaRPr>
          </a:p>
          <a:p>
            <a:pPr marL="0" lvl="0" indent="0" algn="l" rtl="0">
              <a:lnSpc>
                <a:spcPct val="90000"/>
              </a:lnSpc>
              <a:spcBef>
                <a:spcPts val="1000"/>
              </a:spcBef>
              <a:spcAft>
                <a:spcPts val="0"/>
              </a:spcAft>
              <a:buClr>
                <a:srgbClr val="888888"/>
              </a:buClr>
              <a:buSzPts val="2400"/>
              <a:buNone/>
            </a:pPr>
            <a:endParaRPr>
              <a:solidFill>
                <a:srgbClr val="3F3F3F"/>
              </a:solidFill>
              <a:latin typeface="Arial"/>
              <a:ea typeface="Arial"/>
              <a:cs typeface="Arial"/>
              <a:sym typeface="Arial"/>
            </a:endParaRPr>
          </a:p>
          <a:p>
            <a:pPr marL="0" lvl="0" indent="0" algn="l" rtl="0">
              <a:lnSpc>
                <a:spcPct val="90000"/>
              </a:lnSpc>
              <a:spcBef>
                <a:spcPts val="1000"/>
              </a:spcBef>
              <a:spcAft>
                <a:spcPts val="0"/>
              </a:spcAft>
              <a:buClr>
                <a:srgbClr val="888888"/>
              </a:buClr>
              <a:buSzPts val="2400"/>
              <a:buNone/>
            </a:pPr>
            <a:endParaRPr>
              <a:solidFill>
                <a:srgbClr val="3F3F3F"/>
              </a:solidFill>
              <a:latin typeface="Arial"/>
              <a:ea typeface="Arial"/>
              <a:cs typeface="Arial"/>
              <a:sym typeface="Arial"/>
            </a:endParaRPr>
          </a:p>
        </p:txBody>
      </p:sp>
      <p:pic>
        <p:nvPicPr>
          <p:cNvPr id="821" name="Google Shape;821;p73"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822" name="Google Shape;822;p73"/>
          <p:cNvSpPr txBox="1"/>
          <p:nvPr/>
        </p:nvSpPr>
        <p:spPr>
          <a:xfrm>
            <a:off x="831849" y="-1446088"/>
            <a:ext cx="7309827"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2060"/>
              </a:buClr>
              <a:buSzPts val="4400"/>
              <a:buFont typeface="Calibri"/>
              <a:buNone/>
            </a:pPr>
            <a:endParaRPr sz="4400" b="1" i="0" u="none" strike="noStrike" cap="none">
              <a:solidFill>
                <a:srgbClr val="002060"/>
              </a:solidFill>
              <a:latin typeface="Calibri"/>
              <a:ea typeface="Calibri"/>
              <a:cs typeface="Calibri"/>
              <a:sym typeface="Calibri"/>
            </a:endParaRPr>
          </a:p>
        </p:txBody>
      </p:sp>
      <p:sp>
        <p:nvSpPr>
          <p:cNvPr id="823" name="Google Shape;823;p73"/>
          <p:cNvSpPr txBox="1"/>
          <p:nvPr/>
        </p:nvSpPr>
        <p:spPr>
          <a:xfrm>
            <a:off x="333863" y="2837618"/>
            <a:ext cx="10621108" cy="2296143"/>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595959"/>
              </a:buClr>
              <a:buSzPts val="2400"/>
              <a:buFont typeface="Arial"/>
              <a:buNone/>
            </a:pPr>
            <a:r>
              <a:rPr lang="en-US" sz="2400" b="1" i="0" u="none" strike="noStrike" cap="none" dirty="0" err="1" smtClean="0">
                <a:solidFill>
                  <a:srgbClr val="595959"/>
                </a:solidFill>
                <a:latin typeface="Arial"/>
                <a:ea typeface="Arial"/>
                <a:cs typeface="Arial"/>
                <a:sym typeface="Arial"/>
              </a:rPr>
              <a:t>Sharin</a:t>
            </a:r>
            <a:r>
              <a:rPr lang="en-US" sz="2400" b="1" i="0" u="none" strike="noStrike" cap="none" dirty="0" smtClean="0">
                <a:solidFill>
                  <a:srgbClr val="595959"/>
                </a:solidFill>
                <a:latin typeface="Arial"/>
                <a:ea typeface="Arial"/>
                <a:cs typeface="Arial"/>
                <a:sym typeface="Arial"/>
              </a:rPr>
              <a:t> </a:t>
            </a:r>
            <a:r>
              <a:rPr lang="en-US" sz="2400" b="1" i="0" u="none" strike="noStrike" cap="none" dirty="0" err="1" smtClean="0">
                <a:solidFill>
                  <a:srgbClr val="595959"/>
                </a:solidFill>
                <a:latin typeface="Arial"/>
                <a:ea typeface="Arial"/>
                <a:cs typeface="Arial"/>
                <a:sym typeface="Arial"/>
              </a:rPr>
              <a:t>hpawng</a:t>
            </a:r>
            <a:r>
              <a:rPr lang="en-US" sz="2400" b="1" i="0" u="none" strike="noStrike" cap="none" dirty="0" smtClean="0">
                <a:solidFill>
                  <a:srgbClr val="595959"/>
                </a:solidFill>
                <a:latin typeface="Arial"/>
                <a:ea typeface="Arial"/>
                <a:cs typeface="Arial"/>
                <a:sym typeface="Arial"/>
              </a:rPr>
              <a:t> a module </a:t>
            </a:r>
            <a:r>
              <a:rPr lang="en-US" sz="2400" b="1" i="0" u="none" strike="noStrike" cap="none" dirty="0" err="1" smtClean="0">
                <a:solidFill>
                  <a:srgbClr val="595959"/>
                </a:solidFill>
                <a:latin typeface="Arial"/>
                <a:ea typeface="Arial"/>
                <a:cs typeface="Arial"/>
                <a:sym typeface="Arial"/>
              </a:rPr>
              <a:t>yawng</a:t>
            </a:r>
            <a:r>
              <a:rPr lang="en-US" sz="2400" b="1" i="0" u="none" strike="noStrike" cap="none" dirty="0" smtClean="0">
                <a:solidFill>
                  <a:srgbClr val="595959"/>
                </a:solidFill>
                <a:latin typeface="Arial"/>
                <a:ea typeface="Arial"/>
                <a:cs typeface="Arial"/>
                <a:sym typeface="Arial"/>
              </a:rPr>
              <a:t> </a:t>
            </a:r>
            <a:r>
              <a:rPr lang="en-US" sz="2400" b="1" i="0" u="none" strike="noStrike" cap="none" dirty="0" err="1" smtClean="0">
                <a:solidFill>
                  <a:srgbClr val="595959"/>
                </a:solidFill>
                <a:latin typeface="Arial"/>
                <a:ea typeface="Arial"/>
                <a:cs typeface="Arial"/>
                <a:sym typeface="Arial"/>
              </a:rPr>
              <a:t>hpe</a:t>
            </a:r>
            <a:r>
              <a:rPr lang="en-US" sz="2400" b="1" i="0" u="none" strike="noStrike" cap="none" dirty="0" smtClean="0">
                <a:solidFill>
                  <a:srgbClr val="595959"/>
                </a:solidFill>
                <a:latin typeface="Arial"/>
                <a:ea typeface="Arial"/>
                <a:cs typeface="Arial"/>
                <a:sym typeface="Arial"/>
              </a:rPr>
              <a:t> </a:t>
            </a:r>
            <a:r>
              <a:rPr lang="en-US" sz="2400" b="1" i="0" u="none" strike="noStrike" cap="none" dirty="0" err="1" smtClean="0">
                <a:solidFill>
                  <a:srgbClr val="595959"/>
                </a:solidFill>
                <a:latin typeface="Arial"/>
                <a:ea typeface="Arial"/>
                <a:cs typeface="Arial"/>
                <a:sym typeface="Arial"/>
              </a:rPr>
              <a:t>hka</a:t>
            </a:r>
            <a:r>
              <a:rPr lang="en-US" sz="2400" b="1" i="0" u="none" strike="noStrike" cap="none" dirty="0" smtClean="0">
                <a:solidFill>
                  <a:srgbClr val="595959"/>
                </a:solidFill>
                <a:latin typeface="Arial"/>
                <a:ea typeface="Arial"/>
                <a:cs typeface="Arial"/>
                <a:sym typeface="Arial"/>
              </a:rPr>
              <a:t> </a:t>
            </a:r>
            <a:r>
              <a:rPr lang="en-US" sz="2400" b="1" i="0" u="none" strike="noStrike" cap="none" dirty="0" err="1" smtClean="0">
                <a:solidFill>
                  <a:srgbClr val="595959"/>
                </a:solidFill>
                <a:latin typeface="Arial"/>
                <a:ea typeface="Arial"/>
                <a:cs typeface="Arial"/>
                <a:sym typeface="Arial"/>
              </a:rPr>
              <a:t>ja</a:t>
            </a:r>
            <a:r>
              <a:rPr lang="en-US" sz="2400" b="1" i="0" u="none" strike="noStrike" cap="none" dirty="0" smtClean="0">
                <a:solidFill>
                  <a:srgbClr val="595959"/>
                </a:solidFill>
                <a:latin typeface="Arial"/>
                <a:ea typeface="Arial"/>
                <a:cs typeface="Arial"/>
                <a:sym typeface="Arial"/>
              </a:rPr>
              <a:t> </a:t>
            </a:r>
            <a:r>
              <a:rPr lang="en-US" sz="2400" b="1" i="0" u="none" strike="noStrike" cap="none" dirty="0" err="1" smtClean="0">
                <a:solidFill>
                  <a:srgbClr val="595959"/>
                </a:solidFill>
                <a:latin typeface="Arial"/>
                <a:ea typeface="Arial"/>
                <a:cs typeface="Arial"/>
                <a:sym typeface="Arial"/>
              </a:rPr>
              <a:t>ngut</a:t>
            </a:r>
            <a:r>
              <a:rPr lang="en-US" sz="2400" b="1" i="0" u="none" strike="noStrike" cap="none" dirty="0" smtClean="0">
                <a:solidFill>
                  <a:srgbClr val="595959"/>
                </a:solidFill>
                <a:latin typeface="Arial"/>
                <a:ea typeface="Arial"/>
                <a:cs typeface="Arial"/>
                <a:sym typeface="Arial"/>
              </a:rPr>
              <a:t> </a:t>
            </a:r>
            <a:r>
              <a:rPr lang="en-US" sz="2400" b="1" dirty="0" err="1" smtClean="0">
                <a:solidFill>
                  <a:srgbClr val="595959"/>
                </a:solidFill>
              </a:rPr>
              <a:t>sai</a:t>
            </a:r>
            <a:r>
              <a:rPr lang="en-US" sz="2400" b="1" dirty="0" smtClean="0">
                <a:solidFill>
                  <a:srgbClr val="595959"/>
                </a:solidFill>
              </a:rPr>
              <a:t> </a:t>
            </a:r>
            <a:r>
              <a:rPr lang="en-US" sz="2400" b="1" dirty="0" err="1" smtClean="0">
                <a:solidFill>
                  <a:srgbClr val="595959"/>
                </a:solidFill>
              </a:rPr>
              <a:t>majaw</a:t>
            </a:r>
            <a:r>
              <a:rPr lang="en-US" sz="2400" b="1" dirty="0" smtClean="0">
                <a:solidFill>
                  <a:srgbClr val="595959"/>
                </a:solidFill>
              </a:rPr>
              <a:t> </a:t>
            </a:r>
            <a:r>
              <a:rPr lang="en-US" sz="2400" b="1" dirty="0" err="1" smtClean="0">
                <a:solidFill>
                  <a:srgbClr val="595959"/>
                </a:solidFill>
              </a:rPr>
              <a:t>kabu</a:t>
            </a:r>
            <a:r>
              <a:rPr lang="en-US" sz="2400" b="1" dirty="0" smtClean="0">
                <a:solidFill>
                  <a:srgbClr val="595959"/>
                </a:solidFill>
              </a:rPr>
              <a:t> </a:t>
            </a:r>
            <a:r>
              <a:rPr lang="en-US" sz="2400" b="1" dirty="0" err="1" smtClean="0">
                <a:solidFill>
                  <a:srgbClr val="595959"/>
                </a:solidFill>
              </a:rPr>
              <a:t>arawng</a:t>
            </a:r>
            <a:r>
              <a:rPr lang="en-US" sz="2400" b="1" dirty="0" smtClean="0">
                <a:solidFill>
                  <a:srgbClr val="595959"/>
                </a:solidFill>
              </a:rPr>
              <a:t> la </a:t>
            </a:r>
            <a:r>
              <a:rPr lang="en-US" sz="2400" b="1" dirty="0" err="1" smtClean="0">
                <a:solidFill>
                  <a:srgbClr val="595959"/>
                </a:solidFill>
              </a:rPr>
              <a:t>ga</a:t>
            </a:r>
            <a:r>
              <a:rPr lang="en-US" sz="2400" b="1" dirty="0" smtClean="0">
                <a:solidFill>
                  <a:srgbClr val="595959"/>
                </a:solidFill>
              </a:rPr>
              <a:t> </a:t>
            </a:r>
            <a:r>
              <a:rPr lang="en-US" sz="2400" b="1" dirty="0" err="1" smtClean="0">
                <a:solidFill>
                  <a:srgbClr val="595959"/>
                </a:solidFill>
              </a:rPr>
              <a:t>ai</a:t>
            </a:r>
            <a:r>
              <a:rPr lang="en-US" sz="2400" b="1" dirty="0" smtClean="0">
                <a:solidFill>
                  <a:srgbClr val="595959"/>
                </a:solidFill>
              </a:rPr>
              <a:t>. </a:t>
            </a:r>
            <a:r>
              <a:rPr lang="en-US" sz="2400" b="1" dirty="0" err="1" smtClean="0">
                <a:solidFill>
                  <a:srgbClr val="595959"/>
                </a:solidFill>
              </a:rPr>
              <a:t>Chyeju</a:t>
            </a:r>
            <a:r>
              <a:rPr lang="en-US" sz="2400" b="1" dirty="0" smtClean="0">
                <a:solidFill>
                  <a:srgbClr val="595959"/>
                </a:solidFill>
              </a:rPr>
              <a:t> </a:t>
            </a:r>
            <a:r>
              <a:rPr lang="en-US" sz="2400" b="1" dirty="0" err="1" smtClean="0">
                <a:solidFill>
                  <a:srgbClr val="595959"/>
                </a:solidFill>
              </a:rPr>
              <a:t>hte</a:t>
            </a:r>
            <a:r>
              <a:rPr lang="en-US" sz="2400" b="1" dirty="0" smtClean="0">
                <a:solidFill>
                  <a:srgbClr val="595959"/>
                </a:solidFill>
              </a:rPr>
              <a:t> </a:t>
            </a:r>
            <a:r>
              <a:rPr lang="en-US" sz="2400" b="1" dirty="0" err="1" smtClean="0">
                <a:solidFill>
                  <a:srgbClr val="595959"/>
                </a:solidFill>
              </a:rPr>
              <a:t>sharin</a:t>
            </a:r>
            <a:r>
              <a:rPr lang="en-US" sz="2400" b="1" dirty="0" smtClean="0">
                <a:solidFill>
                  <a:srgbClr val="595959"/>
                </a:solidFill>
              </a:rPr>
              <a:t> </a:t>
            </a:r>
            <a:r>
              <a:rPr lang="en-US" sz="2400" b="1" dirty="0" err="1" smtClean="0">
                <a:solidFill>
                  <a:srgbClr val="595959"/>
                </a:solidFill>
              </a:rPr>
              <a:t>hpawng</a:t>
            </a:r>
            <a:r>
              <a:rPr lang="en-US" sz="2400" b="1" dirty="0" smtClean="0">
                <a:solidFill>
                  <a:srgbClr val="595959"/>
                </a:solidFill>
              </a:rPr>
              <a:t> a san </a:t>
            </a:r>
            <a:r>
              <a:rPr lang="en-US" sz="2400" b="1" dirty="0" err="1" smtClean="0">
                <a:solidFill>
                  <a:srgbClr val="595959"/>
                </a:solidFill>
              </a:rPr>
              <a:t>jep</a:t>
            </a:r>
            <a:r>
              <a:rPr lang="en-US" sz="2400" b="1" dirty="0" smtClean="0">
                <a:solidFill>
                  <a:srgbClr val="595959"/>
                </a:solidFill>
              </a:rPr>
              <a:t> lam </a:t>
            </a:r>
            <a:r>
              <a:rPr lang="en-US" sz="2400" b="1" dirty="0" err="1" smtClean="0">
                <a:solidFill>
                  <a:srgbClr val="595959"/>
                </a:solidFill>
              </a:rPr>
              <a:t>hpe</a:t>
            </a:r>
            <a:r>
              <a:rPr lang="en-US" sz="2400" b="1" dirty="0" smtClean="0">
                <a:solidFill>
                  <a:srgbClr val="595959"/>
                </a:solidFill>
              </a:rPr>
              <a:t> </a:t>
            </a:r>
            <a:r>
              <a:rPr lang="en-US" sz="2400" b="1" dirty="0" err="1" smtClean="0">
                <a:solidFill>
                  <a:srgbClr val="595959"/>
                </a:solidFill>
              </a:rPr>
              <a:t>htai</a:t>
            </a:r>
            <a:r>
              <a:rPr lang="en-US" sz="2400" b="1" dirty="0" smtClean="0">
                <a:solidFill>
                  <a:srgbClr val="595959"/>
                </a:solidFill>
              </a:rPr>
              <a:t> </a:t>
            </a:r>
            <a:r>
              <a:rPr lang="en-US" sz="2400" b="1" dirty="0" err="1" smtClean="0">
                <a:solidFill>
                  <a:srgbClr val="595959"/>
                </a:solidFill>
              </a:rPr>
              <a:t>ya</a:t>
            </a:r>
            <a:r>
              <a:rPr lang="en-US" sz="2400" b="1" dirty="0" smtClean="0">
                <a:solidFill>
                  <a:srgbClr val="595959"/>
                </a:solidFill>
              </a:rPr>
              <a:t> rit. </a:t>
            </a:r>
            <a:r>
              <a:rPr lang="en-US" sz="2400" b="1" dirty="0" err="1" smtClean="0">
                <a:solidFill>
                  <a:srgbClr val="595959"/>
                </a:solidFill>
              </a:rPr>
              <a:t>Ndai</a:t>
            </a:r>
            <a:r>
              <a:rPr lang="en-US" sz="2400" b="1" dirty="0" smtClean="0">
                <a:solidFill>
                  <a:srgbClr val="595959"/>
                </a:solidFill>
              </a:rPr>
              <a:t> </a:t>
            </a:r>
            <a:r>
              <a:rPr lang="en-US" sz="2400" b="1" dirty="0" err="1" smtClean="0">
                <a:solidFill>
                  <a:srgbClr val="595959"/>
                </a:solidFill>
              </a:rPr>
              <a:t>sharin</a:t>
            </a:r>
            <a:r>
              <a:rPr lang="en-US" sz="2400" b="1" dirty="0" smtClean="0">
                <a:solidFill>
                  <a:srgbClr val="595959"/>
                </a:solidFill>
              </a:rPr>
              <a:t> </a:t>
            </a:r>
            <a:r>
              <a:rPr lang="en-US" sz="2400" b="1" dirty="0" err="1" smtClean="0">
                <a:solidFill>
                  <a:srgbClr val="595959"/>
                </a:solidFill>
              </a:rPr>
              <a:t>hpawng</a:t>
            </a:r>
            <a:r>
              <a:rPr lang="en-US" sz="2400" b="1" dirty="0" smtClean="0">
                <a:solidFill>
                  <a:srgbClr val="595959"/>
                </a:solidFill>
              </a:rPr>
              <a:t> </a:t>
            </a:r>
            <a:r>
              <a:rPr lang="en-US" sz="2400" b="1" dirty="0" err="1" smtClean="0">
                <a:solidFill>
                  <a:srgbClr val="595959"/>
                </a:solidFill>
              </a:rPr>
              <a:t>gaw</a:t>
            </a:r>
            <a:r>
              <a:rPr lang="en-US" sz="2400" b="1" dirty="0" smtClean="0">
                <a:solidFill>
                  <a:srgbClr val="595959"/>
                </a:solidFill>
              </a:rPr>
              <a:t> </a:t>
            </a:r>
            <a:r>
              <a:rPr lang="en-US" sz="2400" b="1" dirty="0" err="1" smtClean="0">
                <a:solidFill>
                  <a:srgbClr val="595959"/>
                </a:solidFill>
              </a:rPr>
              <a:t>tinang</a:t>
            </a:r>
            <a:r>
              <a:rPr lang="en-US" sz="2400" b="1" dirty="0" smtClean="0">
                <a:solidFill>
                  <a:srgbClr val="595959"/>
                </a:solidFill>
              </a:rPr>
              <a:t> </a:t>
            </a:r>
            <a:r>
              <a:rPr lang="en-US" sz="2400" b="1" dirty="0" err="1" smtClean="0">
                <a:solidFill>
                  <a:srgbClr val="595959"/>
                </a:solidFill>
              </a:rPr>
              <a:t>hte</a:t>
            </a:r>
            <a:r>
              <a:rPr lang="en-US" sz="2400" b="1" dirty="0" smtClean="0">
                <a:solidFill>
                  <a:srgbClr val="595959"/>
                </a:solidFill>
              </a:rPr>
              <a:t> </a:t>
            </a:r>
            <a:r>
              <a:rPr lang="en-US" sz="2400" b="1" dirty="0" err="1" smtClean="0">
                <a:solidFill>
                  <a:srgbClr val="595959"/>
                </a:solidFill>
              </a:rPr>
              <a:t>tinang</a:t>
            </a:r>
            <a:r>
              <a:rPr lang="en-US" sz="2400" b="1" dirty="0" smtClean="0">
                <a:solidFill>
                  <a:srgbClr val="595959"/>
                </a:solidFill>
              </a:rPr>
              <a:t> a </a:t>
            </a:r>
            <a:r>
              <a:rPr lang="en-US" sz="2400" b="1" dirty="0" err="1" smtClean="0">
                <a:solidFill>
                  <a:srgbClr val="595959"/>
                </a:solidFill>
              </a:rPr>
              <a:t>bungli</a:t>
            </a:r>
            <a:r>
              <a:rPr lang="en-US" sz="2400" b="1" dirty="0" smtClean="0">
                <a:solidFill>
                  <a:srgbClr val="595959"/>
                </a:solidFill>
              </a:rPr>
              <a:t> a </a:t>
            </a:r>
            <a:r>
              <a:rPr lang="en-US" sz="2400" b="1" dirty="0" err="1" smtClean="0">
                <a:solidFill>
                  <a:srgbClr val="595959"/>
                </a:solidFill>
              </a:rPr>
              <a:t>matu</a:t>
            </a:r>
            <a:r>
              <a:rPr lang="en-US" sz="2400" b="1" dirty="0" smtClean="0">
                <a:solidFill>
                  <a:srgbClr val="595959"/>
                </a:solidFill>
              </a:rPr>
              <a:t> </a:t>
            </a:r>
            <a:r>
              <a:rPr lang="en-US" sz="2400" b="1" dirty="0" err="1" smtClean="0">
                <a:solidFill>
                  <a:srgbClr val="595959"/>
                </a:solidFill>
              </a:rPr>
              <a:t>akyu</a:t>
            </a:r>
            <a:r>
              <a:rPr lang="en-US" sz="2400" b="1" dirty="0" smtClean="0">
                <a:solidFill>
                  <a:srgbClr val="595959"/>
                </a:solidFill>
              </a:rPr>
              <a:t> </a:t>
            </a:r>
            <a:r>
              <a:rPr lang="en-US" sz="2400" b="1" dirty="0" err="1" smtClean="0">
                <a:solidFill>
                  <a:srgbClr val="595959"/>
                </a:solidFill>
              </a:rPr>
              <a:t>rawng</a:t>
            </a:r>
            <a:r>
              <a:rPr lang="en-US" sz="2400" b="1" dirty="0" smtClean="0">
                <a:solidFill>
                  <a:srgbClr val="595959"/>
                </a:solidFill>
              </a:rPr>
              <a:t> </a:t>
            </a:r>
            <a:r>
              <a:rPr lang="en-US" sz="2400" b="1" dirty="0" err="1" smtClean="0">
                <a:solidFill>
                  <a:srgbClr val="595959"/>
                </a:solidFill>
              </a:rPr>
              <a:t>na</a:t>
            </a:r>
            <a:r>
              <a:rPr lang="en-US" sz="2400" b="1" dirty="0" smtClean="0">
                <a:solidFill>
                  <a:srgbClr val="595959"/>
                </a:solidFill>
              </a:rPr>
              <a:t> </a:t>
            </a:r>
            <a:r>
              <a:rPr lang="en-US" sz="2400" b="1" dirty="0" err="1" smtClean="0">
                <a:solidFill>
                  <a:srgbClr val="595959"/>
                </a:solidFill>
              </a:rPr>
              <a:t>hpe</a:t>
            </a:r>
            <a:r>
              <a:rPr lang="en-US" sz="2400" b="1" dirty="0" smtClean="0">
                <a:solidFill>
                  <a:srgbClr val="595959"/>
                </a:solidFill>
              </a:rPr>
              <a:t> </a:t>
            </a:r>
            <a:r>
              <a:rPr lang="en-US" sz="2400" b="1" dirty="0" err="1" smtClean="0">
                <a:solidFill>
                  <a:srgbClr val="595959"/>
                </a:solidFill>
              </a:rPr>
              <a:t>myit</a:t>
            </a:r>
            <a:r>
              <a:rPr lang="en-US" sz="2400" b="1" dirty="0" smtClean="0">
                <a:solidFill>
                  <a:srgbClr val="595959"/>
                </a:solidFill>
              </a:rPr>
              <a:t> </a:t>
            </a:r>
            <a:r>
              <a:rPr lang="en-US" sz="2400" b="1" dirty="0" err="1" smtClean="0">
                <a:solidFill>
                  <a:srgbClr val="595959"/>
                </a:solidFill>
              </a:rPr>
              <a:t>mada</a:t>
            </a:r>
            <a:r>
              <a:rPr lang="en-US" sz="2400" b="1" dirty="0" smtClean="0">
                <a:solidFill>
                  <a:srgbClr val="595959"/>
                </a:solidFill>
              </a:rPr>
              <a:t> </a:t>
            </a:r>
            <a:r>
              <a:rPr lang="en-US" sz="2400" b="1" dirty="0" err="1" smtClean="0">
                <a:solidFill>
                  <a:srgbClr val="595959"/>
                </a:solidFill>
              </a:rPr>
              <a:t>ga</a:t>
            </a:r>
            <a:r>
              <a:rPr lang="en-US" sz="2400" b="1" dirty="0" smtClean="0">
                <a:solidFill>
                  <a:srgbClr val="595959"/>
                </a:solidFill>
              </a:rPr>
              <a:t> </a:t>
            </a:r>
            <a:r>
              <a:rPr lang="en-US" sz="2400" b="1" dirty="0" err="1" smtClean="0">
                <a:solidFill>
                  <a:srgbClr val="595959"/>
                </a:solidFill>
              </a:rPr>
              <a:t>ai</a:t>
            </a:r>
            <a:r>
              <a:rPr lang="en-US" sz="2400" b="1" dirty="0" smtClean="0">
                <a:solidFill>
                  <a:srgbClr val="595959"/>
                </a:solidFill>
              </a:rPr>
              <a:t>.</a:t>
            </a:r>
            <a:r>
              <a:rPr lang="en-US" sz="2400" b="1" dirty="0">
                <a:solidFill>
                  <a:srgbClr val="595959"/>
                </a:solidFill>
              </a:rPr>
              <a:t> </a:t>
            </a:r>
            <a:r>
              <a:rPr lang="en-US" sz="2400" b="1" dirty="0" err="1" smtClean="0">
                <a:solidFill>
                  <a:srgbClr val="595959"/>
                </a:solidFill>
              </a:rPr>
              <a:t>Ngwi</a:t>
            </a:r>
            <a:r>
              <a:rPr lang="en-US" sz="2400" b="1" dirty="0" smtClean="0">
                <a:solidFill>
                  <a:srgbClr val="595959"/>
                </a:solidFill>
              </a:rPr>
              <a:t> </a:t>
            </a:r>
            <a:r>
              <a:rPr lang="en-US" sz="2400" b="1" dirty="0" err="1" smtClean="0">
                <a:solidFill>
                  <a:srgbClr val="595959"/>
                </a:solidFill>
              </a:rPr>
              <a:t>pyaw</a:t>
            </a:r>
            <a:r>
              <a:rPr lang="en-US" sz="2400" b="1" dirty="0" smtClean="0">
                <a:solidFill>
                  <a:srgbClr val="595959"/>
                </a:solidFill>
              </a:rPr>
              <a:t> </a:t>
            </a:r>
            <a:r>
              <a:rPr lang="en-US" sz="2400" b="1" dirty="0" err="1" smtClean="0">
                <a:solidFill>
                  <a:srgbClr val="595959"/>
                </a:solidFill>
              </a:rPr>
              <a:t>hkam</a:t>
            </a:r>
            <a:r>
              <a:rPr lang="en-US" sz="2400" b="1" dirty="0" smtClean="0">
                <a:solidFill>
                  <a:srgbClr val="595959"/>
                </a:solidFill>
              </a:rPr>
              <a:t> </a:t>
            </a:r>
            <a:r>
              <a:rPr lang="en-US" sz="2400" b="1" dirty="0" err="1" smtClean="0">
                <a:solidFill>
                  <a:srgbClr val="595959"/>
                </a:solidFill>
              </a:rPr>
              <a:t>kaja</a:t>
            </a:r>
            <a:r>
              <a:rPr lang="en-US" sz="2400" b="1" dirty="0" smtClean="0">
                <a:solidFill>
                  <a:srgbClr val="595959"/>
                </a:solidFill>
              </a:rPr>
              <a:t> </a:t>
            </a:r>
            <a:r>
              <a:rPr lang="en-US" sz="2400" b="1" dirty="0" err="1" smtClean="0">
                <a:solidFill>
                  <a:srgbClr val="595959"/>
                </a:solidFill>
              </a:rPr>
              <a:t>nga</a:t>
            </a:r>
            <a:r>
              <a:rPr lang="en-US" sz="2400" b="1" dirty="0" smtClean="0">
                <a:solidFill>
                  <a:srgbClr val="595959"/>
                </a:solidFill>
              </a:rPr>
              <a:t> u </a:t>
            </a:r>
            <a:r>
              <a:rPr lang="en-US" sz="2400" b="1" dirty="0" err="1" smtClean="0">
                <a:solidFill>
                  <a:srgbClr val="595959"/>
                </a:solidFill>
              </a:rPr>
              <a:t>ga.</a:t>
            </a:r>
            <a:endParaRPr sz="2400" b="0" i="0" u="none" strike="noStrike" cap="none" dirty="0">
              <a:solidFill>
                <a:srgbClr val="3F3F3F"/>
              </a:solidFill>
              <a:latin typeface="Arial"/>
              <a:ea typeface="Arial"/>
              <a:cs typeface="Arial"/>
              <a:sym typeface="Arial"/>
            </a:endParaRPr>
          </a:p>
          <a:p>
            <a:pPr marL="0" marR="0" lvl="0" indent="0" algn="l" rtl="0">
              <a:lnSpc>
                <a:spcPct val="150000"/>
              </a:lnSpc>
              <a:spcBef>
                <a:spcPts val="0"/>
              </a:spcBef>
              <a:spcAft>
                <a:spcPts val="0"/>
              </a:spcAft>
              <a:buClr>
                <a:srgbClr val="888888"/>
              </a:buClr>
              <a:buSzPts val="2400"/>
              <a:buFont typeface="Arial"/>
              <a:buNone/>
            </a:pPr>
            <a:endParaRPr sz="2400" b="0" i="0" u="none" strike="noStrike" cap="none" dirty="0">
              <a:solidFill>
                <a:srgbClr val="3F3F3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4"/>
        <p:cNvGrpSpPr/>
        <p:nvPr/>
      </p:nvGrpSpPr>
      <p:grpSpPr>
        <a:xfrm>
          <a:off x="0" y="0"/>
          <a:ext cx="0" cy="0"/>
          <a:chOff x="0" y="0"/>
          <a:chExt cx="0" cy="0"/>
        </a:xfrm>
      </p:grpSpPr>
      <p:sp>
        <p:nvSpPr>
          <p:cNvPr id="315" name="Google Shape;315;p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6" name="Google Shape;316;p8" descr="A picture containing person, child, floor, indoor&#10;&#10;Description automatically generated"/>
          <p:cNvPicPr preferRelativeResize="0"/>
          <p:nvPr/>
        </p:nvPicPr>
        <p:blipFill rotWithShape="1">
          <a:blip r:embed="rId3">
            <a:alphaModFix/>
          </a:blip>
          <a:srcRect t="7710" r="23297" b="1379"/>
          <a:stretch/>
        </p:blipFill>
        <p:spPr>
          <a:xfrm>
            <a:off x="3523488" y="10"/>
            <a:ext cx="8668512" cy="6857990"/>
          </a:xfrm>
          <a:prstGeom prst="rect">
            <a:avLst/>
          </a:prstGeom>
          <a:noFill/>
          <a:ln>
            <a:noFill/>
          </a:ln>
        </p:spPr>
      </p:pic>
      <p:sp>
        <p:nvSpPr>
          <p:cNvPr id="317" name="Google Shape;317;p8"/>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p8"/>
          <p:cNvSpPr txBox="1">
            <a:spLocks noGrp="1"/>
          </p:cNvSpPr>
          <p:nvPr>
            <p:ph type="ctrTitle"/>
          </p:nvPr>
        </p:nvSpPr>
        <p:spPr>
          <a:xfrm>
            <a:off x="205336" y="2029726"/>
            <a:ext cx="5168521" cy="235939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SzPct val="88888"/>
              <a:buNone/>
            </a:pPr>
            <a:r>
              <a:rPr lang="en-US" dirty="0" err="1">
                <a:latin typeface="Arial"/>
                <a:ea typeface="Arial"/>
                <a:cs typeface="Arial"/>
                <a:sym typeface="Arial"/>
              </a:rPr>
              <a:t>N</a:t>
            </a:r>
            <a:r>
              <a:rPr lang="en-US" dirty="0" err="1" smtClean="0">
                <a:latin typeface="Arial"/>
                <a:ea typeface="Arial"/>
                <a:cs typeface="Arial"/>
                <a:sym typeface="Arial"/>
              </a:rPr>
              <a:t>ing-ip</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kyem</a:t>
            </a:r>
            <a:r>
              <a:rPr lang="en-US" dirty="0" smtClean="0">
                <a:latin typeface="Arial"/>
                <a:ea typeface="Arial"/>
                <a:cs typeface="Arial"/>
                <a:sym typeface="Arial"/>
              </a:rPr>
              <a:t> mazing da </a:t>
            </a:r>
            <a:r>
              <a:rPr lang="en-US" dirty="0" err="1" smtClean="0">
                <a:latin typeface="Arial"/>
                <a:ea typeface="Arial"/>
                <a:cs typeface="Arial"/>
                <a:sym typeface="Arial"/>
              </a:rPr>
              <a:t>ya</a:t>
            </a:r>
            <a:r>
              <a:rPr lang="en-US" dirty="0" smtClean="0">
                <a:latin typeface="Arial"/>
                <a:ea typeface="Arial"/>
                <a:cs typeface="Arial"/>
                <a:sym typeface="Arial"/>
              </a:rPr>
              <a:t> ai lam</a:t>
            </a:r>
            <a:endParaRPr dirty="0">
              <a:latin typeface="Arial"/>
              <a:ea typeface="Arial"/>
              <a:cs typeface="Arial"/>
              <a:sym typeface="Arial"/>
            </a:endParaRPr>
          </a:p>
        </p:txBody>
      </p:sp>
      <p:sp>
        <p:nvSpPr>
          <p:cNvPr id="319" name="Google Shape;319;p8"/>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0" name="Google Shape;320;p8"/>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6"/>
        <p:cNvGrpSpPr/>
        <p:nvPr/>
      </p:nvGrpSpPr>
      <p:grpSpPr>
        <a:xfrm>
          <a:off x="0" y="0"/>
          <a:ext cx="0" cy="0"/>
          <a:chOff x="0" y="0"/>
          <a:chExt cx="0" cy="0"/>
        </a:xfrm>
      </p:grpSpPr>
      <p:sp>
        <p:nvSpPr>
          <p:cNvPr id="327" name="Google Shape;327;p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8" name="Google Shape;328;p9" descr="A person wearing a hat&#10;&#10;Description automatically generated with low confidence"/>
          <p:cNvPicPr preferRelativeResize="0"/>
          <p:nvPr/>
        </p:nvPicPr>
        <p:blipFill rotWithShape="1">
          <a:blip r:embed="rId3">
            <a:alphaModFix/>
          </a:blip>
          <a:srcRect t="9091" r="23585"/>
          <a:stretch/>
        </p:blipFill>
        <p:spPr>
          <a:xfrm>
            <a:off x="3523488" y="10"/>
            <a:ext cx="8668512" cy="6857990"/>
          </a:xfrm>
          <a:prstGeom prst="rect">
            <a:avLst/>
          </a:prstGeom>
          <a:noFill/>
          <a:ln>
            <a:noFill/>
          </a:ln>
        </p:spPr>
      </p:pic>
      <p:sp>
        <p:nvSpPr>
          <p:cNvPr id="329" name="Google Shape;329;p9"/>
          <p:cNvSpPr/>
          <p:nvPr/>
        </p:nvSpPr>
        <p:spPr>
          <a:xfrm>
            <a:off x="0" y="-224216"/>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9"/>
          <p:cNvSpPr txBox="1">
            <a:spLocks noGrp="1"/>
          </p:cNvSpPr>
          <p:nvPr>
            <p:ph type="ctrTitle"/>
          </p:nvPr>
        </p:nvSpPr>
        <p:spPr>
          <a:xfrm>
            <a:off x="127504" y="1588649"/>
            <a:ext cx="6791968" cy="28358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4800"/>
              <a:buNone/>
            </a:pP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shana</a:t>
            </a:r>
            <a:r>
              <a:rPr lang="en-US" dirty="0" smtClean="0">
                <a:latin typeface="Arial"/>
                <a:ea typeface="Arial"/>
                <a:cs typeface="Arial"/>
                <a:sym typeface="Arial"/>
              </a:rPr>
              <a:t>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hkrum</a:t>
            </a:r>
            <a:r>
              <a:rPr lang="en-US" dirty="0" smtClean="0">
                <a:latin typeface="Arial"/>
                <a:ea typeface="Arial"/>
                <a:cs typeface="Arial"/>
                <a:sym typeface="Arial"/>
              </a:rPr>
              <a:t> lam</a:t>
            </a:r>
            <a:endParaRPr dirty="0">
              <a:latin typeface="Arial"/>
              <a:ea typeface="Arial"/>
              <a:cs typeface="Arial"/>
              <a:sym typeface="Arial"/>
            </a:endParaRPr>
          </a:p>
        </p:txBody>
      </p:sp>
      <p:sp>
        <p:nvSpPr>
          <p:cNvPr id="331" name="Google Shape;331;p9"/>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2" name="Google Shape;332;p9"/>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8"/>
        <p:cNvGrpSpPr/>
        <p:nvPr/>
      </p:nvGrpSpPr>
      <p:grpSpPr>
        <a:xfrm>
          <a:off x="0" y="0"/>
          <a:ext cx="0" cy="0"/>
          <a:chOff x="0" y="0"/>
          <a:chExt cx="0" cy="0"/>
        </a:xfrm>
      </p:grpSpPr>
      <p:sp>
        <p:nvSpPr>
          <p:cNvPr id="339" name="Google Shape;339;p1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0" name="Google Shape;340;p10" descr="A person holding a baby&#10;&#10;Description automatically generated"/>
          <p:cNvPicPr preferRelativeResize="0"/>
          <p:nvPr/>
        </p:nvPicPr>
        <p:blipFill rotWithShape="1">
          <a:blip r:embed="rId3">
            <a:alphaModFix/>
          </a:blip>
          <a:srcRect l="1099" t="9091" r="22199"/>
          <a:stretch/>
        </p:blipFill>
        <p:spPr>
          <a:xfrm>
            <a:off x="3523488" y="10"/>
            <a:ext cx="8668512" cy="6857990"/>
          </a:xfrm>
          <a:prstGeom prst="rect">
            <a:avLst/>
          </a:prstGeom>
          <a:noFill/>
          <a:ln>
            <a:noFill/>
          </a:ln>
        </p:spPr>
      </p:pic>
      <p:sp>
        <p:nvSpPr>
          <p:cNvPr id="341" name="Google Shape;341;p10"/>
          <p:cNvSpPr/>
          <p:nvPr/>
        </p:nvSpPr>
        <p:spPr>
          <a:xfrm>
            <a:off x="0"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10"/>
          <p:cNvSpPr txBox="1">
            <a:spLocks noGrp="1"/>
          </p:cNvSpPr>
          <p:nvPr>
            <p:ph type="ctrTitle"/>
          </p:nvPr>
        </p:nvSpPr>
        <p:spPr>
          <a:xfrm>
            <a:off x="481029" y="2466091"/>
            <a:ext cx="5399266" cy="304844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SzPct val="88888"/>
              <a:buNone/>
            </a:pP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hkungga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a:t>
            </a:r>
            <a:r>
              <a:rPr lang="en-US" dirty="0">
                <a:latin typeface="Arial"/>
                <a:ea typeface="Arial"/>
                <a:cs typeface="Arial"/>
                <a:sym typeface="Arial"/>
              </a:rPr>
              <a:t/>
            </a:r>
            <a:br>
              <a:rPr lang="en-US" dirty="0">
                <a:latin typeface="Arial"/>
                <a:ea typeface="Arial"/>
                <a:cs typeface="Arial"/>
                <a:sym typeface="Arial"/>
              </a:rPr>
            </a:br>
            <a:endParaRPr dirty="0">
              <a:latin typeface="Arial"/>
              <a:ea typeface="Arial"/>
              <a:cs typeface="Arial"/>
              <a:sym typeface="Arial"/>
            </a:endParaRPr>
          </a:p>
        </p:txBody>
      </p:sp>
      <p:sp>
        <p:nvSpPr>
          <p:cNvPr id="343" name="Google Shape;343;p10"/>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4" name="Google Shape;344;p10"/>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5" name="Google Shape;345;p10"/>
          <p:cNvSpPr txBox="1"/>
          <p:nvPr/>
        </p:nvSpPr>
        <p:spPr>
          <a:xfrm>
            <a:off x="747520" y="3470600"/>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120000"/>
              </a:lnSpc>
              <a:spcBef>
                <a:spcPts val="0"/>
              </a:spcBef>
              <a:spcAft>
                <a:spcPts val="0"/>
              </a:spcAft>
              <a:buClr>
                <a:schemeClr val="lt1"/>
              </a:buClr>
              <a:buSzPts val="4800"/>
              <a:buFont typeface="Arial"/>
              <a:buNone/>
            </a:pPr>
            <a:endParaRPr sz="4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500"/>
                                        <p:tgtEl>
                                          <p:spTgt spid="342"/>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0"/>
        <p:cNvGrpSpPr/>
        <p:nvPr/>
      </p:nvGrpSpPr>
      <p:grpSpPr>
        <a:xfrm>
          <a:off x="0" y="0"/>
          <a:ext cx="0" cy="0"/>
          <a:chOff x="0" y="0"/>
          <a:chExt cx="0" cy="0"/>
        </a:xfrm>
      </p:grpSpPr>
      <p:sp>
        <p:nvSpPr>
          <p:cNvPr id="351" name="Google Shape;351;p1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2" name="Google Shape;352;p11" descr="A picture containing building, outdoor&#10;&#10;Description automatically generated"/>
          <p:cNvPicPr preferRelativeResize="0"/>
          <p:nvPr/>
        </p:nvPicPr>
        <p:blipFill rotWithShape="1">
          <a:blip r:embed="rId3">
            <a:alphaModFix/>
          </a:blip>
          <a:srcRect l="22584" t="4687" b="3556"/>
          <a:stretch/>
        </p:blipFill>
        <p:spPr>
          <a:xfrm>
            <a:off x="-2" y="10"/>
            <a:ext cx="8668512" cy="6857990"/>
          </a:xfrm>
          <a:prstGeom prst="rect">
            <a:avLst/>
          </a:prstGeom>
          <a:noFill/>
          <a:ln>
            <a:noFill/>
          </a:ln>
        </p:spPr>
      </p:pic>
      <p:sp>
        <p:nvSpPr>
          <p:cNvPr id="353" name="Google Shape;353;p11"/>
          <p:cNvSpPr/>
          <p:nvPr/>
        </p:nvSpPr>
        <p:spPr>
          <a:xfrm flipH="1">
            <a:off x="3347070" y="42203"/>
            <a:ext cx="9403756" cy="6858000"/>
          </a:xfrm>
          <a:prstGeom prst="rect">
            <a:avLst/>
          </a:prstGeom>
          <a:gradFill>
            <a:gsLst>
              <a:gs pos="0">
                <a:srgbClr val="000000">
                  <a:alpha val="0"/>
                </a:srgbClr>
              </a:gs>
              <a:gs pos="30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p11"/>
          <p:cNvSpPr txBox="1">
            <a:spLocks noGrp="1"/>
          </p:cNvSpPr>
          <p:nvPr>
            <p:ph type="ctrTitle"/>
          </p:nvPr>
        </p:nvSpPr>
        <p:spPr>
          <a:xfrm>
            <a:off x="7336142" y="2722084"/>
            <a:ext cx="5635283" cy="217242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800"/>
              <a:buNone/>
            </a:pPr>
            <a:r>
              <a:rPr lang="en-US" sz="4600" dirty="0" err="1" smtClean="0">
                <a:latin typeface="Arial"/>
                <a:ea typeface="Arial"/>
                <a:cs typeface="Arial"/>
                <a:sym typeface="Arial"/>
              </a:rPr>
              <a:t>Ga</a:t>
            </a:r>
            <a:r>
              <a:rPr lang="en-US" sz="4600" dirty="0" smtClean="0">
                <a:latin typeface="Arial"/>
                <a:ea typeface="Arial"/>
                <a:cs typeface="Arial"/>
                <a:sym typeface="Arial"/>
              </a:rPr>
              <a:t> </a:t>
            </a:r>
            <a:r>
              <a:rPr lang="en-US" sz="4600" dirty="0" err="1" smtClean="0">
                <a:latin typeface="Arial"/>
                <a:ea typeface="Arial"/>
                <a:cs typeface="Arial"/>
                <a:sym typeface="Arial"/>
              </a:rPr>
              <a:t>sadi</a:t>
            </a:r>
            <a:r>
              <a:rPr lang="en-US" sz="4600" dirty="0" smtClean="0">
                <a:latin typeface="Arial"/>
                <a:ea typeface="Arial"/>
                <a:cs typeface="Arial"/>
                <a:sym typeface="Arial"/>
              </a:rPr>
              <a:t> jaw </a:t>
            </a:r>
            <a:r>
              <a:rPr lang="en-US" sz="4600" dirty="0" err="1" smtClean="0">
                <a:latin typeface="Arial"/>
                <a:ea typeface="Arial"/>
                <a:cs typeface="Arial"/>
                <a:sym typeface="Arial"/>
              </a:rPr>
              <a:t>ai</a:t>
            </a:r>
            <a:r>
              <a:rPr lang="en-US" sz="4600" dirty="0" smtClean="0">
                <a:latin typeface="Arial"/>
                <a:ea typeface="Arial"/>
                <a:cs typeface="Arial"/>
                <a:sym typeface="Arial"/>
              </a:rPr>
              <a:t> lam </a:t>
            </a:r>
            <a:r>
              <a:rPr lang="en-US" sz="4600" dirty="0" err="1" smtClean="0">
                <a:latin typeface="Arial"/>
                <a:ea typeface="Arial"/>
                <a:cs typeface="Arial"/>
                <a:sym typeface="Arial"/>
              </a:rPr>
              <a:t>nmai</a:t>
            </a:r>
            <a:r>
              <a:rPr lang="en-US" sz="4600" dirty="0" smtClean="0">
                <a:latin typeface="Arial"/>
                <a:ea typeface="Arial"/>
                <a:cs typeface="Arial"/>
                <a:sym typeface="Arial"/>
              </a:rPr>
              <a:t> </a:t>
            </a:r>
            <a:r>
              <a:rPr lang="en-US" sz="4600" dirty="0" err="1" smtClean="0">
                <a:latin typeface="Arial"/>
                <a:ea typeface="Arial"/>
                <a:cs typeface="Arial"/>
                <a:sym typeface="Arial"/>
              </a:rPr>
              <a:t>galaw</a:t>
            </a:r>
            <a:r>
              <a:rPr lang="en-US" sz="4600" dirty="0" smtClean="0">
                <a:latin typeface="Arial"/>
                <a:ea typeface="Arial"/>
                <a:cs typeface="Arial"/>
                <a:sym typeface="Arial"/>
              </a:rPr>
              <a:t> </a:t>
            </a:r>
            <a:r>
              <a:rPr lang="en-US" sz="4600" dirty="0" err="1" smtClean="0">
                <a:latin typeface="Arial"/>
                <a:ea typeface="Arial"/>
                <a:cs typeface="Arial"/>
                <a:sym typeface="Arial"/>
              </a:rPr>
              <a:t>ai</a:t>
            </a:r>
            <a:r>
              <a:rPr lang="en-US" sz="4600" dirty="0" smtClean="0">
                <a:latin typeface="Arial"/>
                <a:ea typeface="Arial"/>
                <a:cs typeface="Arial"/>
                <a:sym typeface="Arial"/>
              </a:rPr>
              <a:t> (</a:t>
            </a:r>
            <a:r>
              <a:rPr lang="en-US" sz="4600" dirty="0" err="1" smtClean="0">
                <a:latin typeface="Arial"/>
                <a:ea typeface="Arial"/>
                <a:cs typeface="Arial"/>
                <a:sym typeface="Arial"/>
              </a:rPr>
              <a:t>shr</a:t>
            </a:r>
            <a:r>
              <a:rPr lang="en-US" sz="4600" dirty="0" smtClean="0">
                <a:latin typeface="Arial"/>
                <a:ea typeface="Arial"/>
                <a:cs typeface="Arial"/>
                <a:sym typeface="Arial"/>
              </a:rPr>
              <a:t>) </a:t>
            </a:r>
            <a:r>
              <a:rPr lang="en-US" sz="4600" dirty="0" err="1" smtClean="0">
                <a:latin typeface="Arial"/>
                <a:ea typeface="Arial"/>
                <a:cs typeface="Arial"/>
                <a:sym typeface="Arial"/>
              </a:rPr>
              <a:t>myti</a:t>
            </a:r>
            <a:r>
              <a:rPr lang="en-US" sz="4600" dirty="0" smtClean="0">
                <a:latin typeface="Arial"/>
                <a:ea typeface="Arial"/>
                <a:cs typeface="Arial"/>
                <a:sym typeface="Arial"/>
              </a:rPr>
              <a:t> </a:t>
            </a:r>
            <a:r>
              <a:rPr lang="en-US" sz="4600" dirty="0" err="1" smtClean="0">
                <a:latin typeface="Arial"/>
                <a:ea typeface="Arial"/>
                <a:cs typeface="Arial"/>
                <a:sym typeface="Arial"/>
              </a:rPr>
              <a:t>mada</a:t>
            </a:r>
            <a:r>
              <a:rPr lang="en-US" sz="4600" dirty="0" smtClean="0">
                <a:latin typeface="Arial"/>
                <a:ea typeface="Arial"/>
                <a:cs typeface="Arial"/>
                <a:sym typeface="Arial"/>
              </a:rPr>
              <a:t> lam </a:t>
            </a:r>
            <a:r>
              <a:rPr lang="en-US" sz="4600" dirty="0" err="1" smtClean="0">
                <a:latin typeface="Arial"/>
                <a:ea typeface="Arial"/>
                <a:cs typeface="Arial"/>
                <a:sym typeface="Arial"/>
              </a:rPr>
              <a:t>ni</a:t>
            </a:r>
            <a:r>
              <a:rPr lang="en-US" sz="4600" dirty="0" smtClean="0">
                <a:latin typeface="Arial"/>
                <a:ea typeface="Arial"/>
                <a:cs typeface="Arial"/>
                <a:sym typeface="Arial"/>
              </a:rPr>
              <a:t> </a:t>
            </a:r>
            <a:r>
              <a:rPr lang="en-US" sz="4600" dirty="0" err="1" smtClean="0">
                <a:latin typeface="Arial"/>
                <a:ea typeface="Arial"/>
                <a:cs typeface="Arial"/>
                <a:sym typeface="Arial"/>
              </a:rPr>
              <a:t>nmai</a:t>
            </a:r>
            <a:r>
              <a:rPr lang="en-US" sz="4600" dirty="0" smtClean="0">
                <a:latin typeface="Arial"/>
                <a:ea typeface="Arial"/>
                <a:cs typeface="Arial"/>
                <a:sym typeface="Arial"/>
              </a:rPr>
              <a:t> jaw </a:t>
            </a:r>
            <a:r>
              <a:rPr lang="en-US" sz="4600" dirty="0" err="1" smtClean="0">
                <a:latin typeface="Arial"/>
                <a:ea typeface="Arial"/>
                <a:cs typeface="Arial"/>
                <a:sym typeface="Arial"/>
              </a:rPr>
              <a:t>ai</a:t>
            </a:r>
            <a:r>
              <a:rPr lang="en-US" sz="4600" dirty="0" smtClean="0">
                <a:latin typeface="Arial"/>
                <a:ea typeface="Arial"/>
                <a:cs typeface="Arial"/>
                <a:sym typeface="Arial"/>
              </a:rPr>
              <a:t>.</a:t>
            </a:r>
            <a:r>
              <a:rPr lang="en-US" sz="4600" dirty="0">
                <a:latin typeface="Arial"/>
                <a:ea typeface="Arial"/>
                <a:cs typeface="Arial"/>
                <a:sym typeface="Arial"/>
              </a:rPr>
              <a:t/>
            </a:r>
            <a:br>
              <a:rPr lang="en-US" sz="4600" dirty="0">
                <a:latin typeface="Arial"/>
                <a:ea typeface="Arial"/>
                <a:cs typeface="Arial"/>
                <a:sym typeface="Arial"/>
              </a:rPr>
            </a:br>
            <a:endParaRPr sz="4600" dirty="0">
              <a:latin typeface="Arial"/>
              <a:ea typeface="Arial"/>
              <a:cs typeface="Arial"/>
              <a:sym typeface="Arial"/>
            </a:endParaRPr>
          </a:p>
        </p:txBody>
      </p:sp>
      <p:sp>
        <p:nvSpPr>
          <p:cNvPr id="355" name="Google Shape;355;p11"/>
          <p:cNvSpPr/>
          <p:nvPr/>
        </p:nvSpPr>
        <p:spPr>
          <a:xfrm rot="5400000">
            <a:off x="81305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6" name="Google Shape;356;p11"/>
          <p:cNvSpPr/>
          <p:nvPr/>
        </p:nvSpPr>
        <p:spPr>
          <a:xfrm>
            <a:off x="7851648" y="4546920"/>
            <a:ext cx="402336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7" name="Google Shape;357;p11"/>
          <p:cNvSpPr txBox="1"/>
          <p:nvPr/>
        </p:nvSpPr>
        <p:spPr>
          <a:xfrm>
            <a:off x="6096000" y="5370124"/>
            <a:ext cx="6393518"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150000"/>
              </a:lnSpc>
              <a:spcBef>
                <a:spcPts val="0"/>
              </a:spcBef>
              <a:spcAft>
                <a:spcPts val="0"/>
              </a:spcAft>
              <a:buClr>
                <a:schemeClr val="lt1"/>
              </a:buClr>
              <a:buSzPts val="3200"/>
              <a:buFont typeface="Arial"/>
              <a:buNone/>
            </a:pPr>
            <a:endParaRPr sz="32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par>
                                <p:cTn id="8" presetID="10" presetClass="entr" presetSubtype="0" fill="hold" nodeType="withEffect">
                                  <p:stCondLst>
                                    <p:cond delay="0"/>
                                  </p:stCondLst>
                                  <p:childTnLst>
                                    <p:set>
                                      <p:cBhvr>
                                        <p:cTn id="9" dur="1" fill="hold">
                                          <p:stCondLst>
                                            <p:cond delay="0"/>
                                          </p:stCondLst>
                                        </p:cTn>
                                        <p:tgtEl>
                                          <p:spTgt spid="357"/>
                                        </p:tgtEl>
                                        <p:attrNameLst>
                                          <p:attrName>style.visibility</p:attrName>
                                        </p:attrNameLst>
                                      </p:cBhvr>
                                      <p:to>
                                        <p:strVal val="visible"/>
                                      </p:to>
                                    </p:set>
                                    <p:animEffect transition="in" filter="fade">
                                      <p:cBhvr>
                                        <p:cTn id="10"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2190</TotalTime>
  <Words>15888</Words>
  <Application>Microsoft Office PowerPoint</Application>
  <PresentationFormat>Custom</PresentationFormat>
  <Paragraphs>454</Paragraphs>
  <Slides>59</Slides>
  <Notes>59</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59</vt:i4>
      </vt:variant>
    </vt:vector>
  </HeadingPairs>
  <TitlesOfParts>
    <vt:vector size="68" baseType="lpstr">
      <vt:lpstr>Arial</vt:lpstr>
      <vt:lpstr>Calibri</vt:lpstr>
      <vt:lpstr>Quattrocento Sans</vt:lpstr>
      <vt:lpstr>Tw Cen MT</vt:lpstr>
      <vt:lpstr>Office Theme</vt:lpstr>
      <vt:lpstr>Office Theme</vt:lpstr>
      <vt:lpstr>1_Office Theme</vt:lpstr>
      <vt:lpstr>2_Office Theme</vt:lpstr>
      <vt:lpstr>3_Office Theme</vt:lpstr>
      <vt:lpstr>Myit hte seng n-na garum shingtau ya ai lam  Ningpawt madung kungkyang ai lam+</vt:lpstr>
      <vt:lpstr>PowerPoint Presentation</vt:lpstr>
      <vt:lpstr>Module (6)</vt:lpstr>
      <vt:lpstr>Matut mahkai n-na ap ya ai lam</vt:lpstr>
      <vt:lpstr>Uhpung ni a lapran matut mahkai n-na ap ya ai lam a matu lam matsun da ai myit jasat lai masa ni</vt:lpstr>
      <vt:lpstr>Ning-ip n-na kyem mazing da ya ai lam</vt:lpstr>
      <vt:lpstr>Tsun shana myit hkrum lam</vt:lpstr>
      <vt:lpstr>Tinang garum ya na masha hpe hkungga ai lam </vt:lpstr>
      <vt:lpstr>Ga sadi jaw ai lam nmai galaw ai (shr) myti mada lam ni nmai jaw ai. </vt:lpstr>
      <vt:lpstr>Hkrit tsang hpa n-nga na lam hte shim lum lam</vt:lpstr>
      <vt:lpstr>PowerPoint Presentation</vt:lpstr>
      <vt:lpstr>Matut mahkai n-na ap ya ai lam langai galaw na matu madang ni </vt:lpstr>
      <vt:lpstr>Manghkang hpe sawk shapraw ai lam- Garum shingtau ya ra na masha gaw hpa ni ra ahkyak nga ai rai?</vt:lpstr>
      <vt:lpstr>Dai ra ahkyak ai lam ni hpe garum ya lu na uhpung, agency (shr) garum lajang ya ai masha ni the sawk shapraw ai lam</vt:lpstr>
      <vt:lpstr>Garum lajang lam la lu na hpe  masat da ai lam ni  masat shagrin lu na matu garum lajang ya ai lam </vt:lpstr>
      <vt:lpstr>Garum shingtau lam la na masha ni hpe matut mahkai n-na ap ya ai lam ni sang lang dan ai lam</vt:lpstr>
      <vt:lpstr>Tsun shana let myit hkrum ai lam hpe la ai lam</vt:lpstr>
      <vt:lpstr>Matut mahkai n-na ap ya ai lam</vt:lpstr>
      <vt:lpstr>Bungjat hpe matut na galaw ai lam</vt:lpstr>
      <vt:lpstr>Matut mahkai n-na ap ya ai lam a madang ni</vt:lpstr>
      <vt:lpstr>Module (6)</vt:lpstr>
      <vt:lpstr>Makawp maga lanu lahku lam jaw ya ai garum lajang lam ni</vt:lpstr>
      <vt:lpstr>Makawp maga lanu lahku lam jaw ya ai garum lajang lam de matut mahkai n-na ap ya ai lam a matu matsun da ai myit jasat lai masa ni</vt:lpstr>
      <vt:lpstr>Makawp maga lanu lahku lam ra ahkyak nga ai ma ni hpe laksan garum lajang ya ai ni de matut mahkai n-na ap ya ai lam</vt:lpstr>
      <vt:lpstr>Ma ni, kanu kawa ni, lanu lahku ya nga ai ni hte ga shaga ai aten hta </vt:lpstr>
      <vt:lpstr>Ma ni, kanu kawa ni, lanu lahku ya nga ai ni hte ga shaga ai aten hta </vt:lpstr>
      <vt:lpstr>PowerPoint Presentation</vt:lpstr>
      <vt:lpstr>Ma ni, kanu kawa ni, yu lanu lahku ya nga ai ni hpe madung ra ahkyak ai lam ni hte laksan ra ahkyak ni lam ni lu la na matu garum ya u.</vt:lpstr>
      <vt:lpstr>Ma kasha ni hpe tsaw ra hku hkau ai ni, shinggyim garum shingtau lam ni hte  matut mahkai ya ai lam </vt:lpstr>
      <vt:lpstr>Num,la madung dawsa lam a matu laksan garum lajang lam galaw ya nga ai ni  de matut mahkai n-na ap ya ai lam </vt:lpstr>
      <vt:lpstr>Matut na sak hkrung nga ai wa a ningmu- Garum shigntau lam la ai akyu hte manghkang ni</vt:lpstr>
      <vt:lpstr>Matut na sak hkrung nga ai wa a ningmu- Garum shigntau lam la ai akyu hte manghkang ni</vt:lpstr>
      <vt:lpstr>GBV kaw na matut na sak hkrum nga ai ni hpe garum shingtau ya ai shaloi</vt:lpstr>
      <vt:lpstr>PowerPoint Presentation</vt:lpstr>
      <vt:lpstr>Num, la madung dawsa lam kaw na matut na sak hkrum nga ai ni hpe garum shingtau ya ai shaloi hkan sa ra na lam hte koi yen ra na lam nkau mi </vt:lpstr>
      <vt:lpstr>Yu u. ( Hkan sa ra na lam)</vt:lpstr>
      <vt:lpstr>Yu u. ( Koi yen ra na lam)</vt:lpstr>
      <vt:lpstr>    Tsun shaga na matu ga shadawn ni</vt:lpstr>
      <vt:lpstr>Madat u. ( Hkan sa ra na lam ni)</vt:lpstr>
      <vt:lpstr>Madat u. ( Koi yen ra na lam ni )</vt:lpstr>
      <vt:lpstr>Tsun shaga na matu ga shadawn ni</vt:lpstr>
      <vt:lpstr>Matut mahkai ya u (hkan sa ra na lam ni) </vt:lpstr>
      <vt:lpstr>Matut mahkai ya u. (Hkan sa ra na lam ni) </vt:lpstr>
      <vt:lpstr>Matut mahkai u.(koi yen ra na lam ni)</vt:lpstr>
      <vt:lpstr>Matut mahkai u.(koi yen ra na lam ni)</vt:lpstr>
      <vt:lpstr>Tsun shaga na matu ga shadawn ni </vt:lpstr>
      <vt:lpstr>Tsun shaga na matu ga shadawn ni </vt:lpstr>
      <vt:lpstr>Num, la madung dawsa lam hkrum hkra wa ai ma kasha ni hte  matut na sak hkrum nga ai ni hpe garum shingtau ya ai shaloi</vt:lpstr>
      <vt:lpstr>Num, la madung dawsa lam hkrum hkra wa ai ma kasha ni hte  matut na sak hkrum nga ai ni hpe garum shingtau ya ai shaloi</vt:lpstr>
      <vt:lpstr>Num, la madung dawsa lam hkrum hkra wa ai ma kasha ni hte  matut na sak hkrum nga ai ni hpe garum shingtau ya ai shaloi</vt:lpstr>
      <vt:lpstr>PowerPoint Presentation</vt:lpstr>
      <vt:lpstr>PowerPoint Presentation</vt:lpstr>
      <vt:lpstr>Mabyin masam maram lam</vt:lpstr>
      <vt:lpstr>PowerPoint Presentation</vt:lpstr>
      <vt:lpstr>PowerPoint Presentation</vt:lpstr>
      <vt:lpstr>PowerPoint Presentation</vt:lpstr>
      <vt:lpstr>Mabyin masam maram lam  - San Mg</vt:lpstr>
      <vt:lpstr>Mabyin masam maram lam  - Thu Zar</vt:lpstr>
      <vt:lpstr>Module (6) hpe hka ja ngut sai.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စိတ်လူမှုပိုင်းဆိုင်ရာ အထောက်အပံ့ပေးခြင်း  အခြေခံကျွမ်းကျင်မှု +  </dc:title>
  <dc:creator>TUCKER Maya</dc:creator>
  <cp:lastModifiedBy>Acer</cp:lastModifiedBy>
  <cp:revision>182</cp:revision>
  <dcterms:created xsi:type="dcterms:W3CDTF">2021-08-16T05:49:14Z</dcterms:created>
  <dcterms:modified xsi:type="dcterms:W3CDTF">2022-11-15T12:06:29Z</dcterms:modified>
</cp:coreProperties>
</file>