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64"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12192000" cy="6858000"/>
  <p:notesSz cx="6858000" cy="9144000"/>
  <p:embeddedFontLst>
    <p:embeddedFont>
      <p:font typeface="Calibri"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juMRbaI+fFmyMv2hCkMNTNWr+C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45907" autoAdjust="0"/>
  </p:normalViewPr>
  <p:slideViewPr>
    <p:cSldViewPr>
      <p:cViewPr>
        <p:scale>
          <a:sx n="80" d="100"/>
          <a:sy n="80" d="100"/>
        </p:scale>
        <p:origin x="-486" y="3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customschemas.google.com/relationships/presentationmetadata" Target="meta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6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3476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solidFill>
                  <a:srgbClr val="002060"/>
                </a:solidFill>
                <a:latin typeface="Arial"/>
                <a:ea typeface="Arial"/>
                <a:cs typeface="Arial"/>
                <a:sym typeface="Arial"/>
              </a:rPr>
              <a:t>Ndai</a:t>
            </a:r>
            <a:r>
              <a:rPr lang="en-US" sz="1200" b="0" dirty="0" smtClean="0">
                <a:solidFill>
                  <a:srgbClr val="002060"/>
                </a:solidFill>
                <a:latin typeface="Arial"/>
                <a:ea typeface="Arial"/>
                <a:cs typeface="Arial"/>
                <a:sym typeface="Arial"/>
              </a:rPr>
              <a:t> </a:t>
            </a:r>
            <a:r>
              <a:rPr lang="en-US" sz="1200" b="0" dirty="0" err="1" smtClean="0">
                <a:solidFill>
                  <a:srgbClr val="002060"/>
                </a:solidFill>
                <a:latin typeface="Calibri"/>
                <a:ea typeface="Arial"/>
                <a:cs typeface="Calibri"/>
                <a:sym typeface="Arial"/>
              </a:rPr>
              <a:t>m</a:t>
            </a:r>
            <a:r>
              <a:rPr lang="en-US" sz="1200" b="0" dirty="0" err="1" smtClean="0">
                <a:solidFill>
                  <a:srgbClr val="002060"/>
                </a:solidFill>
                <a:sym typeface="Arial"/>
              </a:rPr>
              <a:t>yit</a:t>
            </a:r>
            <a:r>
              <a:rPr lang="en-US" sz="1200" b="0" dirty="0" smtClean="0">
                <a:solidFill>
                  <a:srgbClr val="002060"/>
                </a:solidFill>
                <a:sym typeface="Arial"/>
              </a:rPr>
              <a:t> </a:t>
            </a:r>
            <a:r>
              <a:rPr lang="en-US" sz="1200" b="0" dirty="0" err="1" smtClean="0">
                <a:solidFill>
                  <a:srgbClr val="002060"/>
                </a:solidFill>
                <a:sym typeface="Arial"/>
              </a:rPr>
              <a:t>hte</a:t>
            </a:r>
            <a:r>
              <a:rPr lang="en-US" sz="1200" b="0" dirty="0" smtClean="0">
                <a:solidFill>
                  <a:srgbClr val="002060"/>
                </a:solidFill>
                <a:sym typeface="Arial"/>
              </a:rPr>
              <a:t> </a:t>
            </a:r>
            <a:r>
              <a:rPr lang="en-US" sz="1200" b="0" dirty="0" err="1" smtClean="0">
                <a:solidFill>
                  <a:srgbClr val="002060"/>
                </a:solidFill>
                <a:sym typeface="Arial"/>
              </a:rPr>
              <a:t>seng</a:t>
            </a:r>
            <a:r>
              <a:rPr lang="en-US" sz="1200" b="0" dirty="0" smtClean="0">
                <a:solidFill>
                  <a:srgbClr val="002060"/>
                </a:solidFill>
                <a:sym typeface="Arial"/>
              </a:rPr>
              <a:t> n-</a:t>
            </a:r>
            <a:r>
              <a:rPr lang="en-US" sz="1200" b="0" dirty="0" err="1" smtClean="0">
                <a:solidFill>
                  <a:srgbClr val="002060"/>
                </a:solidFill>
                <a:sym typeface="Arial"/>
              </a:rPr>
              <a:t>na</a:t>
            </a:r>
            <a:r>
              <a:rPr lang="en-US" sz="1200" b="0" dirty="0" smtClean="0">
                <a:solidFill>
                  <a:srgbClr val="002060"/>
                </a:solidFill>
                <a:sym typeface="Arial"/>
              </a:rPr>
              <a:t> </a:t>
            </a:r>
            <a:r>
              <a:rPr lang="en-US" sz="1200" b="0" dirty="0" err="1" smtClean="0">
                <a:solidFill>
                  <a:srgbClr val="002060"/>
                </a:solidFill>
                <a:sym typeface="Arial"/>
              </a:rPr>
              <a:t>garum</a:t>
            </a:r>
            <a:r>
              <a:rPr lang="en-US" sz="1200" b="0" dirty="0" smtClean="0">
                <a:solidFill>
                  <a:srgbClr val="002060"/>
                </a:solidFill>
                <a:sym typeface="Arial"/>
              </a:rPr>
              <a:t> </a:t>
            </a:r>
            <a:r>
              <a:rPr lang="en-US" sz="1200" b="0" dirty="0" err="1" smtClean="0">
                <a:solidFill>
                  <a:srgbClr val="002060"/>
                </a:solidFill>
                <a:sym typeface="Arial"/>
              </a:rPr>
              <a:t>shingtau</a:t>
            </a:r>
            <a:r>
              <a:rPr lang="en-US" sz="1200" b="0" dirty="0" smtClean="0">
                <a:solidFill>
                  <a:srgbClr val="002060"/>
                </a:solidFill>
                <a:sym typeface="Arial"/>
              </a:rPr>
              <a:t> </a:t>
            </a:r>
            <a:r>
              <a:rPr lang="en-US" sz="1200" b="0" dirty="0" err="1" smtClean="0">
                <a:solidFill>
                  <a:srgbClr val="002060"/>
                </a:solidFill>
                <a:sym typeface="Arial"/>
              </a:rPr>
              <a:t>ya</a:t>
            </a:r>
            <a:r>
              <a:rPr lang="en-US" sz="1200" b="0" dirty="0" smtClean="0">
                <a:solidFill>
                  <a:srgbClr val="002060"/>
                </a:solidFill>
                <a:sym typeface="Arial"/>
              </a:rPr>
              <a:t> ai lam</a:t>
            </a:r>
            <a:r>
              <a:rPr lang="en-US" sz="1200" b="0" baseline="0" dirty="0" smtClean="0">
                <a:solidFill>
                  <a:srgbClr val="002060"/>
                </a:solidFill>
                <a:sym typeface="Arial"/>
              </a:rPr>
              <a:t> a</a:t>
            </a:r>
            <a:r>
              <a:rPr lang="en-US" sz="1200" b="1" dirty="0" smtClean="0">
                <a:solidFill>
                  <a:srgbClr val="002060"/>
                </a:solidFill>
                <a:sym typeface="Arial"/>
              </a:rPr>
              <a:t/>
            </a:r>
            <a:br>
              <a:rPr lang="en-US" sz="1200" b="1" dirty="0" smtClean="0">
                <a:solidFill>
                  <a:srgbClr val="002060"/>
                </a:solidFill>
                <a:sym typeface="Arial"/>
              </a:rPr>
            </a:br>
            <a:r>
              <a:rPr lang="en-US" sz="1200" b="0" dirty="0" err="1" smtClean="0">
                <a:solidFill>
                  <a:srgbClr val="002060"/>
                </a:solidFill>
                <a:latin typeface="Arial"/>
                <a:cs typeface="Arial"/>
                <a:sym typeface="Arial"/>
              </a:rPr>
              <a:t>n</a:t>
            </a:r>
            <a:r>
              <a:rPr lang="en-US" sz="1200" b="0" dirty="0" err="1" smtClean="0">
                <a:solidFill>
                  <a:srgbClr val="002060"/>
                </a:solidFill>
                <a:latin typeface="Arial"/>
                <a:ea typeface="Arial"/>
                <a:cs typeface="Arial"/>
                <a:sym typeface="Arial"/>
              </a:rPr>
              <a:t>ing</a:t>
            </a:r>
            <a:r>
              <a:rPr lang="en-US" sz="1200" b="0" dirty="0" err="1" smtClean="0">
                <a:solidFill>
                  <a:srgbClr val="002060"/>
                </a:solidFill>
              </a:rPr>
              <a:t>pawt</a:t>
            </a:r>
            <a:r>
              <a:rPr lang="en-US" sz="1200" b="0" dirty="0" smtClean="0">
                <a:solidFill>
                  <a:srgbClr val="002060"/>
                </a:solidFill>
              </a:rPr>
              <a:t> </a:t>
            </a:r>
            <a:r>
              <a:rPr lang="en-US" sz="1200" b="0" dirty="0" err="1" smtClean="0">
                <a:solidFill>
                  <a:srgbClr val="002060"/>
                </a:solidFill>
              </a:rPr>
              <a:t>madung</a:t>
            </a:r>
            <a:r>
              <a:rPr lang="en-US" sz="1200" b="0" dirty="0" smtClean="0">
                <a:solidFill>
                  <a:srgbClr val="002060"/>
                </a:solidFill>
              </a:rPr>
              <a:t> </a:t>
            </a:r>
            <a:r>
              <a:rPr lang="en-US" sz="1200" b="0" dirty="0" err="1" smtClean="0">
                <a:solidFill>
                  <a:srgbClr val="002060"/>
                </a:solidFill>
              </a:rPr>
              <a:t>kungkyang</a:t>
            </a:r>
            <a:r>
              <a:rPr lang="en-US" sz="1200" b="0" dirty="0" smtClean="0">
                <a:solidFill>
                  <a:srgbClr val="002060"/>
                </a:solidFill>
              </a:rPr>
              <a:t> ai lam </a:t>
            </a:r>
            <a:r>
              <a:rPr lang="en-US" sz="1200" b="0" dirty="0" err="1" smtClean="0">
                <a:solidFill>
                  <a:srgbClr val="002060"/>
                </a:solidFill>
              </a:rPr>
              <a:t>nhtoi</a:t>
            </a:r>
            <a:r>
              <a:rPr lang="en-US" sz="1200" b="0" dirty="0" smtClean="0">
                <a:solidFill>
                  <a:srgbClr val="002060"/>
                </a:solidFill>
              </a:rPr>
              <a:t> </a:t>
            </a:r>
            <a:r>
              <a:rPr lang="en-US" sz="1200" b="0" dirty="0" err="1" smtClean="0">
                <a:solidFill>
                  <a:srgbClr val="002060"/>
                </a:solidFill>
              </a:rPr>
              <a:t>kadun</a:t>
            </a:r>
            <a:r>
              <a:rPr lang="en-US" sz="1200" b="0" dirty="0" smtClean="0">
                <a:solidFill>
                  <a:srgbClr val="002060"/>
                </a:solidFill>
              </a:rPr>
              <a:t>  </a:t>
            </a:r>
            <a:r>
              <a:rPr lang="en-US" sz="1200" b="0" dirty="0" err="1" smtClean="0">
                <a:solidFill>
                  <a:srgbClr val="002060"/>
                </a:solidFill>
              </a:rPr>
              <a:t>sharin</a:t>
            </a:r>
            <a:r>
              <a:rPr lang="en-US" sz="1200" b="0" dirty="0" smtClean="0">
                <a:solidFill>
                  <a:srgbClr val="002060"/>
                </a:solidFill>
              </a:rPr>
              <a:t> </a:t>
            </a:r>
            <a:r>
              <a:rPr lang="en-US" sz="1200" b="0" dirty="0" err="1" smtClean="0">
                <a:solidFill>
                  <a:srgbClr val="002060"/>
                </a:solidFill>
              </a:rPr>
              <a:t>hpawng</a:t>
            </a:r>
            <a:r>
              <a:rPr lang="en-US" sz="1200" b="0" dirty="0" smtClean="0">
                <a:solidFill>
                  <a:srgbClr val="002060"/>
                </a:solidFill>
              </a:rPr>
              <a:t> </a:t>
            </a:r>
            <a:r>
              <a:rPr lang="en-US" sz="1200" b="0" dirty="0" err="1" smtClean="0">
                <a:solidFill>
                  <a:srgbClr val="002060"/>
                </a:solidFill>
              </a:rPr>
              <a:t>hpe</a:t>
            </a:r>
            <a:r>
              <a:rPr lang="en-US" sz="1200" b="0" dirty="0" smtClean="0">
                <a:solidFill>
                  <a:srgbClr val="002060"/>
                </a:solidFill>
              </a:rPr>
              <a:t> </a:t>
            </a:r>
            <a:r>
              <a:rPr lang="en-US" sz="1200" b="0" dirty="0" err="1" smtClean="0">
                <a:solidFill>
                  <a:srgbClr val="595959"/>
                </a:solidFill>
                <a:latin typeface="Arial"/>
                <a:ea typeface="Arial"/>
                <a:cs typeface="Arial"/>
                <a:sym typeface="Arial"/>
              </a:rPr>
              <a:t>Myen</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mung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shawng</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hta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galaw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hkawm</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 </a:t>
            </a:r>
            <a:r>
              <a:rPr lang="en-US" sz="1200" b="0" dirty="0" err="1" smtClean="0">
                <a:solidFill>
                  <a:srgbClr val="595959"/>
                </a:solidFill>
                <a:latin typeface="Arial"/>
                <a:ea typeface="Arial"/>
                <a:cs typeface="Arial"/>
                <a:sym typeface="Arial"/>
              </a:rPr>
              <a:t>magam</a:t>
            </a:r>
            <a:r>
              <a:rPr lang="en-US" sz="1200" b="0" dirty="0" smtClean="0">
                <a:solidFill>
                  <a:srgbClr val="595959"/>
                </a:solidFill>
                <a:latin typeface="Arial"/>
                <a:ea typeface="Arial"/>
                <a:cs typeface="Arial"/>
                <a:sym typeface="Arial"/>
              </a:rPr>
              <a:t> gun </a:t>
            </a:r>
            <a:r>
              <a:rPr lang="en-US" sz="1200" b="0" dirty="0" err="1" smtClean="0">
                <a:solidFill>
                  <a:srgbClr val="595959"/>
                </a:solidFill>
                <a:latin typeface="Arial"/>
                <a:ea typeface="Arial"/>
                <a:cs typeface="Arial"/>
                <a:sym typeface="Arial"/>
              </a:rPr>
              <a:t>ni</a:t>
            </a:r>
            <a:r>
              <a:rPr lang="en-US" sz="1200" b="0" dirty="0" smtClean="0">
                <a:solidFill>
                  <a:srgbClr val="595959"/>
                </a:solidFill>
                <a:latin typeface="Arial"/>
                <a:ea typeface="Arial"/>
                <a:cs typeface="Arial"/>
                <a:sym typeface="Arial"/>
              </a:rPr>
              <a:t> a </a:t>
            </a:r>
            <a:r>
              <a:rPr lang="en-US" sz="1200" b="0" dirty="0" err="1" smtClean="0">
                <a:solidFill>
                  <a:srgbClr val="595959"/>
                </a:solidFill>
                <a:latin typeface="Arial"/>
                <a:ea typeface="Arial"/>
                <a:cs typeface="Arial"/>
                <a:sym typeface="Arial"/>
              </a:rPr>
              <a:t>matu</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lajang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dai</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rai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a:t>
            </a:r>
            <a:endParaRPr lang="en-US" sz="1200" b="0" i="0" u="none" strike="noStrike" cap="none" dirty="0" smtClean="0">
              <a:solidFill>
                <a:schemeClr val="dk1"/>
              </a:solidFill>
              <a:latin typeface="Calibri"/>
              <a:ea typeface="Calibri"/>
              <a:cs typeface="Calibri"/>
              <a:sym typeface="Calibri"/>
            </a:endParaRPr>
          </a:p>
        </p:txBody>
      </p:sp>
      <p:sp>
        <p:nvSpPr>
          <p:cNvPr id="125" name="Google Shape;12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dirty="0" smtClean="0">
                <a:solidFill>
                  <a:srgbClr val="595959"/>
                </a:solidFill>
                <a:latin typeface="Arial"/>
                <a:ea typeface="Arial"/>
                <a:cs typeface="Arial"/>
                <a:sym typeface="Arial"/>
              </a:rPr>
              <a:t>Shiga </a:t>
            </a:r>
            <a:r>
              <a:rPr lang="en-US" sz="1200" b="0" dirty="0" err="1" smtClean="0">
                <a:solidFill>
                  <a:srgbClr val="595959"/>
                </a:solidFill>
                <a:latin typeface="Arial"/>
                <a:ea typeface="Arial"/>
                <a:cs typeface="Arial"/>
                <a:sym typeface="Arial"/>
              </a:rPr>
              <a:t>lamang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Calibri"/>
                <a:ea typeface="Arial"/>
                <a:cs typeface="Calibri"/>
                <a:sym typeface="Calibri"/>
              </a:rPr>
              <a:t>ht</a:t>
            </a:r>
            <a:r>
              <a:rPr lang="en-US" sz="1200" b="0" dirty="0" err="1" smtClean="0">
                <a:solidFill>
                  <a:srgbClr val="595959"/>
                </a:solidFill>
              </a:rPr>
              <a:t>e</a:t>
            </a:r>
            <a:r>
              <a:rPr lang="en-US" sz="1200" b="0" dirty="0" smtClean="0">
                <a:solidFill>
                  <a:srgbClr val="595959"/>
                </a:solidFill>
              </a:rPr>
              <a:t> </a:t>
            </a:r>
            <a:r>
              <a:rPr lang="en-US" sz="1200" b="0" dirty="0" err="1" smtClean="0">
                <a:solidFill>
                  <a:srgbClr val="595959"/>
                </a:solidFill>
              </a:rPr>
              <a:t>arung</a:t>
            </a:r>
            <a:r>
              <a:rPr lang="en-US" sz="1200" b="0" dirty="0" smtClean="0">
                <a:solidFill>
                  <a:srgbClr val="595959"/>
                </a:solidFill>
              </a:rPr>
              <a:t> </a:t>
            </a:r>
            <a:r>
              <a:rPr lang="en-US" sz="1200" b="0" dirty="0" err="1" smtClean="0">
                <a:solidFill>
                  <a:srgbClr val="595959"/>
                </a:solidFill>
              </a:rPr>
              <a:t>arai</a:t>
            </a:r>
            <a:r>
              <a:rPr lang="en-US" sz="1200" b="0" dirty="0" smtClean="0">
                <a:solidFill>
                  <a:srgbClr val="595959"/>
                </a:solidFill>
              </a:rPr>
              <a:t> </a:t>
            </a:r>
            <a:r>
              <a:rPr lang="en-US" sz="1200" b="0" dirty="0" err="1" smtClean="0">
                <a:solidFill>
                  <a:srgbClr val="595959"/>
                </a:solidFill>
              </a:rPr>
              <a:t>ni</a:t>
            </a:r>
            <a:r>
              <a:rPr lang="en-US" sz="1200" b="0" dirty="0" smtClean="0">
                <a:solidFill>
                  <a:srgbClr val="595959"/>
                </a:solidFill>
              </a:rPr>
              <a:t> </a:t>
            </a:r>
            <a:r>
              <a:rPr lang="en-US" sz="1200" b="0" dirty="0" err="1" smtClean="0">
                <a:solidFill>
                  <a:srgbClr val="595959"/>
                </a:solidFill>
              </a:rPr>
              <a:t>hpe</a:t>
            </a:r>
            <a:r>
              <a:rPr lang="en-US" sz="1200" b="0" dirty="0" smtClean="0">
                <a:solidFill>
                  <a:srgbClr val="595959"/>
                </a:solidFill>
              </a:rPr>
              <a:t> </a:t>
            </a:r>
            <a:r>
              <a:rPr lang="en-US" sz="1200" b="0" dirty="0" err="1" smtClean="0">
                <a:solidFill>
                  <a:srgbClr val="595959"/>
                </a:solidFill>
              </a:rPr>
              <a:t>tinang</a:t>
            </a:r>
            <a:r>
              <a:rPr lang="en-US" sz="1200" b="0" dirty="0" smtClean="0">
                <a:solidFill>
                  <a:srgbClr val="595959"/>
                </a:solidFill>
              </a:rPr>
              <a:t> nan jaw </a:t>
            </a:r>
            <a:r>
              <a:rPr lang="en-US" sz="1200" b="0" dirty="0" err="1" smtClean="0">
                <a:solidFill>
                  <a:srgbClr val="595959"/>
                </a:solidFill>
              </a:rPr>
              <a:t>ya</a:t>
            </a:r>
            <a:r>
              <a:rPr lang="en-US" sz="1200" b="0" dirty="0" smtClean="0">
                <a:solidFill>
                  <a:srgbClr val="595959"/>
                </a:solidFill>
              </a:rPr>
              <a:t> ai lam </a:t>
            </a:r>
            <a:r>
              <a:rPr lang="en-US" sz="1200" b="0" dirty="0" err="1" smtClean="0">
                <a:solidFill>
                  <a:srgbClr val="595959"/>
                </a:solidFill>
              </a:rPr>
              <a:t>hta</a:t>
            </a:r>
            <a:r>
              <a:rPr lang="en-US" sz="1200" b="0" dirty="0" smtClean="0">
                <a:solidFill>
                  <a:srgbClr val="595959"/>
                </a:solidFill>
              </a:rPr>
              <a:t> </a:t>
            </a:r>
            <a:r>
              <a:rPr lang="en-US" sz="1200" b="0" dirty="0" err="1" smtClean="0">
                <a:solidFill>
                  <a:srgbClr val="595959"/>
                </a:solidFill>
              </a:rPr>
              <a:t>lawu</a:t>
            </a:r>
            <a:r>
              <a:rPr lang="en-US" sz="1200" b="0" dirty="0" smtClean="0">
                <a:solidFill>
                  <a:srgbClr val="595959"/>
                </a:solidFill>
              </a:rPr>
              <a:t> </a:t>
            </a:r>
            <a:r>
              <a:rPr lang="en-US" sz="1200" b="0" dirty="0" err="1" smtClean="0">
                <a:solidFill>
                  <a:srgbClr val="595959"/>
                </a:solidFill>
              </a:rPr>
              <a:t>na</a:t>
            </a:r>
            <a:r>
              <a:rPr lang="en-US" sz="1200" b="0" dirty="0" smtClean="0">
                <a:solidFill>
                  <a:srgbClr val="595959"/>
                </a:solidFill>
              </a:rPr>
              <a:t> </a:t>
            </a:r>
            <a:r>
              <a:rPr lang="en-US" sz="1200" b="0" dirty="0" err="1" smtClean="0">
                <a:solidFill>
                  <a:srgbClr val="595959"/>
                </a:solidFill>
              </a:rPr>
              <a:t>lamang</a:t>
            </a:r>
            <a:r>
              <a:rPr lang="en-US" sz="1200" b="0" dirty="0" smtClean="0">
                <a:solidFill>
                  <a:srgbClr val="595959"/>
                </a:solidFill>
              </a:rPr>
              <a:t> </a:t>
            </a:r>
            <a:r>
              <a:rPr lang="en-US" sz="1200" b="0" dirty="0" err="1" smtClean="0">
                <a:solidFill>
                  <a:srgbClr val="595959"/>
                </a:solidFill>
              </a:rPr>
              <a:t>ni</a:t>
            </a:r>
            <a:r>
              <a:rPr lang="en-US" sz="1200" b="0" dirty="0" smtClean="0">
                <a:solidFill>
                  <a:srgbClr val="595959"/>
                </a:solidFill>
              </a:rPr>
              <a:t> </a:t>
            </a:r>
            <a:r>
              <a:rPr lang="en-US" sz="1200" b="0" dirty="0" err="1" smtClean="0">
                <a:solidFill>
                  <a:srgbClr val="595959"/>
                </a:solidFill>
              </a:rPr>
              <a:t>hpe</a:t>
            </a:r>
            <a:r>
              <a:rPr lang="en-US" sz="1200" b="0" dirty="0" smtClean="0">
                <a:solidFill>
                  <a:srgbClr val="595959"/>
                </a:solidFill>
              </a:rPr>
              <a:t> </a:t>
            </a:r>
            <a:r>
              <a:rPr lang="en-US" sz="1200" b="0" dirty="0" err="1" smtClean="0">
                <a:solidFill>
                  <a:srgbClr val="595959"/>
                </a:solidFill>
              </a:rPr>
              <a:t>chye</a:t>
            </a:r>
            <a:r>
              <a:rPr lang="en-US" sz="1200" b="0" baseline="0" dirty="0" smtClean="0">
                <a:solidFill>
                  <a:srgbClr val="595959"/>
                </a:solidFill>
              </a:rPr>
              <a:t> da n-</a:t>
            </a:r>
            <a:r>
              <a:rPr lang="en-US" sz="1200" b="0" baseline="0" dirty="0" err="1" smtClean="0">
                <a:solidFill>
                  <a:srgbClr val="595959"/>
                </a:solidFill>
              </a:rPr>
              <a:t>na</a:t>
            </a:r>
            <a:r>
              <a:rPr lang="en-US" sz="1200" b="0" baseline="0" dirty="0" smtClean="0">
                <a:solidFill>
                  <a:srgbClr val="595959"/>
                </a:solidFill>
              </a:rPr>
              <a:t> </a:t>
            </a:r>
            <a:r>
              <a:rPr lang="en-US" sz="1200" b="0" baseline="0" dirty="0" err="1" smtClean="0">
                <a:solidFill>
                  <a:srgbClr val="595959"/>
                </a:solidFill>
              </a:rPr>
              <a:t>sadi</a:t>
            </a:r>
            <a:r>
              <a:rPr lang="en-US" sz="1200" b="0" baseline="0" dirty="0" smtClean="0">
                <a:solidFill>
                  <a:srgbClr val="595959"/>
                </a:solidFill>
              </a:rPr>
              <a:t> </a:t>
            </a:r>
            <a:r>
              <a:rPr lang="en-US" sz="1200" b="0" baseline="0" dirty="0" err="1" smtClean="0">
                <a:solidFill>
                  <a:srgbClr val="595959"/>
                </a:solidFill>
              </a:rPr>
              <a:t>majan</a:t>
            </a:r>
            <a:r>
              <a:rPr lang="en-US" sz="1200" b="0" baseline="0" dirty="0" smtClean="0">
                <a:solidFill>
                  <a:srgbClr val="595959"/>
                </a:solidFill>
              </a:rPr>
              <a:t> </a:t>
            </a:r>
            <a:r>
              <a:rPr lang="en-US" sz="1200" b="0" baseline="0" dirty="0" err="1" smtClean="0">
                <a:solidFill>
                  <a:srgbClr val="595959"/>
                </a:solidFill>
              </a:rPr>
              <a:t>ra</a:t>
            </a:r>
            <a:r>
              <a:rPr lang="en-US" sz="1200" b="0" baseline="0" dirty="0" smtClean="0">
                <a:solidFill>
                  <a:srgbClr val="595959"/>
                </a:solidFill>
              </a:rPr>
              <a:t> ai.</a:t>
            </a: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smtClean="0">
                <a:solidFill>
                  <a:schemeClr val="dk1"/>
                </a:solidFill>
                <a:latin typeface="Arial"/>
                <a:ea typeface="Arial"/>
                <a:cs typeface="Arial"/>
                <a:sym typeface="Arial"/>
              </a:rPr>
              <a:t>Shawa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masha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garum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shingtau</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aten</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hta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t>
            </a:r>
            <a:r>
              <a:rPr lang="en-US" sz="1200" dirty="0" err="1" smtClean="0">
                <a:solidFill>
                  <a:schemeClr val="dk1"/>
                </a:solidFill>
              </a:rPr>
              <a:t>gaw</a:t>
            </a:r>
            <a:r>
              <a:rPr lang="en-US" sz="1200" dirty="0" smtClean="0">
                <a:solidFill>
                  <a:schemeClr val="dk1"/>
                </a:solidFill>
              </a:rPr>
              <a:t> </a:t>
            </a:r>
            <a:r>
              <a:rPr lang="en-US" sz="1200" dirty="0" err="1" smtClean="0">
                <a:solidFill>
                  <a:schemeClr val="dk1"/>
                </a:solidFill>
              </a:rPr>
              <a:t>shawng</a:t>
            </a:r>
            <a:r>
              <a:rPr lang="en-US" sz="1200" dirty="0" smtClean="0">
                <a:solidFill>
                  <a:schemeClr val="dk1"/>
                </a:solidFill>
              </a:rPr>
              <a:t> n-</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matut</a:t>
            </a:r>
            <a:r>
              <a:rPr lang="en-US" sz="1200" dirty="0" smtClean="0">
                <a:solidFill>
                  <a:schemeClr val="dk1"/>
                </a:solidFill>
              </a:rPr>
              <a:t> </a:t>
            </a:r>
            <a:r>
              <a:rPr lang="en-US" sz="1200" dirty="0" err="1" smtClean="0">
                <a:solidFill>
                  <a:schemeClr val="dk1"/>
                </a:solidFill>
              </a:rPr>
              <a:t>mahkai</a:t>
            </a:r>
            <a:r>
              <a:rPr lang="en-US" sz="1200" dirty="0" smtClean="0">
                <a:solidFill>
                  <a:schemeClr val="dk1"/>
                </a:solidFill>
              </a:rPr>
              <a:t> </a:t>
            </a:r>
            <a:r>
              <a:rPr lang="en-US" sz="1200" dirty="0" err="1" smtClean="0">
                <a:solidFill>
                  <a:schemeClr val="dk1"/>
                </a:solidFill>
              </a:rPr>
              <a:t>wa</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a:t>
            </a:r>
            <a:r>
              <a:rPr lang="en-US" sz="1200" dirty="0" err="1" smtClean="0">
                <a:solidFill>
                  <a:schemeClr val="dk1"/>
                </a:solidFill>
              </a:rPr>
              <a:t>masha</a:t>
            </a:r>
            <a:r>
              <a:rPr lang="en-US" sz="1200" dirty="0" smtClean="0">
                <a:solidFill>
                  <a:schemeClr val="dk1"/>
                </a:solidFill>
              </a:rPr>
              <a:t> </a:t>
            </a:r>
            <a:r>
              <a:rPr lang="en-US" sz="1200" dirty="0" err="1" smtClean="0">
                <a:solidFill>
                  <a:schemeClr val="dk1"/>
                </a:solidFill>
              </a:rPr>
              <a:t>ni</a:t>
            </a:r>
            <a:r>
              <a:rPr lang="en-US" sz="1200" dirty="0" smtClean="0">
                <a:solidFill>
                  <a:schemeClr val="dk1"/>
                </a:solidFill>
              </a:rPr>
              <a:t> </a:t>
            </a:r>
            <a:r>
              <a:rPr lang="en-US" sz="1200" dirty="0" err="1" smtClean="0">
                <a:solidFill>
                  <a:schemeClr val="dk1"/>
                </a:solidFill>
              </a:rPr>
              <a:t>kaw</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langai</a:t>
            </a:r>
            <a:r>
              <a:rPr lang="en-US" sz="1200" dirty="0" smtClean="0">
                <a:solidFill>
                  <a:schemeClr val="dk1"/>
                </a:solidFill>
              </a:rPr>
              <a:t> </a:t>
            </a:r>
            <a:r>
              <a:rPr lang="en-US" sz="1200" dirty="0" err="1" smtClean="0">
                <a:solidFill>
                  <a:schemeClr val="dk1"/>
                </a:solidFill>
              </a:rPr>
              <a:t>byin</a:t>
            </a:r>
            <a:r>
              <a:rPr lang="en-US" sz="1200" dirty="0" smtClean="0">
                <a:solidFill>
                  <a:schemeClr val="dk1"/>
                </a:solidFill>
              </a:rPr>
              <a:t> taw </a:t>
            </a:r>
            <a:r>
              <a:rPr lang="en-US" sz="1200" dirty="0" err="1" smtClean="0">
                <a:solidFill>
                  <a:schemeClr val="dk1"/>
                </a:solidFill>
              </a:rPr>
              <a:t>chye</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 </a:t>
            </a:r>
            <a:r>
              <a:rPr lang="en-US" sz="1200" dirty="0" err="1" smtClean="0">
                <a:solidFill>
                  <a:schemeClr val="dk1"/>
                </a:solidFill>
              </a:rPr>
              <a:t>Rai</a:t>
            </a:r>
            <a:r>
              <a:rPr lang="en-US" sz="1200" dirty="0" smtClean="0">
                <a:solidFill>
                  <a:schemeClr val="dk1"/>
                </a:solidFill>
              </a:rPr>
              <a:t> </a:t>
            </a:r>
            <a:r>
              <a:rPr lang="en-US" sz="1200" dirty="0" err="1" smtClean="0">
                <a:solidFill>
                  <a:schemeClr val="dk1"/>
                </a:solidFill>
              </a:rPr>
              <a:t>tim</a:t>
            </a:r>
            <a:r>
              <a:rPr lang="en-US" sz="1200" dirty="0" smtClean="0">
                <a:solidFill>
                  <a:schemeClr val="dk1"/>
                </a:solidFill>
              </a:rPr>
              <a:t>, </a:t>
            </a:r>
            <a:r>
              <a:rPr lang="en-US" sz="1200" dirty="0" err="1" smtClean="0">
                <a:solidFill>
                  <a:schemeClr val="dk1"/>
                </a:solidFill>
              </a:rPr>
              <a:t>shanhte</a:t>
            </a:r>
            <a:r>
              <a:rPr lang="en-US" sz="1200" dirty="0" smtClean="0">
                <a:solidFill>
                  <a:schemeClr val="dk1"/>
                </a:solidFill>
              </a:rPr>
              <a:t> </a:t>
            </a:r>
            <a:r>
              <a:rPr lang="en-US" sz="1200" dirty="0" err="1" smtClean="0">
                <a:solidFill>
                  <a:schemeClr val="dk1"/>
                </a:solidFill>
              </a:rPr>
              <a:t>ra</a:t>
            </a:r>
            <a:r>
              <a:rPr lang="en-US" sz="1200" dirty="0" smtClean="0">
                <a:solidFill>
                  <a:schemeClr val="dk1"/>
                </a:solidFill>
              </a:rPr>
              <a:t> </a:t>
            </a:r>
            <a:r>
              <a:rPr lang="en-US" sz="1200" dirty="0" err="1" smtClean="0">
                <a:solidFill>
                  <a:schemeClr val="dk1"/>
                </a:solidFill>
              </a:rPr>
              <a:t>ahkyak</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ai </a:t>
            </a:r>
            <a:r>
              <a:rPr lang="en-US" sz="1200" dirty="0" err="1" smtClean="0">
                <a:solidFill>
                  <a:schemeClr val="dk1"/>
                </a:solidFill>
              </a:rPr>
              <a:t>shiga</a:t>
            </a:r>
            <a:r>
              <a:rPr lang="en-US" sz="1200" dirty="0" smtClean="0">
                <a:solidFill>
                  <a:schemeClr val="dk1"/>
                </a:solidFill>
              </a:rPr>
              <a:t> </a:t>
            </a:r>
            <a:r>
              <a:rPr lang="en-US" sz="1200" dirty="0" err="1" smtClean="0">
                <a:solidFill>
                  <a:schemeClr val="dk1"/>
                </a:solidFill>
              </a:rPr>
              <a:t>lamang</a:t>
            </a:r>
            <a:r>
              <a:rPr lang="en-US" sz="1200" dirty="0" smtClean="0">
                <a:solidFill>
                  <a:schemeClr val="dk1"/>
                </a:solidFill>
              </a:rPr>
              <a:t> </a:t>
            </a:r>
            <a:r>
              <a:rPr lang="en-US" sz="1200" dirty="0" err="1" smtClean="0">
                <a:solidFill>
                  <a:schemeClr val="dk1"/>
                </a:solidFill>
              </a:rPr>
              <a:t>yawng</a:t>
            </a:r>
            <a:r>
              <a:rPr lang="en-US" sz="1200" dirty="0" smtClean="0">
                <a:solidFill>
                  <a:schemeClr val="dk1"/>
                </a:solidFill>
              </a:rPr>
              <a:t> </a:t>
            </a:r>
            <a:r>
              <a:rPr lang="en-US" sz="1200" dirty="0" err="1" smtClean="0">
                <a:solidFill>
                  <a:schemeClr val="dk1"/>
                </a:solidFill>
              </a:rPr>
              <a:t>nlu</a:t>
            </a:r>
            <a:r>
              <a:rPr lang="en-US" sz="1200" dirty="0" smtClean="0">
                <a:solidFill>
                  <a:schemeClr val="dk1"/>
                </a:solidFill>
              </a:rPr>
              <a:t> jaw </a:t>
            </a:r>
            <a:r>
              <a:rPr lang="en-US" sz="1200" dirty="0" err="1" smtClean="0">
                <a:solidFill>
                  <a:schemeClr val="dk1"/>
                </a:solidFill>
              </a:rPr>
              <a:t>ya</a:t>
            </a:r>
            <a:r>
              <a:rPr lang="en-US" sz="1200" dirty="0" smtClean="0">
                <a:solidFill>
                  <a:schemeClr val="dk1"/>
                </a:solidFill>
              </a:rPr>
              <a:t> ai </a:t>
            </a:r>
            <a:r>
              <a:rPr lang="en-US" sz="1200" dirty="0" err="1" smtClean="0">
                <a:solidFill>
                  <a:schemeClr val="dk1"/>
                </a:solidFill>
              </a:rPr>
              <a:t>mung</a:t>
            </a:r>
            <a:r>
              <a:rPr lang="en-US" sz="1200" dirty="0" smtClean="0">
                <a:solidFill>
                  <a:schemeClr val="dk1"/>
                </a:solidFill>
              </a:rPr>
              <a:t> </a:t>
            </a:r>
            <a:r>
              <a:rPr lang="en-US" sz="1200" dirty="0" err="1" smtClean="0">
                <a:solidFill>
                  <a:schemeClr val="dk1"/>
                </a:solidFill>
              </a:rPr>
              <a:t>chye</a:t>
            </a:r>
            <a:r>
              <a:rPr lang="en-US" sz="1200" dirty="0" smtClean="0">
                <a:solidFill>
                  <a:schemeClr val="dk1"/>
                </a:solidFill>
              </a:rPr>
              <a:t> </a:t>
            </a:r>
            <a:r>
              <a:rPr lang="en-US" sz="1200" dirty="0" err="1" smtClean="0">
                <a:solidFill>
                  <a:schemeClr val="dk1"/>
                </a:solidFill>
              </a:rPr>
              <a:t>byin</a:t>
            </a:r>
            <a:r>
              <a:rPr lang="en-US" sz="1200" dirty="0" smtClean="0">
                <a:solidFill>
                  <a:schemeClr val="dk1"/>
                </a:solidFill>
              </a:rPr>
              <a:t> ai.</a:t>
            </a:r>
            <a:endParaRPr lang="en-US" sz="9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209" name="Google Shape;2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dirty="0" smtClean="0">
                <a:latin typeface="Arial"/>
                <a:ea typeface="Arial"/>
                <a:cs typeface="Arial"/>
                <a:sym typeface="Arial"/>
              </a:rPr>
              <a:t>Dai </a:t>
            </a:r>
            <a:r>
              <a:rPr lang="en-US" sz="1200" b="0" dirty="0" err="1" smtClean="0">
                <a:latin typeface="Arial"/>
                <a:ea typeface="Arial"/>
                <a:cs typeface="Arial"/>
                <a:sym typeface="Arial"/>
              </a:rPr>
              <a:t>zawn</a:t>
            </a:r>
            <a:r>
              <a:rPr lang="en-US" sz="1200" b="0" dirty="0" smtClean="0">
                <a:latin typeface="Arial"/>
                <a:ea typeface="Arial"/>
                <a:cs typeface="Arial"/>
                <a:sym typeface="Arial"/>
              </a:rPr>
              <a:t> re </a:t>
            </a:r>
            <a:r>
              <a:rPr lang="en-US" sz="1200" b="0" dirty="0" err="1" smtClean="0">
                <a:latin typeface="Arial"/>
                <a:ea typeface="Arial"/>
                <a:cs typeface="Arial"/>
                <a:sym typeface="Arial"/>
              </a:rPr>
              <a:t>aten</a:t>
            </a:r>
            <a:r>
              <a:rPr lang="en-US" sz="1200" b="0" dirty="0" smtClean="0">
                <a:latin typeface="Arial"/>
                <a:ea typeface="Arial"/>
                <a:cs typeface="Arial"/>
                <a:sym typeface="Arial"/>
              </a:rPr>
              <a:t> </a:t>
            </a:r>
            <a:r>
              <a:rPr lang="en-US" sz="1200" b="0" dirty="0" err="1" smtClean="0">
                <a:latin typeface="Arial"/>
                <a:ea typeface="Arial"/>
                <a:cs typeface="Arial"/>
                <a:sym typeface="Arial"/>
              </a:rPr>
              <a:t>hta</a:t>
            </a:r>
            <a:r>
              <a:rPr lang="en-US" sz="1200" b="0" dirty="0" smtClean="0">
                <a:latin typeface="Arial"/>
                <a:ea typeface="Arial"/>
                <a:cs typeface="Arial"/>
                <a:sym typeface="Arial"/>
              </a:rPr>
              <a:t> </a:t>
            </a:r>
            <a:r>
              <a:rPr lang="en-US" sz="1200" b="0" dirty="0" err="1" smtClean="0">
                <a:latin typeface="Arial"/>
                <a:ea typeface="Arial"/>
                <a:cs typeface="Arial"/>
                <a:sym typeface="Arial"/>
              </a:rPr>
              <a:t>tinang</a:t>
            </a:r>
            <a:r>
              <a:rPr lang="en-US" sz="1200" b="0" dirty="0" smtClean="0">
                <a:latin typeface="Arial"/>
                <a:ea typeface="Arial"/>
                <a:cs typeface="Arial"/>
                <a:sym typeface="Arial"/>
              </a:rPr>
              <a:t> </a:t>
            </a:r>
            <a:r>
              <a:rPr lang="en-US" sz="1200" b="0" dirty="0" err="1" smtClean="0">
                <a:latin typeface="Arial"/>
                <a:ea typeface="Arial"/>
                <a:cs typeface="Arial"/>
                <a:sym typeface="Arial"/>
              </a:rPr>
              <a:t>hku</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machye</a:t>
            </a:r>
            <a:r>
              <a:rPr lang="en-US" sz="1200" b="0" dirty="0" smtClean="0">
                <a:latin typeface="Arial"/>
                <a:ea typeface="Arial"/>
                <a:cs typeface="Arial"/>
                <a:sym typeface="Arial"/>
              </a:rPr>
              <a:t> </a:t>
            </a:r>
            <a:r>
              <a:rPr lang="en-US" sz="1200" b="0" dirty="0" err="1" smtClean="0">
                <a:latin typeface="Arial"/>
                <a:ea typeface="Arial"/>
                <a:cs typeface="Arial"/>
                <a:sym typeface="Arial"/>
              </a:rPr>
              <a:t>machyang</a:t>
            </a:r>
            <a:r>
              <a:rPr lang="en-US" sz="1200" b="0" dirty="0" smtClean="0">
                <a:latin typeface="Arial"/>
                <a:ea typeface="Arial"/>
                <a:cs typeface="Arial"/>
                <a:sym typeface="Arial"/>
              </a:rPr>
              <a:t> </a:t>
            </a:r>
            <a:r>
              <a:rPr lang="en-US" sz="1200" b="0" dirty="0" err="1" smtClean="0">
                <a:latin typeface="Arial"/>
                <a:ea typeface="Arial"/>
                <a:cs typeface="Arial"/>
                <a:sym typeface="Arial"/>
              </a:rPr>
              <a:t>hte</a:t>
            </a:r>
            <a:r>
              <a:rPr lang="en-US" sz="1200" b="0" baseline="0" dirty="0" smtClean="0">
                <a:latin typeface="Arial"/>
                <a:ea typeface="Arial"/>
                <a:cs typeface="Arial"/>
                <a:sym typeface="Arial"/>
              </a:rPr>
              <a:t> </a:t>
            </a:r>
            <a:r>
              <a:rPr lang="en-US" sz="1200" b="0" dirty="0" err="1" smtClean="0">
                <a:latin typeface="Arial"/>
                <a:ea typeface="Arial"/>
                <a:cs typeface="Arial"/>
                <a:sym typeface="Arial"/>
              </a:rPr>
              <a:t>shadawn</a:t>
            </a:r>
            <a:r>
              <a:rPr lang="en-US" sz="1200" b="0" dirty="0" smtClean="0">
                <a:latin typeface="Arial"/>
                <a:ea typeface="Arial"/>
                <a:cs typeface="Arial"/>
                <a:sym typeface="Arial"/>
              </a:rPr>
              <a:t> </a:t>
            </a:r>
            <a:r>
              <a:rPr lang="en-US" sz="1200" b="0" dirty="0" err="1" smtClean="0">
                <a:latin typeface="Arial"/>
                <a:ea typeface="Arial"/>
                <a:cs typeface="Arial"/>
                <a:sym typeface="Arial"/>
              </a:rPr>
              <a:t>masat</a:t>
            </a:r>
            <a:r>
              <a:rPr lang="en-US" sz="1200" b="0" dirty="0" smtClean="0">
                <a:latin typeface="Arial"/>
                <a:ea typeface="Arial"/>
                <a:cs typeface="Arial"/>
                <a:sym typeface="Arial"/>
              </a:rPr>
              <a:t> lam </a:t>
            </a:r>
            <a:r>
              <a:rPr lang="en-US" sz="1200" b="0" dirty="0" err="1" smtClean="0">
                <a:latin typeface="Arial"/>
                <a:ea typeface="Arial"/>
                <a:cs typeface="Arial"/>
                <a:sym typeface="Arial"/>
              </a:rPr>
              <a:t>nga</a:t>
            </a:r>
            <a:r>
              <a:rPr lang="en-US" sz="1200" b="0" dirty="0" smtClean="0">
                <a:latin typeface="Arial"/>
                <a:ea typeface="Arial"/>
                <a:cs typeface="Arial"/>
                <a:sym typeface="Arial"/>
              </a:rPr>
              <a:t> </a:t>
            </a:r>
            <a:r>
              <a:rPr lang="en-US" sz="1200" b="0" dirty="0" err="1" smtClean="0">
                <a:latin typeface="Arial"/>
                <a:ea typeface="Arial"/>
                <a:cs typeface="Arial"/>
                <a:sym typeface="Arial"/>
              </a:rPr>
              <a:t>ai</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latin typeface="Arial"/>
                <a:ea typeface="Arial"/>
                <a:cs typeface="Arial"/>
                <a:sym typeface="Arial"/>
              </a:rPr>
              <a:t> </a:t>
            </a:r>
            <a:r>
              <a:rPr lang="en-US" sz="1200" b="0" dirty="0" err="1" smtClean="0">
                <a:latin typeface="Arial"/>
                <a:ea typeface="Arial"/>
                <a:cs typeface="Arial"/>
                <a:sym typeface="Arial"/>
              </a:rPr>
              <a:t>chye</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ahkyak</a:t>
            </a:r>
            <a:r>
              <a:rPr lang="en-US" sz="1200" b="0" dirty="0" smtClean="0">
                <a:latin typeface="Arial"/>
                <a:ea typeface="Arial"/>
                <a:cs typeface="Arial"/>
                <a:sym typeface="Arial"/>
              </a:rPr>
              <a:t> </a:t>
            </a:r>
            <a:r>
              <a:rPr lang="en-US" sz="1200" b="0" dirty="0" err="1" smtClean="0">
                <a:latin typeface="Arial"/>
                <a:ea typeface="Arial"/>
                <a:cs typeface="Arial"/>
                <a:sym typeface="Arial"/>
              </a:rPr>
              <a:t>ai</a:t>
            </a:r>
            <a:r>
              <a:rPr lang="en-US" sz="1200" b="0" dirty="0" smtClean="0">
                <a:latin typeface="Arial"/>
                <a:ea typeface="Arial"/>
                <a:cs typeface="Arial"/>
                <a:sym typeface="Arial"/>
              </a:rPr>
              <a:t>.</a:t>
            </a:r>
            <a:endParaRPr lang="en-US" sz="1200" b="0" i="0" u="none" strike="noStrike" cap="none" dirty="0" smtClean="0">
              <a:solidFill>
                <a:schemeClr val="dk1"/>
              </a:solidFill>
              <a:latin typeface="Calibri"/>
              <a:ea typeface="Calibri"/>
              <a:cs typeface="Calibri"/>
              <a:sym typeface="Calibri"/>
            </a:endParaRPr>
          </a:p>
          <a:p>
            <a:pPr marL="233363" marR="0" lvl="0" indent="-233363" algn="l" rtl="0">
              <a:lnSpc>
                <a:spcPct val="160000"/>
              </a:lnSpc>
              <a:spcBef>
                <a:spcPts val="0"/>
              </a:spcBef>
              <a:spcAft>
                <a:spcPts val="0"/>
              </a:spcAft>
              <a:buClr>
                <a:schemeClr val="dk1"/>
              </a:buClr>
              <a:buSzPct val="108108"/>
              <a:buFont typeface="Arial"/>
              <a:buChar char="•"/>
            </a:pPr>
            <a:r>
              <a:rPr lang="en-US" sz="1200" dirty="0" err="1" smtClean="0">
                <a:solidFill>
                  <a:schemeClr val="dk1"/>
                </a:solidFill>
              </a:rPr>
              <a:t>Tinang</a:t>
            </a:r>
            <a:r>
              <a:rPr lang="en-US" sz="1200" dirty="0" smtClean="0">
                <a:solidFill>
                  <a:schemeClr val="dk1"/>
                </a:solidFill>
              </a:rPr>
              <a:t> </a:t>
            </a:r>
            <a:r>
              <a:rPr lang="en-US" sz="1200" dirty="0" err="1" smtClean="0">
                <a:solidFill>
                  <a:schemeClr val="dk1"/>
                </a:solidFill>
              </a:rPr>
              <a:t>gaw</a:t>
            </a:r>
            <a:r>
              <a:rPr lang="en-US" sz="1200" dirty="0" smtClean="0">
                <a:solidFill>
                  <a:schemeClr val="dk1"/>
                </a:solidFill>
              </a:rPr>
              <a:t> </a:t>
            </a:r>
            <a:r>
              <a:rPr lang="en-US" sz="1200" dirty="0" err="1" smtClean="0">
                <a:solidFill>
                  <a:schemeClr val="dk1"/>
                </a:solidFill>
              </a:rPr>
              <a:t>ginra</a:t>
            </a:r>
            <a:r>
              <a:rPr lang="en-US" sz="1200" dirty="0" smtClean="0">
                <a:solidFill>
                  <a:schemeClr val="dk1"/>
                </a:solidFill>
              </a:rPr>
              <a:t> a </a:t>
            </a:r>
            <a:r>
              <a:rPr lang="en-US" sz="1200" dirty="0" err="1" smtClean="0">
                <a:solidFill>
                  <a:schemeClr val="dk1"/>
                </a:solidFill>
              </a:rPr>
              <a:t>shingdu</a:t>
            </a:r>
            <a:r>
              <a:rPr lang="en-US" sz="1200" dirty="0" smtClean="0">
                <a:solidFill>
                  <a:schemeClr val="dk1"/>
                </a:solidFill>
              </a:rPr>
              <a:t> </a:t>
            </a:r>
            <a:r>
              <a:rPr lang="en-US" sz="1200" dirty="0" err="1" smtClean="0">
                <a:solidFill>
                  <a:schemeClr val="dk1"/>
                </a:solidFill>
              </a:rPr>
              <a:t>masa</a:t>
            </a:r>
            <a:r>
              <a:rPr lang="en-US" sz="1200" dirty="0" smtClean="0">
                <a:solidFill>
                  <a:schemeClr val="dk1"/>
                </a:solidFill>
              </a:rPr>
              <a:t> </a:t>
            </a:r>
            <a:r>
              <a:rPr lang="en-US" sz="1200" dirty="0" err="1" smtClean="0">
                <a:solidFill>
                  <a:schemeClr val="dk1"/>
                </a:solidFill>
              </a:rPr>
              <a:t>hpe</a:t>
            </a:r>
            <a:r>
              <a:rPr lang="en-US" sz="1200" dirty="0" smtClean="0">
                <a:solidFill>
                  <a:schemeClr val="dk1"/>
                </a:solidFill>
              </a:rPr>
              <a:t> </a:t>
            </a:r>
            <a:r>
              <a:rPr lang="en-US" sz="1200" dirty="0" err="1" smtClean="0">
                <a:solidFill>
                  <a:schemeClr val="dk1"/>
                </a:solidFill>
              </a:rPr>
              <a:t>chye</a:t>
            </a:r>
            <a:r>
              <a:rPr lang="en-US" sz="1200" dirty="0" smtClean="0">
                <a:solidFill>
                  <a:schemeClr val="dk1"/>
                </a:solidFill>
              </a:rPr>
              <a:t> da </a:t>
            </a:r>
            <a:r>
              <a:rPr lang="en-US" sz="1200" dirty="0" err="1" smtClean="0">
                <a:solidFill>
                  <a:schemeClr val="dk1"/>
                </a:solidFill>
              </a:rPr>
              <a:t>nga</a:t>
            </a:r>
            <a:r>
              <a:rPr lang="en-US" sz="1200" dirty="0" smtClean="0">
                <a:solidFill>
                  <a:schemeClr val="dk1"/>
                </a:solidFill>
              </a:rPr>
              <a:t> ai kun?</a:t>
            </a:r>
          </a:p>
          <a:p>
            <a:pPr marL="233363" marR="0" lvl="0" indent="-233363" algn="l" rtl="0">
              <a:lnSpc>
                <a:spcPct val="160000"/>
              </a:lnSpc>
              <a:spcBef>
                <a:spcPts val="0"/>
              </a:spcBef>
              <a:spcAft>
                <a:spcPts val="0"/>
              </a:spcAft>
              <a:buClr>
                <a:schemeClr val="dk1"/>
              </a:buClr>
              <a:buSzPct val="108108"/>
              <a:buFont typeface="Arial"/>
              <a:buChar char="•"/>
            </a:pPr>
            <a:r>
              <a:rPr lang="en-US" sz="1200" b="0" i="0" u="none" strike="noStrike" cap="none" dirty="0" err="1" smtClean="0">
                <a:solidFill>
                  <a:schemeClr val="dk1"/>
                </a:solidFill>
                <a:latin typeface="Arial"/>
                <a:ea typeface="Arial"/>
                <a:cs typeface="Arial"/>
                <a:sym typeface="Arial"/>
              </a:rPr>
              <a:t>Tinang</a:t>
            </a:r>
            <a:r>
              <a:rPr lang="en-US" sz="1200" dirty="0" smtClean="0">
                <a:solidFill>
                  <a:schemeClr val="dk1"/>
                </a:solidFill>
              </a:rPr>
              <a:t> </a:t>
            </a:r>
            <a:r>
              <a:rPr lang="en-US" sz="1200" dirty="0" err="1" smtClean="0">
                <a:solidFill>
                  <a:schemeClr val="dk1"/>
                </a:solidFill>
              </a:rPr>
              <a:t>gaw</a:t>
            </a:r>
            <a:r>
              <a:rPr lang="en-US" sz="1200" dirty="0" smtClean="0">
                <a:solidFill>
                  <a:schemeClr val="dk1"/>
                </a:solidFill>
              </a:rPr>
              <a:t> </a:t>
            </a:r>
            <a:r>
              <a:rPr lang="en-US" sz="1200" dirty="0" err="1" smtClean="0">
                <a:solidFill>
                  <a:schemeClr val="dk1"/>
                </a:solidFill>
              </a:rPr>
              <a:t>shanhte</a:t>
            </a:r>
            <a:r>
              <a:rPr lang="en-US" sz="1200" dirty="0" smtClean="0">
                <a:solidFill>
                  <a:schemeClr val="dk1"/>
                </a:solidFill>
              </a:rPr>
              <a:t> </a:t>
            </a:r>
            <a:r>
              <a:rPr lang="en-US" sz="1200" dirty="0" err="1" smtClean="0">
                <a:solidFill>
                  <a:schemeClr val="dk1"/>
                </a:solidFill>
              </a:rPr>
              <a:t>ra</a:t>
            </a:r>
            <a:r>
              <a:rPr lang="en-US" sz="1200" dirty="0" smtClean="0">
                <a:solidFill>
                  <a:schemeClr val="dk1"/>
                </a:solidFill>
              </a:rPr>
              <a:t> </a:t>
            </a:r>
            <a:r>
              <a:rPr lang="en-US" sz="1200" dirty="0" err="1" smtClean="0">
                <a:solidFill>
                  <a:schemeClr val="dk1"/>
                </a:solidFill>
              </a:rPr>
              <a:t>ahkyak</a:t>
            </a:r>
            <a:r>
              <a:rPr lang="en-US" sz="1200" dirty="0" smtClean="0">
                <a:solidFill>
                  <a:schemeClr val="dk1"/>
                </a:solidFill>
              </a:rPr>
              <a:t> ai </a:t>
            </a:r>
            <a:r>
              <a:rPr lang="en-US" sz="1200" dirty="0" err="1" smtClean="0">
                <a:solidFill>
                  <a:schemeClr val="dk1"/>
                </a:solidFill>
              </a:rPr>
              <a:t>arung</a:t>
            </a:r>
            <a:r>
              <a:rPr lang="en-US" sz="1200" dirty="0" smtClean="0">
                <a:solidFill>
                  <a:schemeClr val="dk1"/>
                </a:solidFill>
              </a:rPr>
              <a:t> </a:t>
            </a:r>
            <a:r>
              <a:rPr lang="en-US" sz="1200" dirty="0" err="1" smtClean="0">
                <a:solidFill>
                  <a:schemeClr val="dk1"/>
                </a:solidFill>
              </a:rPr>
              <a:t>arai</a:t>
            </a:r>
            <a:r>
              <a:rPr lang="en-US" sz="1200" dirty="0" smtClean="0">
                <a:solidFill>
                  <a:schemeClr val="dk1"/>
                </a:solidFill>
              </a:rPr>
              <a:t> </a:t>
            </a:r>
            <a:r>
              <a:rPr lang="en-US" sz="1200" dirty="0" err="1" smtClean="0">
                <a:solidFill>
                  <a:schemeClr val="dk1"/>
                </a:solidFill>
              </a:rPr>
              <a:t>hte</a:t>
            </a:r>
            <a:r>
              <a:rPr lang="en-US" sz="1200" dirty="0" smtClean="0">
                <a:solidFill>
                  <a:schemeClr val="dk1"/>
                </a:solidFill>
              </a:rPr>
              <a:t> </a:t>
            </a:r>
            <a:r>
              <a:rPr lang="en-US" sz="1200" dirty="0" err="1" smtClean="0">
                <a:solidFill>
                  <a:schemeClr val="dk1"/>
                </a:solidFill>
              </a:rPr>
              <a:t>garum</a:t>
            </a:r>
            <a:r>
              <a:rPr lang="en-US" sz="1200" dirty="0" smtClean="0">
                <a:solidFill>
                  <a:schemeClr val="dk1"/>
                </a:solidFill>
              </a:rPr>
              <a:t> </a:t>
            </a:r>
            <a:r>
              <a:rPr lang="en-US" sz="1200" dirty="0" err="1" smtClean="0">
                <a:solidFill>
                  <a:schemeClr val="dk1"/>
                </a:solidFill>
              </a:rPr>
              <a:t>lajang</a:t>
            </a:r>
            <a:r>
              <a:rPr lang="en-US" sz="1200" dirty="0" smtClean="0">
                <a:solidFill>
                  <a:schemeClr val="dk1"/>
                </a:solidFill>
              </a:rPr>
              <a:t> lam </a:t>
            </a:r>
            <a:r>
              <a:rPr lang="en-US" sz="1200" dirty="0" err="1" smtClean="0">
                <a:solidFill>
                  <a:schemeClr val="dk1"/>
                </a:solidFill>
              </a:rPr>
              <a:t>ni</a:t>
            </a:r>
            <a:r>
              <a:rPr lang="en-US" sz="1200" dirty="0" smtClean="0">
                <a:solidFill>
                  <a:schemeClr val="dk1"/>
                </a:solidFill>
              </a:rPr>
              <a:t> </a:t>
            </a:r>
            <a:r>
              <a:rPr lang="en-US" sz="1200" dirty="0" err="1" smtClean="0">
                <a:solidFill>
                  <a:schemeClr val="dk1"/>
                </a:solidFill>
              </a:rPr>
              <a:t>hpe</a:t>
            </a:r>
            <a:r>
              <a:rPr lang="en-US" sz="1200" dirty="0" smtClean="0">
                <a:solidFill>
                  <a:schemeClr val="dk1"/>
                </a:solidFill>
              </a:rPr>
              <a:t> jaw </a:t>
            </a:r>
            <a:r>
              <a:rPr lang="en-US" sz="1200" dirty="0" err="1" smtClean="0">
                <a:solidFill>
                  <a:schemeClr val="dk1"/>
                </a:solidFill>
              </a:rPr>
              <a:t>ya</a:t>
            </a:r>
            <a:r>
              <a:rPr lang="en-US" sz="1200" dirty="0" smtClean="0">
                <a:solidFill>
                  <a:schemeClr val="dk1"/>
                </a:solidFill>
              </a:rPr>
              <a:t> </a:t>
            </a:r>
            <a:r>
              <a:rPr lang="en-US" sz="1200" dirty="0" err="1" smtClean="0">
                <a:solidFill>
                  <a:schemeClr val="dk1"/>
                </a:solidFill>
              </a:rPr>
              <a:t>lu</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i?</a:t>
            </a:r>
            <a:r>
              <a:rPr lang="en-US" sz="1200" b="0" i="0" u="none" strike="noStrike" cap="none" dirty="0" smtClean="0">
                <a:solidFill>
                  <a:schemeClr val="dk1"/>
                </a:solidFill>
                <a:latin typeface="Arial"/>
                <a:ea typeface="Arial"/>
                <a:cs typeface="Arial"/>
                <a:sym typeface="Arial"/>
              </a:rPr>
              <a:t> </a:t>
            </a:r>
          </a:p>
          <a:p>
            <a:pPr marL="233363" marR="0" lvl="0" indent="-233363" algn="l" rtl="0">
              <a:lnSpc>
                <a:spcPct val="160000"/>
              </a:lnSpc>
              <a:spcBef>
                <a:spcPts val="0"/>
              </a:spcBef>
              <a:spcAft>
                <a:spcPts val="0"/>
              </a:spcAft>
              <a:buClr>
                <a:schemeClr val="dk1"/>
              </a:buClr>
              <a:buSzPct val="108108"/>
              <a:buFont typeface="Arial"/>
              <a:buChar char="•"/>
            </a:pP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masha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langai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ahkyak</a:t>
            </a:r>
            <a:r>
              <a:rPr lang="en-US" sz="1200" b="0" i="0" u="none" strike="noStrike" cap="none" dirty="0" smtClean="0">
                <a:solidFill>
                  <a:schemeClr val="dk1"/>
                </a:solidFill>
                <a:latin typeface="Arial"/>
                <a:ea typeface="Arial"/>
                <a:cs typeface="Arial"/>
                <a:sym typeface="Arial"/>
              </a:rPr>
              <a:t> ai lam </a:t>
            </a:r>
            <a:r>
              <a:rPr lang="en-US" sz="1200" b="0" i="0" u="none" strike="noStrike" cap="none" dirty="0" err="1" smtClean="0">
                <a:solidFill>
                  <a:schemeClr val="dk1"/>
                </a:solidFill>
                <a:latin typeface="Arial"/>
                <a:ea typeface="Arial"/>
                <a:cs typeface="Arial"/>
                <a:sym typeface="Arial"/>
              </a:rPr>
              <a:t>ni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hkra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garum</a:t>
            </a:r>
            <a:r>
              <a:rPr lang="en-US" sz="1200" b="0" i="0" u="none" strike="noStrike" cap="none" dirty="0" smtClean="0">
                <a:solidFill>
                  <a:schemeClr val="dk1"/>
                </a:solidFill>
                <a:latin typeface="Arial"/>
                <a:ea typeface="Arial"/>
                <a:cs typeface="Arial"/>
                <a:sym typeface="Arial"/>
              </a:rPr>
              <a:t> </a:t>
            </a:r>
            <a:r>
              <a:rPr lang="en-US" sz="1200" dirty="0" err="1" smtClean="0">
                <a:solidFill>
                  <a:schemeClr val="dk1"/>
                </a:solidFill>
              </a:rPr>
              <a:t>ya</a:t>
            </a:r>
            <a:r>
              <a:rPr lang="en-US" sz="1200" dirty="0" smtClean="0">
                <a:solidFill>
                  <a:schemeClr val="dk1"/>
                </a:solidFill>
              </a:rPr>
              <a:t> </a:t>
            </a:r>
            <a:r>
              <a:rPr lang="en-US" sz="1200" dirty="0" err="1" smtClean="0">
                <a:solidFill>
                  <a:schemeClr val="dk1"/>
                </a:solidFill>
              </a:rPr>
              <a:t>lu</a:t>
            </a:r>
            <a:r>
              <a:rPr lang="en-US" sz="1200" dirty="0" smtClean="0">
                <a:solidFill>
                  <a:schemeClr val="dk1"/>
                </a:solidFill>
              </a:rPr>
              <a:t> ai i?</a:t>
            </a:r>
            <a:endParaRPr lang="en-US" sz="900" b="0" i="0" u="none" strike="noStrike" cap="none" dirty="0" smtClean="0">
              <a:solidFill>
                <a:srgbClr val="000000"/>
              </a:solidFill>
              <a:latin typeface="Arial"/>
              <a:ea typeface="Arial"/>
              <a:cs typeface="Arial"/>
              <a:sym typeface="Arial"/>
            </a:endParaRPr>
          </a:p>
          <a:p>
            <a:pPr marL="233363" marR="0" lvl="0" indent="-233363" algn="l" rtl="0">
              <a:lnSpc>
                <a:spcPct val="160000"/>
              </a:lnSpc>
              <a:spcBef>
                <a:spcPts val="0"/>
              </a:spcBef>
              <a:spcAft>
                <a:spcPts val="0"/>
              </a:spcAft>
              <a:buClr>
                <a:schemeClr val="dk1"/>
              </a:buClr>
              <a:buSzPct val="108108"/>
              <a:buFont typeface="Arial"/>
              <a:buChar char="•"/>
            </a:pPr>
            <a:endParaRPr dirty="0"/>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lang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lamang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jaw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shaloi</a:t>
            </a:r>
            <a:r>
              <a:rPr lang="en-US" sz="1200" b="0" i="0" u="none" strike="noStrike" cap="none" baseline="0" dirty="0" smtClean="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US" dirty="0"/>
              <a:t> </a:t>
            </a:r>
            <a:endParaRPr dirty="0"/>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dirty="0" err="1" smtClean="0">
                <a:solidFill>
                  <a:schemeClr val="lt1"/>
                </a:solidFill>
                <a:latin typeface="Arial"/>
                <a:ea typeface="Arial"/>
                <a:cs typeface="Arial"/>
                <a:sym typeface="Arial"/>
              </a:rPr>
              <a:t>Ahkyak</a:t>
            </a:r>
            <a:r>
              <a:rPr lang="en-US" b="0" dirty="0" smtClean="0">
                <a:solidFill>
                  <a:schemeClr val="lt1"/>
                </a:solidFill>
                <a:latin typeface="Arial"/>
                <a:ea typeface="Arial"/>
                <a:cs typeface="Arial"/>
                <a:sym typeface="Arial"/>
              </a:rPr>
              <a:t> </a:t>
            </a:r>
            <a:r>
              <a:rPr lang="en-US" b="0" dirty="0" err="1" smtClean="0">
                <a:solidFill>
                  <a:schemeClr val="lt1"/>
                </a:solidFill>
                <a:latin typeface="Arial"/>
                <a:ea typeface="Arial"/>
                <a:cs typeface="Arial"/>
                <a:sym typeface="Arial"/>
              </a:rPr>
              <a:t>ahkya</a:t>
            </a:r>
            <a:r>
              <a:rPr lang="en-US" b="0" dirty="0" smtClean="0">
                <a:solidFill>
                  <a:schemeClr val="lt1"/>
                </a:solidFill>
                <a:latin typeface="Arial"/>
                <a:ea typeface="Arial"/>
                <a:cs typeface="Arial"/>
                <a:sym typeface="Arial"/>
              </a:rPr>
              <a:t> </a:t>
            </a:r>
            <a:r>
              <a:rPr lang="en-US" b="0" dirty="0" err="1" smtClean="0">
                <a:solidFill>
                  <a:schemeClr val="lt1"/>
                </a:solidFill>
                <a:latin typeface="Arial"/>
                <a:ea typeface="Arial"/>
                <a:cs typeface="Arial"/>
                <a:sym typeface="Arial"/>
              </a:rPr>
              <a:t>mabyin</a:t>
            </a:r>
            <a:r>
              <a:rPr lang="en-US" b="0" dirty="0" smtClean="0">
                <a:solidFill>
                  <a:schemeClr val="lt1"/>
                </a:solidFill>
                <a:latin typeface="Arial"/>
                <a:ea typeface="Arial"/>
                <a:cs typeface="Arial"/>
                <a:sym typeface="Arial"/>
              </a:rPr>
              <a:t> </a:t>
            </a:r>
            <a:r>
              <a:rPr lang="en-US" b="0" dirty="0" err="1" smtClean="0">
                <a:solidFill>
                  <a:schemeClr val="lt1"/>
                </a:solidFill>
                <a:latin typeface="Arial"/>
                <a:ea typeface="Arial"/>
                <a:cs typeface="Arial"/>
                <a:sym typeface="Arial"/>
              </a:rPr>
              <a:t>ladaw</a:t>
            </a:r>
            <a:r>
              <a:rPr lang="en-US" b="0" dirty="0" smtClean="0">
                <a:solidFill>
                  <a:schemeClr val="lt1"/>
                </a:solidFill>
                <a:latin typeface="Arial"/>
                <a:ea typeface="Arial"/>
                <a:cs typeface="Arial"/>
                <a:sym typeface="Arial"/>
              </a:rPr>
              <a:t> </a:t>
            </a:r>
            <a:r>
              <a:rPr lang="en-US" b="0" dirty="0" err="1" smtClean="0">
                <a:solidFill>
                  <a:schemeClr val="lt1"/>
                </a:solidFill>
                <a:latin typeface="Arial"/>
                <a:ea typeface="Arial"/>
                <a:cs typeface="Arial"/>
                <a:sym typeface="Arial"/>
              </a:rPr>
              <a:t>ht</a:t>
            </a:r>
            <a:r>
              <a:rPr lang="en-US" b="0" dirty="0" err="1" smtClean="0">
                <a:solidFill>
                  <a:schemeClr val="lt1"/>
                </a:solidFill>
              </a:rPr>
              <a:t>a</a:t>
            </a:r>
            <a:r>
              <a:rPr lang="en-US" b="0" dirty="0" smtClean="0">
                <a:solidFill>
                  <a:schemeClr val="lt1"/>
                </a:solidFill>
              </a:rPr>
              <a:t> </a:t>
            </a:r>
            <a:r>
              <a:rPr lang="en-US" b="0" dirty="0" err="1" smtClean="0">
                <a:solidFill>
                  <a:schemeClr val="lt1"/>
                </a:solidFill>
              </a:rPr>
              <a:t>nteng</a:t>
            </a:r>
            <a:r>
              <a:rPr lang="en-US" b="0" dirty="0" smtClean="0">
                <a:solidFill>
                  <a:schemeClr val="lt1"/>
                </a:solidFill>
              </a:rPr>
              <a:t> man </a:t>
            </a:r>
            <a:r>
              <a:rPr lang="en-US" b="0" dirty="0" err="1" smtClean="0">
                <a:solidFill>
                  <a:schemeClr val="lt1"/>
                </a:solidFill>
              </a:rPr>
              <a:t>ai</a:t>
            </a:r>
            <a:r>
              <a:rPr lang="en-US" b="0" dirty="0" smtClean="0">
                <a:solidFill>
                  <a:schemeClr val="lt1"/>
                </a:solidFill>
              </a:rPr>
              <a:t> </a:t>
            </a:r>
            <a:r>
              <a:rPr lang="en-US" b="0" dirty="0" err="1" smtClean="0">
                <a:solidFill>
                  <a:schemeClr val="lt1"/>
                </a:solidFill>
              </a:rPr>
              <a:t>shiga</a:t>
            </a:r>
            <a:r>
              <a:rPr lang="en-US" b="0" dirty="0" smtClean="0">
                <a:solidFill>
                  <a:schemeClr val="lt1"/>
                </a:solidFill>
              </a:rPr>
              <a:t> </a:t>
            </a:r>
            <a:r>
              <a:rPr lang="en-US" b="0" dirty="0" err="1" smtClean="0">
                <a:solidFill>
                  <a:schemeClr val="lt1"/>
                </a:solidFill>
              </a:rPr>
              <a:t>lamang</a:t>
            </a:r>
            <a:r>
              <a:rPr lang="en-US" b="0" dirty="0" smtClean="0">
                <a:solidFill>
                  <a:schemeClr val="lt1"/>
                </a:solidFill>
              </a:rPr>
              <a:t> </a:t>
            </a:r>
            <a:r>
              <a:rPr lang="en-US" b="0" dirty="0" err="1" smtClean="0">
                <a:solidFill>
                  <a:schemeClr val="lt1"/>
                </a:solidFill>
              </a:rPr>
              <a:t>ni</a:t>
            </a:r>
            <a:r>
              <a:rPr lang="en-US" b="0" dirty="0" smtClean="0">
                <a:solidFill>
                  <a:schemeClr val="lt1"/>
                </a:solidFill>
              </a:rPr>
              <a:t> </a:t>
            </a:r>
            <a:r>
              <a:rPr lang="en-US" b="0" dirty="0" err="1" smtClean="0">
                <a:solidFill>
                  <a:schemeClr val="lt1"/>
                </a:solidFill>
              </a:rPr>
              <a:t>hte</a:t>
            </a:r>
            <a:r>
              <a:rPr lang="en-US" b="0" dirty="0" smtClean="0">
                <a:solidFill>
                  <a:schemeClr val="lt1"/>
                </a:solidFill>
              </a:rPr>
              <a:t> </a:t>
            </a:r>
            <a:r>
              <a:rPr lang="en-US" b="0" dirty="0" err="1" smtClean="0">
                <a:solidFill>
                  <a:schemeClr val="lt1"/>
                </a:solidFill>
              </a:rPr>
              <a:t>param</a:t>
            </a:r>
            <a:r>
              <a:rPr lang="en-US" b="0" dirty="0" smtClean="0">
                <a:solidFill>
                  <a:schemeClr val="lt1"/>
                </a:solidFill>
              </a:rPr>
              <a:t> </a:t>
            </a:r>
            <a:r>
              <a:rPr lang="en-US" b="0" dirty="0" err="1" smtClean="0">
                <a:solidFill>
                  <a:schemeClr val="lt1"/>
                </a:solidFill>
              </a:rPr>
              <a:t>padam</a:t>
            </a:r>
            <a:r>
              <a:rPr lang="en-US" b="0" dirty="0" smtClean="0">
                <a:solidFill>
                  <a:schemeClr val="lt1"/>
                </a:solidFill>
              </a:rPr>
              <a:t> </a:t>
            </a:r>
            <a:r>
              <a:rPr lang="en-US" b="0" dirty="0" err="1" smtClean="0">
                <a:solidFill>
                  <a:schemeClr val="lt1"/>
                </a:solidFill>
              </a:rPr>
              <a:t>shiga</a:t>
            </a:r>
            <a:r>
              <a:rPr lang="en-US" b="0" dirty="0" smtClean="0">
                <a:solidFill>
                  <a:schemeClr val="lt1"/>
                </a:solidFill>
              </a:rPr>
              <a:t> </a:t>
            </a:r>
            <a:r>
              <a:rPr lang="en-US" b="0" dirty="0" err="1" smtClean="0">
                <a:solidFill>
                  <a:schemeClr val="lt1"/>
                </a:solidFill>
              </a:rPr>
              <a:t>ni</a:t>
            </a:r>
            <a:r>
              <a:rPr lang="en-US" b="0" dirty="0" smtClean="0">
                <a:solidFill>
                  <a:schemeClr val="lt1"/>
                </a:solidFill>
              </a:rPr>
              <a:t> </a:t>
            </a:r>
            <a:r>
              <a:rPr lang="en-US" b="0" dirty="0" err="1" smtClean="0">
                <a:solidFill>
                  <a:schemeClr val="lt1"/>
                </a:solidFill>
              </a:rPr>
              <a:t>hpe</a:t>
            </a:r>
            <a:r>
              <a:rPr lang="en-US" b="0" baseline="0" dirty="0" smtClean="0">
                <a:solidFill>
                  <a:schemeClr val="lt1"/>
                </a:solidFill>
              </a:rPr>
              <a:t> koi yen </a:t>
            </a:r>
            <a:r>
              <a:rPr lang="en-US" b="0" baseline="0" dirty="0" err="1" smtClean="0">
                <a:solidFill>
                  <a:schemeClr val="lt1"/>
                </a:solidFill>
              </a:rPr>
              <a:t>lu</a:t>
            </a:r>
            <a:r>
              <a:rPr lang="en-US" b="0" baseline="0" dirty="0" smtClean="0">
                <a:solidFill>
                  <a:schemeClr val="lt1"/>
                </a:solidFill>
              </a:rPr>
              <a:t> </a:t>
            </a:r>
            <a:r>
              <a:rPr lang="en-US" b="0" baseline="0" dirty="0" err="1" smtClean="0">
                <a:solidFill>
                  <a:schemeClr val="lt1"/>
                </a:solidFill>
              </a:rPr>
              <a:t>na</a:t>
            </a:r>
            <a:r>
              <a:rPr lang="en-US" b="0" baseline="0" dirty="0" smtClean="0">
                <a:solidFill>
                  <a:schemeClr val="lt1"/>
                </a:solidFill>
              </a:rPr>
              <a:t> </a:t>
            </a:r>
            <a:r>
              <a:rPr lang="en-US" b="0" baseline="0" dirty="0" err="1" smtClean="0">
                <a:solidFill>
                  <a:schemeClr val="lt1"/>
                </a:solidFill>
              </a:rPr>
              <a:t>ahkyak</a:t>
            </a:r>
            <a:r>
              <a:rPr lang="en-US" b="0" baseline="0" dirty="0" smtClean="0">
                <a:solidFill>
                  <a:schemeClr val="lt1"/>
                </a:solidFill>
              </a:rPr>
              <a:t> </a:t>
            </a:r>
            <a:r>
              <a:rPr lang="en-US" b="0" baseline="0" dirty="0" err="1" smtClean="0">
                <a:solidFill>
                  <a:schemeClr val="lt1"/>
                </a:solidFill>
              </a:rPr>
              <a:t>ai</a:t>
            </a:r>
            <a:r>
              <a:rPr lang="en-US" b="0" baseline="0" dirty="0" smtClean="0">
                <a:solidFill>
                  <a:schemeClr val="lt1"/>
                </a:solidFill>
              </a:rPr>
              <a:t>.</a:t>
            </a:r>
            <a:endParaRPr dirty="0"/>
          </a:p>
        </p:txBody>
      </p:sp>
      <p:sp>
        <p:nvSpPr>
          <p:cNvPr id="239" name="Google Shape;23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Dai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majaw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lamang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loi</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danleng</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ladat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ai.</a:t>
            </a:r>
            <a:r>
              <a:rPr lang="en-US" sz="1200" dirty="0" smtClean="0"/>
              <a:t> </a:t>
            </a:r>
            <a:r>
              <a:rPr lang="en-US" sz="1200" dirty="0" err="1" smtClean="0"/>
              <a:t>Asak</a:t>
            </a:r>
            <a:r>
              <a:rPr lang="en-US" sz="1200" dirty="0" smtClean="0"/>
              <a:t> </a:t>
            </a:r>
            <a:r>
              <a:rPr lang="en-US" sz="1200" dirty="0" err="1" smtClean="0"/>
              <a:t>aprat</a:t>
            </a:r>
            <a:r>
              <a:rPr lang="en-US" sz="1200" dirty="0" smtClean="0"/>
              <a:t>, </a:t>
            </a:r>
            <a:r>
              <a:rPr lang="en-US" sz="1200" dirty="0" err="1" smtClean="0"/>
              <a:t>bawngring</a:t>
            </a:r>
            <a:r>
              <a:rPr lang="en-US" sz="1200" dirty="0" smtClean="0"/>
              <a:t> lam </a:t>
            </a:r>
            <a:r>
              <a:rPr lang="en-US" sz="1200" dirty="0" err="1" smtClean="0"/>
              <a:t>madang</a:t>
            </a:r>
            <a:r>
              <a:rPr lang="en-US" sz="1200" dirty="0" smtClean="0"/>
              <a:t> </a:t>
            </a:r>
            <a:r>
              <a:rPr lang="en-US" sz="1200" dirty="0" err="1" smtClean="0"/>
              <a:t>ni</a:t>
            </a:r>
            <a:r>
              <a:rPr lang="en-US" sz="1200" dirty="0" smtClean="0"/>
              <a:t> </a:t>
            </a:r>
            <a:r>
              <a:rPr lang="en-US" sz="1200" dirty="0" err="1" smtClean="0"/>
              <a:t>hte</a:t>
            </a:r>
            <a:r>
              <a:rPr lang="en-US" sz="1200" dirty="0" smtClean="0"/>
              <a:t> </a:t>
            </a:r>
            <a:r>
              <a:rPr lang="en-US" sz="1200" dirty="0" err="1" smtClean="0"/>
              <a:t>htuk</a:t>
            </a:r>
            <a:r>
              <a:rPr lang="en-US" sz="1200" baseline="0" dirty="0" smtClean="0"/>
              <a:t> </a:t>
            </a:r>
            <a:r>
              <a:rPr lang="en-US" sz="1200" dirty="0" err="1" smtClean="0"/>
              <a:t>manu</a:t>
            </a:r>
            <a:r>
              <a:rPr lang="en-US" sz="1200" dirty="0" smtClean="0"/>
              <a:t> ai </a:t>
            </a:r>
            <a:r>
              <a:rPr lang="en-US" sz="1200" dirty="0" err="1" smtClean="0"/>
              <a:t>ga</a:t>
            </a:r>
            <a:r>
              <a:rPr lang="en-US" sz="1200" dirty="0" smtClean="0"/>
              <a:t> </a:t>
            </a:r>
            <a:r>
              <a:rPr lang="en-US" sz="1200" dirty="0" err="1" smtClean="0"/>
              <a:t>si</a:t>
            </a:r>
            <a:r>
              <a:rPr lang="en-US" sz="1200" dirty="0" smtClean="0"/>
              <a:t> </a:t>
            </a:r>
            <a:r>
              <a:rPr lang="en-US" sz="1200" dirty="0" err="1" smtClean="0"/>
              <a:t>ni</a:t>
            </a:r>
            <a:r>
              <a:rPr lang="en-US" sz="1200" dirty="0" smtClean="0"/>
              <a:t> </a:t>
            </a:r>
            <a:r>
              <a:rPr lang="en-US" sz="1200" dirty="0" err="1" smtClean="0"/>
              <a:t>hpe</a:t>
            </a:r>
            <a:r>
              <a:rPr lang="en-US" sz="1200" dirty="0" smtClean="0"/>
              <a:t> </a:t>
            </a:r>
            <a:r>
              <a:rPr lang="en-US" sz="1200" dirty="0" err="1" smtClean="0"/>
              <a:t>sha</a:t>
            </a:r>
            <a:r>
              <a:rPr lang="en-US" sz="1200" dirty="0" smtClean="0"/>
              <a:t> jai </a:t>
            </a:r>
            <a:r>
              <a:rPr lang="en-US" sz="1200" dirty="0" err="1" smtClean="0"/>
              <a:t>lang</a:t>
            </a:r>
            <a:r>
              <a:rPr lang="en-US" sz="1200" dirty="0" smtClean="0"/>
              <a:t> </a:t>
            </a:r>
            <a:r>
              <a:rPr lang="en-US" sz="1200" dirty="0" err="1" smtClean="0"/>
              <a:t>na</a:t>
            </a:r>
            <a:r>
              <a:rPr lang="en-US" sz="1200" dirty="0" smtClean="0"/>
              <a:t> </a:t>
            </a:r>
            <a:r>
              <a:rPr lang="en-US" sz="1200" dirty="0" err="1" smtClean="0"/>
              <a:t>ahkyak</a:t>
            </a:r>
            <a:r>
              <a:rPr lang="en-US" sz="1200" dirty="0" smtClean="0"/>
              <a:t> ai. </a:t>
            </a:r>
            <a:r>
              <a:rPr lang="en-US" sz="1200" dirty="0" err="1" smtClean="0"/>
              <a:t>Gumpaw</a:t>
            </a:r>
            <a:r>
              <a:rPr lang="en-US" sz="1200" dirty="0" smtClean="0"/>
              <a:t> </a:t>
            </a:r>
            <a:r>
              <a:rPr lang="en-US" sz="1200" dirty="0" err="1" smtClean="0"/>
              <a:t>ga</a:t>
            </a:r>
            <a:r>
              <a:rPr lang="en-US" sz="1200" dirty="0" smtClean="0"/>
              <a:t> (</a:t>
            </a:r>
            <a:r>
              <a:rPr lang="en-US" sz="1200" dirty="0" err="1" smtClean="0"/>
              <a:t>shr</a:t>
            </a:r>
            <a:r>
              <a:rPr lang="en-US" sz="1200" dirty="0" smtClean="0"/>
              <a:t>) </a:t>
            </a:r>
            <a:r>
              <a:rPr lang="en-US" sz="1200" dirty="0" err="1" smtClean="0"/>
              <a:t>shanhte</a:t>
            </a:r>
            <a:r>
              <a:rPr lang="en-US" sz="1200" baseline="0" dirty="0" smtClean="0"/>
              <a:t> </a:t>
            </a:r>
            <a:r>
              <a:rPr lang="en-US" sz="1200" baseline="0" dirty="0" err="1" smtClean="0"/>
              <a:t>chye</a:t>
            </a:r>
            <a:r>
              <a:rPr lang="en-US" sz="1200" baseline="0" dirty="0" smtClean="0"/>
              <a:t> </a:t>
            </a:r>
            <a:r>
              <a:rPr lang="en-US" sz="1200" baseline="0" dirty="0" err="1" smtClean="0"/>
              <a:t>na</a:t>
            </a:r>
            <a:r>
              <a:rPr lang="en-US" sz="1200" baseline="0" dirty="0" smtClean="0"/>
              <a:t> yak </a:t>
            </a:r>
            <a:r>
              <a:rPr lang="en-US" sz="1200" baseline="0" dirty="0" err="1" smtClean="0"/>
              <a:t>na</a:t>
            </a:r>
            <a:r>
              <a:rPr lang="en-US" sz="1200" baseline="0" dirty="0" smtClean="0"/>
              <a:t> </a:t>
            </a:r>
            <a:r>
              <a:rPr lang="en-US" sz="1200" baseline="0" dirty="0" err="1" smtClean="0"/>
              <a:t>ga</a:t>
            </a:r>
            <a:r>
              <a:rPr lang="en-US" sz="1200" baseline="0" dirty="0" smtClean="0"/>
              <a:t> </a:t>
            </a:r>
            <a:r>
              <a:rPr lang="en-US" sz="1200" baseline="0" dirty="0" err="1" smtClean="0"/>
              <a:t>ladat</a:t>
            </a:r>
            <a:r>
              <a:rPr lang="en-US" sz="1200" baseline="0" dirty="0" smtClean="0"/>
              <a:t> </a:t>
            </a:r>
            <a:r>
              <a:rPr lang="en-US" sz="1200" baseline="0" dirty="0" err="1" smtClean="0"/>
              <a:t>ni</a:t>
            </a:r>
            <a:r>
              <a:rPr lang="en-US" sz="1200" baseline="0" dirty="0" smtClean="0"/>
              <a:t> </a:t>
            </a:r>
            <a:r>
              <a:rPr lang="en-US" sz="1200" baseline="0" dirty="0" err="1" smtClean="0"/>
              <a:t>hpe</a:t>
            </a:r>
            <a:r>
              <a:rPr lang="en-US" sz="1200" baseline="0" dirty="0" smtClean="0"/>
              <a:t> koi yen u.</a:t>
            </a:r>
            <a:r>
              <a:rPr lang="en-US" sz="1200" dirty="0" smtClean="0"/>
              <a:t> </a:t>
            </a:r>
            <a:endParaRPr dirty="0"/>
          </a:p>
        </p:txBody>
      </p:sp>
      <p:sp>
        <p:nvSpPr>
          <p:cNvPr id="249" name="Google Shape;2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r>
              <a:rPr lang="en-US" dirty="0" err="1" smtClean="0">
                <a:latin typeface="Arial"/>
                <a:ea typeface="Arial"/>
                <a:cs typeface="Arial"/>
                <a:sym typeface="Arial"/>
              </a:rPr>
              <a:t>Htap</a:t>
            </a:r>
            <a:r>
              <a:rPr lang="en-US" dirty="0" smtClean="0">
                <a:latin typeface="Arial"/>
                <a:ea typeface="Arial"/>
                <a:cs typeface="Arial"/>
                <a:sym typeface="Arial"/>
              </a:rPr>
              <a:t> </a:t>
            </a:r>
            <a:r>
              <a:rPr lang="en-US" dirty="0" err="1" smtClean="0">
                <a:latin typeface="Arial"/>
                <a:ea typeface="Arial"/>
                <a:cs typeface="Arial"/>
                <a:sym typeface="Arial"/>
              </a:rPr>
              <a:t>htuk</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amyu</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sumla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bang </a:t>
            </a:r>
            <a:r>
              <a:rPr lang="en-US" dirty="0" err="1" smtClean="0">
                <a:latin typeface="Arial"/>
                <a:ea typeface="Arial"/>
                <a:cs typeface="Arial"/>
                <a:sym typeface="Arial"/>
              </a:rPr>
              <a:t>shalawm</a:t>
            </a:r>
            <a:r>
              <a:rPr lang="en-US" dirty="0" smtClean="0">
                <a:latin typeface="Arial"/>
                <a:ea typeface="Arial"/>
                <a:cs typeface="Arial"/>
                <a:sym typeface="Arial"/>
              </a:rPr>
              <a:t> let </a:t>
            </a:r>
            <a:r>
              <a:rPr lang="en-US" dirty="0" err="1" smtClean="0">
                <a:latin typeface="Arial"/>
                <a:ea typeface="Arial"/>
                <a:cs typeface="Arial"/>
                <a:sym typeface="Arial"/>
              </a:rPr>
              <a:t>ka</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da ai </a:t>
            </a:r>
            <a:r>
              <a:rPr lang="en-US" dirty="0" err="1" smtClean="0"/>
              <a:t>sh</a:t>
            </a:r>
            <a:r>
              <a:rPr lang="en-US" dirty="0" err="1" smtClean="0">
                <a:latin typeface="Arial"/>
                <a:ea typeface="Arial"/>
                <a:cs typeface="Arial"/>
                <a:sym typeface="Arial"/>
              </a:rPr>
              <a:t>arin</a:t>
            </a:r>
            <a:r>
              <a:rPr lang="en-US" dirty="0" smtClean="0">
                <a:latin typeface="Arial"/>
                <a:ea typeface="Arial"/>
                <a:cs typeface="Arial"/>
                <a:sym typeface="Arial"/>
              </a:rPr>
              <a:t> </a:t>
            </a:r>
            <a:r>
              <a:rPr lang="en-US" dirty="0" err="1" smtClean="0">
                <a:latin typeface="Arial"/>
                <a:ea typeface="Arial"/>
                <a:cs typeface="Arial"/>
                <a:sym typeface="Arial"/>
              </a:rPr>
              <a:t>ningtum</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asung</a:t>
            </a:r>
            <a:r>
              <a:rPr lang="en-US" dirty="0" smtClean="0"/>
              <a:t> </a:t>
            </a:r>
            <a:r>
              <a:rPr lang="en-US" dirty="0" err="1" smtClean="0"/>
              <a:t>jashawng</a:t>
            </a:r>
            <a:r>
              <a:rPr lang="en-US" dirty="0" smtClean="0"/>
              <a:t> </a:t>
            </a:r>
            <a:r>
              <a:rPr lang="en-US" dirty="0" err="1" smtClean="0"/>
              <a:t>lu</a:t>
            </a:r>
            <a:r>
              <a:rPr lang="en-US" dirty="0" smtClean="0"/>
              <a:t> </a:t>
            </a:r>
            <a:r>
              <a:rPr lang="en-US" dirty="0" err="1" smtClean="0"/>
              <a:t>hkra</a:t>
            </a:r>
            <a:r>
              <a:rPr lang="en-US" dirty="0" smtClean="0"/>
              <a:t> </a:t>
            </a:r>
            <a:r>
              <a:rPr lang="en-US" dirty="0" err="1" smtClean="0"/>
              <a:t>shakuk</a:t>
            </a:r>
            <a:r>
              <a:rPr lang="en-US" dirty="0" smtClean="0"/>
              <a:t> u.</a:t>
            </a:r>
            <a:endParaRPr lang="en-US" dirty="0" smtClean="0">
              <a:latin typeface="Arial"/>
              <a:ea typeface="Arial"/>
              <a:cs typeface="Arial"/>
              <a:sym typeface="Arial"/>
            </a:endParaRPr>
          </a:p>
        </p:txBody>
      </p:sp>
      <p:sp>
        <p:nvSpPr>
          <p:cNvPr id="259" name="Google Shape;2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5400" algn="l" defTabSz="914400" rtl="0" eaLnBrk="1" fontAlgn="auto" latinLnBrk="0" hangingPunct="1">
              <a:lnSpc>
                <a:spcPct val="160000"/>
              </a:lnSpc>
              <a:spcBef>
                <a:spcPts val="0"/>
              </a:spcBef>
              <a:spcAft>
                <a:spcPts val="0"/>
              </a:spcAft>
              <a:buClr>
                <a:srgbClr val="000000"/>
              </a:buClr>
              <a:buSzPts val="1400"/>
              <a:buFont typeface="Arial"/>
              <a:buNone/>
              <a:tabLst/>
              <a:defRPr/>
            </a:pPr>
            <a:r>
              <a:rPr lang="en-US" dirty="0" smtClean="0">
                <a:latin typeface="Arial"/>
                <a:ea typeface="Arial"/>
                <a:cs typeface="Arial"/>
                <a:sym typeface="Arial"/>
              </a:rPr>
              <a:t>Ra </a:t>
            </a:r>
            <a:r>
              <a:rPr lang="en-US" dirty="0" err="1" smtClean="0">
                <a:latin typeface="Arial"/>
                <a:ea typeface="Arial"/>
                <a:cs typeface="Arial"/>
                <a:sym typeface="Arial"/>
              </a:rPr>
              <a:t>ahkyak</a:t>
            </a:r>
            <a:r>
              <a:rPr lang="en-US" dirty="0" smtClean="0">
                <a:latin typeface="Arial"/>
                <a:ea typeface="Arial"/>
                <a:cs typeface="Arial"/>
                <a:sym typeface="Arial"/>
              </a:rPr>
              <a:t> yang </a:t>
            </a:r>
            <a:r>
              <a:rPr lang="en-US" dirty="0" err="1" smtClean="0">
                <a:latin typeface="Arial"/>
                <a:ea typeface="Arial"/>
                <a:cs typeface="Arial"/>
                <a:sym typeface="Arial"/>
              </a:rPr>
              <a:t>ga</a:t>
            </a:r>
            <a:r>
              <a:rPr lang="en-US" dirty="0" smtClean="0">
                <a:latin typeface="Arial"/>
                <a:ea typeface="Arial"/>
                <a:cs typeface="Arial"/>
                <a:sym typeface="Arial"/>
              </a:rPr>
              <a:t> gale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u.</a:t>
            </a:r>
          </a:p>
        </p:txBody>
      </p:sp>
      <p:sp>
        <p:nvSpPr>
          <p:cNvPr id="269" name="Google Shape;26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r>
              <a:rPr lang="en-US" dirty="0" smtClean="0">
                <a:latin typeface="Arial"/>
                <a:ea typeface="Arial"/>
                <a:cs typeface="Arial"/>
                <a:sym typeface="Arial"/>
              </a:rPr>
              <a:t>Lama ma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atsawm</a:t>
            </a:r>
            <a:r>
              <a:rPr lang="en-US" dirty="0" smtClean="0">
                <a:latin typeface="Arial"/>
                <a:ea typeface="Arial"/>
                <a:cs typeface="Arial"/>
                <a:sym typeface="Arial"/>
              </a:rPr>
              <a:t> </a:t>
            </a:r>
            <a:r>
              <a:rPr lang="en-US" dirty="0" err="1" smtClean="0">
                <a:latin typeface="Arial"/>
                <a:ea typeface="Arial"/>
                <a:cs typeface="Arial"/>
                <a:sym typeface="Arial"/>
              </a:rPr>
              <a:t>nchye</a:t>
            </a:r>
            <a:r>
              <a:rPr lang="en-US" dirty="0" smtClean="0">
                <a:latin typeface="Arial"/>
                <a:ea typeface="Arial"/>
                <a:cs typeface="Arial"/>
                <a:sym typeface="Arial"/>
              </a:rPr>
              <a:t> taw yang </a:t>
            </a:r>
            <a:r>
              <a:rPr lang="en-US" dirty="0" err="1" smtClean="0"/>
              <a:t>tak</a:t>
            </a:r>
            <a:r>
              <a:rPr lang="en-US" dirty="0" smtClean="0"/>
              <a:t> n-</a:t>
            </a:r>
            <a:r>
              <a:rPr lang="en-US" dirty="0" err="1" smtClean="0"/>
              <a:t>na</a:t>
            </a:r>
            <a:r>
              <a:rPr lang="en-US" dirty="0" smtClean="0"/>
              <a:t> </a:t>
            </a:r>
            <a:r>
              <a:rPr lang="en-US" dirty="0" err="1" smtClean="0"/>
              <a:t>htai</a:t>
            </a:r>
            <a:r>
              <a:rPr lang="en-US" dirty="0" smtClean="0"/>
              <a:t> </a:t>
            </a:r>
            <a:r>
              <a:rPr lang="en-US" dirty="0" err="1" smtClean="0"/>
              <a:t>ya</a:t>
            </a:r>
            <a:r>
              <a:rPr lang="en-US" dirty="0" smtClean="0"/>
              <a:t> ai </a:t>
            </a:r>
            <a:r>
              <a:rPr lang="en-US" dirty="0" err="1" smtClean="0"/>
              <a:t>nre</a:t>
            </a:r>
            <a:r>
              <a:rPr lang="en-US" dirty="0" smtClean="0"/>
              <a:t> ai </a:t>
            </a:r>
            <a:r>
              <a:rPr lang="en-US" dirty="0" err="1" smtClean="0"/>
              <a:t>sha</a:t>
            </a:r>
            <a:r>
              <a:rPr lang="en-US" dirty="0" smtClean="0"/>
              <a:t> </a:t>
            </a:r>
            <a:r>
              <a:rPr lang="en-US" dirty="0" err="1" smtClean="0"/>
              <a:t>nchye</a:t>
            </a:r>
            <a:r>
              <a:rPr lang="en-US" dirty="0" smtClean="0"/>
              <a:t> ai lam </a:t>
            </a:r>
            <a:r>
              <a:rPr lang="en-US" dirty="0" err="1" smtClean="0"/>
              <a:t>hpe</a:t>
            </a:r>
            <a:r>
              <a:rPr lang="en-US" dirty="0" smtClean="0"/>
              <a:t> </a:t>
            </a:r>
            <a:r>
              <a:rPr lang="en-US" dirty="0" err="1" smtClean="0"/>
              <a:t>dingman</a:t>
            </a:r>
            <a:r>
              <a:rPr lang="en-US" dirty="0" smtClean="0"/>
              <a:t> ai </a:t>
            </a:r>
            <a:r>
              <a:rPr lang="en-US" dirty="0" err="1" smtClean="0"/>
              <a:t>myit</a:t>
            </a:r>
            <a:r>
              <a:rPr lang="en-US" baseline="0" dirty="0" smtClean="0"/>
              <a:t> </a:t>
            </a:r>
            <a:r>
              <a:rPr lang="en-US" dirty="0" smtClean="0"/>
              <a:t> </a:t>
            </a:r>
            <a:r>
              <a:rPr lang="en-US" dirty="0" err="1" smtClean="0"/>
              <a:t>hte</a:t>
            </a:r>
            <a:r>
              <a:rPr lang="en-US" dirty="0" smtClean="0"/>
              <a:t> </a:t>
            </a:r>
            <a:r>
              <a:rPr lang="en-US" dirty="0" err="1" smtClean="0"/>
              <a:t>tsun</a:t>
            </a:r>
            <a:r>
              <a:rPr lang="en-US" dirty="0" smtClean="0"/>
              <a:t> </a:t>
            </a:r>
            <a:r>
              <a:rPr lang="en-US" dirty="0" err="1" smtClean="0"/>
              <a:t>dan</a:t>
            </a:r>
            <a:r>
              <a:rPr lang="en-US" dirty="0" smtClean="0"/>
              <a:t> u.</a:t>
            </a:r>
            <a:endParaRPr lang="en-US" dirty="0" smtClean="0">
              <a:latin typeface="Arial"/>
              <a:ea typeface="Arial"/>
              <a:cs typeface="Arial"/>
              <a:sym typeface="Arial"/>
            </a:endParaRPr>
          </a:p>
        </p:txBody>
      </p:sp>
      <p:sp>
        <p:nvSpPr>
          <p:cNvPr id="278" name="Google Shape;2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chemeClr val="dk1"/>
              </a:buClr>
              <a:buSzPts val="2400"/>
              <a:buFont typeface="Arial"/>
              <a:buNone/>
              <a:tabLst/>
              <a:defRPr/>
            </a:pPr>
            <a:r>
              <a:rPr lang="en-US" sz="1200" dirty="0" smtClean="0">
                <a:latin typeface="Arial"/>
                <a:ea typeface="Arial"/>
                <a:cs typeface="Arial"/>
                <a:sym typeface="Arial"/>
              </a:rPr>
              <a:t>Dai </a:t>
            </a:r>
            <a:r>
              <a:rPr lang="en-US" sz="1200" dirty="0" err="1" smtClean="0">
                <a:latin typeface="Arial"/>
                <a:ea typeface="Arial"/>
                <a:cs typeface="Arial"/>
                <a:sym typeface="Arial"/>
              </a:rPr>
              <a:t>sha</a:t>
            </a:r>
            <a:r>
              <a:rPr lang="en-US" sz="1200" baseline="0" dirty="0" smtClean="0">
                <a:latin typeface="Arial"/>
                <a:ea typeface="Arial"/>
                <a:cs typeface="Arial"/>
                <a:sym typeface="Arial"/>
              </a:rPr>
              <a:t> n-</a:t>
            </a:r>
            <a:r>
              <a:rPr lang="en-US" sz="1200" baseline="0" dirty="0" err="1" smtClean="0">
                <a:latin typeface="Arial"/>
                <a:ea typeface="Arial"/>
                <a:cs typeface="Arial"/>
                <a:sym typeface="Arial"/>
              </a:rPr>
              <a:t>ga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a:t>
            </a:r>
            <a:r>
              <a:rPr lang="en-US" sz="1200" dirty="0" err="1" smtClean="0">
                <a:latin typeface="Arial"/>
                <a:ea typeface="Arial"/>
                <a:cs typeface="Arial"/>
                <a:sym typeface="Arial"/>
              </a:rPr>
              <a:t>hkyak</a:t>
            </a:r>
            <a:r>
              <a:rPr lang="en-US" sz="1200" dirty="0" smtClean="0">
                <a:latin typeface="Arial"/>
                <a:ea typeface="Arial"/>
                <a:cs typeface="Arial"/>
                <a:sym typeface="Arial"/>
              </a:rPr>
              <a:t> </a:t>
            </a:r>
            <a:r>
              <a:rPr lang="en-US" sz="1200" dirty="0" err="1" smtClean="0">
                <a:latin typeface="Arial"/>
                <a:ea typeface="Arial"/>
                <a:cs typeface="Arial"/>
                <a:sym typeface="Arial"/>
              </a:rPr>
              <a:t>ahkya</a:t>
            </a:r>
            <a:r>
              <a:rPr lang="en-US" sz="1200" dirty="0" smtClean="0">
                <a:latin typeface="Arial"/>
                <a:ea typeface="Arial"/>
                <a:cs typeface="Arial"/>
                <a:sym typeface="Arial"/>
              </a:rPr>
              <a:t> </a:t>
            </a:r>
            <a:r>
              <a:rPr lang="en-US" sz="1200" dirty="0" err="1" smtClean="0">
                <a:latin typeface="Arial"/>
                <a:ea typeface="Arial"/>
                <a:cs typeface="Arial"/>
                <a:sym typeface="Arial"/>
              </a:rPr>
              <a:t>mabyin</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galai</a:t>
            </a:r>
            <a:r>
              <a:rPr lang="en-US" sz="1200" dirty="0" smtClean="0">
                <a:latin typeface="Arial"/>
                <a:ea typeface="Arial"/>
                <a:cs typeface="Arial"/>
                <a:sym typeface="Arial"/>
              </a:rPr>
              <a:t> </a:t>
            </a:r>
            <a:r>
              <a:rPr lang="en-US" sz="1200" dirty="0" err="1" smtClean="0">
                <a:latin typeface="Arial"/>
                <a:ea typeface="Arial"/>
                <a:cs typeface="Arial"/>
                <a:sym typeface="Arial"/>
              </a:rPr>
              <a:t>shai</a:t>
            </a:r>
            <a:r>
              <a:rPr lang="en-US" sz="1200" dirty="0" smtClean="0">
                <a:latin typeface="Arial"/>
                <a:ea typeface="Arial"/>
                <a:cs typeface="Arial"/>
                <a:sym typeface="Arial"/>
              </a:rPr>
              <a:t> </a:t>
            </a:r>
            <a:r>
              <a:rPr lang="en-US" sz="1200" dirty="0" err="1" smtClean="0">
                <a:latin typeface="Arial"/>
                <a:ea typeface="Arial"/>
                <a:cs typeface="Arial"/>
                <a:sym typeface="Arial"/>
              </a:rPr>
              <a:t>lawan</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yang </a:t>
            </a:r>
            <a:r>
              <a:rPr lang="en-US" sz="1200" dirty="0" err="1" smtClean="0">
                <a:latin typeface="Arial"/>
                <a:ea typeface="Arial"/>
                <a:cs typeface="Arial"/>
                <a:sym typeface="Arial"/>
              </a:rPr>
              <a:t>ginra</a:t>
            </a:r>
            <a:r>
              <a:rPr lang="en-US" sz="1200" dirty="0" smtClean="0">
                <a:latin typeface="Arial"/>
                <a:ea typeface="Arial"/>
                <a:cs typeface="Arial"/>
                <a:sym typeface="Arial"/>
              </a:rPr>
              <a:t> a </a:t>
            </a:r>
            <a:r>
              <a:rPr lang="en-US" sz="1200" dirty="0" err="1" smtClean="0">
                <a:latin typeface="Arial"/>
                <a:ea typeface="Arial"/>
                <a:cs typeface="Arial"/>
                <a:sym typeface="Arial"/>
              </a:rPr>
              <a:t>hpang</a:t>
            </a:r>
            <a:r>
              <a:rPr lang="en-US" sz="1200" dirty="0" smtClean="0">
                <a:latin typeface="Arial"/>
                <a:ea typeface="Arial"/>
                <a:cs typeface="Arial"/>
                <a:sym typeface="Arial"/>
              </a:rPr>
              <a:t> </a:t>
            </a:r>
            <a:r>
              <a:rPr lang="en-US" sz="1200" dirty="0" err="1" smtClean="0">
                <a:latin typeface="Arial"/>
                <a:ea typeface="Arial"/>
                <a:cs typeface="Arial"/>
                <a:sym typeface="Arial"/>
              </a:rPr>
              <a:t>jahtum</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mai</a:t>
            </a:r>
            <a:r>
              <a:rPr lang="en-US" sz="1200" dirty="0" smtClean="0">
                <a:latin typeface="Arial"/>
                <a:ea typeface="Arial"/>
                <a:cs typeface="Arial"/>
                <a:sym typeface="Arial"/>
              </a:rPr>
              <a:t> ai  </a:t>
            </a:r>
            <a:r>
              <a:rPr lang="en-US" sz="1200" dirty="0" err="1" smtClean="0">
                <a:latin typeface="Arial"/>
                <a:ea typeface="Arial"/>
                <a:cs typeface="Arial"/>
                <a:sym typeface="Arial"/>
              </a:rPr>
              <a:t>shiga</a:t>
            </a:r>
            <a:r>
              <a:rPr lang="en-US" sz="1200" dirty="0" smtClean="0">
                <a:latin typeface="Arial"/>
                <a:ea typeface="Arial"/>
                <a:cs typeface="Arial"/>
                <a:sym typeface="Arial"/>
              </a:rPr>
              <a:t> </a:t>
            </a:r>
            <a:r>
              <a:rPr lang="en-US" sz="1200" dirty="0" err="1" smtClean="0">
                <a:latin typeface="Arial"/>
                <a:ea typeface="Arial"/>
                <a:cs typeface="Arial"/>
                <a:sym typeface="Arial"/>
              </a:rPr>
              <a:t>lamang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galoi</a:t>
            </a:r>
            <a:r>
              <a:rPr lang="en-US" sz="1200" dirty="0" smtClean="0">
                <a:latin typeface="Arial"/>
                <a:ea typeface="Arial"/>
                <a:cs typeface="Arial"/>
                <a:sym typeface="Arial"/>
              </a:rPr>
              <a:t> ma </a:t>
            </a:r>
            <a:r>
              <a:rPr lang="en-US" sz="1200" dirty="0" err="1" smtClean="0">
                <a:latin typeface="Arial"/>
                <a:ea typeface="Arial"/>
                <a:cs typeface="Arial"/>
                <a:sym typeface="Arial"/>
              </a:rPr>
              <a:t>sawk</a:t>
            </a:r>
            <a:r>
              <a:rPr lang="en-US" sz="1200" dirty="0" smtClean="0">
                <a:latin typeface="Arial"/>
                <a:ea typeface="Arial"/>
                <a:cs typeface="Arial"/>
                <a:sym typeface="Arial"/>
              </a:rPr>
              <a:t> </a:t>
            </a:r>
            <a:r>
              <a:rPr lang="en-US" sz="1200" dirty="0" err="1" smtClean="0">
                <a:latin typeface="Arial"/>
                <a:ea typeface="Arial"/>
                <a:cs typeface="Arial"/>
                <a:sym typeface="Arial"/>
              </a:rPr>
              <a:t>sagawn</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u.</a:t>
            </a:r>
          </a:p>
        </p:txBody>
      </p:sp>
      <p:sp>
        <p:nvSpPr>
          <p:cNvPr id="287" name="Google Shape;28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ar</a:t>
            </a:r>
            <a:r>
              <a:rPr lang="en-US" sz="1200" dirty="0" err="1" smtClean="0"/>
              <a:t>u</a:t>
            </a:r>
            <a:r>
              <a:rPr lang="en-US" sz="1200" dirty="0" err="1" smtClean="0">
                <a:latin typeface="Arial"/>
                <a:ea typeface="Arial"/>
                <a:cs typeface="Arial"/>
                <a:sym typeface="Arial"/>
              </a:rPr>
              <a:t>ng</a:t>
            </a:r>
            <a:r>
              <a:rPr lang="en-US" sz="1200" dirty="0" smtClean="0">
                <a:latin typeface="Arial"/>
                <a:ea typeface="Arial"/>
                <a:cs typeface="Arial"/>
                <a:sym typeface="Arial"/>
              </a:rPr>
              <a:t> </a:t>
            </a:r>
            <a:r>
              <a:rPr lang="en-US" sz="1200" dirty="0" err="1" smtClean="0">
                <a:latin typeface="Arial"/>
                <a:ea typeface="Arial"/>
                <a:cs typeface="Arial"/>
                <a:sym typeface="Arial"/>
              </a:rPr>
              <a:t>arai</a:t>
            </a:r>
            <a:r>
              <a:rPr lang="en-US" sz="1200" dirty="0" smtClean="0">
                <a:latin typeface="Arial"/>
                <a:ea typeface="Arial"/>
                <a:cs typeface="Arial"/>
                <a:sym typeface="Arial"/>
              </a:rPr>
              <a:t> (</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t>
            </a:r>
            <a:r>
              <a:rPr lang="en-US" sz="1200" dirty="0" err="1" smtClean="0">
                <a:latin typeface="Arial"/>
                <a:ea typeface="Arial"/>
                <a:cs typeface="Arial"/>
                <a:sym typeface="Arial"/>
              </a:rPr>
              <a:t>lajang</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jaw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hta</a:t>
            </a:r>
            <a:r>
              <a:rPr lang="en-US" sz="1200" dirty="0" smtClean="0">
                <a:latin typeface="Arial"/>
                <a:ea typeface="Arial"/>
                <a:cs typeface="Arial"/>
                <a:sym typeface="Arial"/>
              </a:rPr>
              <a:t>…</a:t>
            </a:r>
            <a:endParaRPr dirty="0"/>
          </a:p>
        </p:txBody>
      </p:sp>
      <p:sp>
        <p:nvSpPr>
          <p:cNvPr id="296" name="Google Shape;29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0">
              <a:buSzPts val="2118"/>
            </a:pP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kaw</a:t>
            </a:r>
            <a:r>
              <a:rPr lang="en-US" sz="1100" i="1" dirty="0" smtClean="0">
                <a:solidFill>
                  <a:srgbClr val="3F3F3F"/>
                </a:solidFill>
              </a:rPr>
              <a:t> </a:t>
            </a:r>
            <a:r>
              <a:rPr lang="en-US" sz="1100" i="1" dirty="0" smtClean="0">
                <a:solidFill>
                  <a:srgbClr val="3F3F3F"/>
                </a:solidFill>
                <a:latin typeface="Arial"/>
                <a:ea typeface="Arial"/>
                <a:cs typeface="Arial"/>
                <a:sym typeface="Arial"/>
              </a:rPr>
              <a:t>Lotus Circle a  </a:t>
            </a:r>
            <a:r>
              <a:rPr lang="en-US" sz="1100" i="1" dirty="0" err="1" smtClean="0">
                <a:solidFill>
                  <a:srgbClr val="3F3F3F"/>
                </a:solidFill>
                <a:latin typeface="Arial"/>
                <a:ea typeface="Arial"/>
                <a:cs typeface="Arial"/>
                <a:sym typeface="Arial"/>
              </a:rPr>
              <a:t>garum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shingtau</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hte</a:t>
            </a:r>
            <a:r>
              <a:rPr lang="en-US" sz="1100" i="1" dirty="0" smtClean="0">
                <a:solidFill>
                  <a:srgbClr val="3F3F3F"/>
                </a:solidFill>
                <a:latin typeface="Arial"/>
                <a:ea typeface="Arial"/>
                <a:cs typeface="Arial"/>
                <a:sym typeface="Arial"/>
              </a:rPr>
              <a:t> Asia </a:t>
            </a:r>
            <a:r>
              <a:rPr lang="en-US" sz="1100" i="1" dirty="0" err="1" smtClean="0">
                <a:solidFill>
                  <a:srgbClr val="3F3F3F"/>
                </a:solidFill>
                <a:latin typeface="Arial"/>
                <a:ea typeface="Arial"/>
                <a:cs typeface="Arial"/>
                <a:sym typeface="Arial"/>
              </a:rPr>
              <a:t>Foundation,Good</a:t>
            </a:r>
            <a:r>
              <a:rPr lang="en-US" sz="1100" i="1" dirty="0" smtClean="0">
                <a:solidFill>
                  <a:srgbClr val="3F3F3F"/>
                </a:solidFill>
                <a:latin typeface="Arial"/>
                <a:ea typeface="Arial"/>
                <a:cs typeface="Arial"/>
                <a:sym typeface="Arial"/>
              </a:rPr>
              <a:t> Practice Group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smtClean="0">
                <a:solidFill>
                  <a:srgbClr val="3F3F3F"/>
                </a:solidFill>
              </a:rPr>
              <a:t>(online)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 </a:t>
            </a:r>
            <a:r>
              <a:rPr lang="en-US" sz="1100" i="1" dirty="0" err="1" smtClean="0">
                <a:solidFill>
                  <a:srgbClr val="3F3F3F"/>
                </a:solidFill>
              </a:rPr>
              <a:t>ningpawt</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kung </a:t>
            </a:r>
            <a:r>
              <a:rPr lang="en-US" sz="1100" i="1" dirty="0" err="1" smtClean="0">
                <a:solidFill>
                  <a:srgbClr val="3F3F3F"/>
                </a:solidFill>
              </a:rPr>
              <a:t>kyang</a:t>
            </a:r>
            <a:r>
              <a:rPr lang="en-US" sz="1100" i="1" dirty="0" smtClean="0">
                <a:solidFill>
                  <a:srgbClr val="3F3F3F"/>
                </a:solidFill>
              </a:rPr>
              <a:t> ai lam- Sri Lanka </a:t>
            </a:r>
            <a:r>
              <a:rPr lang="en-US" sz="1100" i="1" dirty="0" err="1" smtClean="0">
                <a:solidFill>
                  <a:srgbClr val="3F3F3F"/>
                </a:solidFill>
              </a:rPr>
              <a:t>Mung</a:t>
            </a:r>
            <a:r>
              <a:rPr lang="en-US" sz="1100" i="1" dirty="0" smtClean="0">
                <a:solidFill>
                  <a:srgbClr val="3F3F3F"/>
                </a:solidFill>
              </a:rPr>
              <a:t> </a:t>
            </a:r>
            <a:r>
              <a:rPr lang="en-US" sz="1100" i="1" dirty="0" err="1" smtClean="0">
                <a:solidFill>
                  <a:srgbClr val="3F3F3F"/>
                </a:solidFill>
              </a:rPr>
              <a:t>dan</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shawng</a:t>
            </a:r>
            <a:r>
              <a:rPr lang="en-US" sz="1100" i="1" dirty="0" smtClean="0">
                <a:solidFill>
                  <a:srgbClr val="3F3F3F"/>
                </a:solidFill>
              </a:rPr>
              <a:t> lam </a:t>
            </a:r>
            <a:r>
              <a:rPr lang="en-US" sz="1100" i="1" dirty="0" err="1" smtClean="0">
                <a:solidFill>
                  <a:srgbClr val="3F3F3F"/>
                </a:solidFill>
              </a:rPr>
              <a:t>hta</a:t>
            </a:r>
            <a:r>
              <a:rPr lang="en-US" sz="1100" i="1" dirty="0" smtClean="0">
                <a:solidFill>
                  <a:srgbClr val="3F3F3F"/>
                </a:solidFill>
              </a:rPr>
              <a:t> </a:t>
            </a:r>
            <a:r>
              <a:rPr lang="en-US" sz="1100" i="1" dirty="0" err="1" smtClean="0">
                <a:solidFill>
                  <a:srgbClr val="3F3F3F"/>
                </a:solidFill>
              </a:rPr>
              <a:t>hti</a:t>
            </a:r>
            <a:r>
              <a:rPr lang="en-US" sz="1100" i="1" dirty="0" smtClean="0">
                <a:solidFill>
                  <a:srgbClr val="3F3F3F"/>
                </a:solidFill>
              </a:rPr>
              <a:t> </a:t>
            </a:r>
            <a:r>
              <a:rPr lang="en-US" sz="1100" i="1" dirty="0" err="1" smtClean="0">
                <a:solidFill>
                  <a:srgbClr val="3F3F3F"/>
                </a:solidFill>
              </a:rPr>
              <a:t>htang</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nhtoi</a:t>
            </a:r>
            <a:r>
              <a:rPr lang="en-US" sz="1100" i="1" dirty="0" smtClean="0">
                <a:solidFill>
                  <a:srgbClr val="3F3F3F"/>
                </a:solidFill>
              </a:rPr>
              <a:t> </a:t>
            </a:r>
            <a:r>
              <a:rPr lang="en-US" sz="1100" i="1" dirty="0" err="1" smtClean="0">
                <a:solidFill>
                  <a:srgbClr val="3F3F3F"/>
                </a:solidFill>
              </a:rPr>
              <a:t>kadun</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tawn</a:t>
            </a:r>
            <a:r>
              <a:rPr lang="en-US" sz="1100" i="1" dirty="0" smtClean="0">
                <a:solidFill>
                  <a:srgbClr val="3F3F3F"/>
                </a:solidFill>
              </a:rPr>
              <a:t> ai. Sri Lanka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3"/>
              </a:rPr>
              <a:t>https://psychosocialskills.teachable.com/</a:t>
            </a:r>
            <a:r>
              <a:rPr lang="en-US" sz="1100" i="1" dirty="0" smtClean="0">
                <a:latin typeface="Arial"/>
                <a:ea typeface="Arial"/>
                <a:cs typeface="Arial"/>
                <a:sym typeface="Arial"/>
              </a:rPr>
              <a: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hpung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ginjaw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komati</a:t>
            </a:r>
            <a:r>
              <a:rPr lang="en-US" sz="1100" i="1" dirty="0" smtClean="0">
                <a:solidFill>
                  <a:srgbClr val="3F3F3F"/>
                </a:solidFill>
                <a:latin typeface="Arial"/>
                <a:ea typeface="Arial"/>
                <a:cs typeface="Arial"/>
                <a:sym typeface="Arial"/>
              </a:rPr>
              <a:t>(Inter-Agency Standing Committee - IASC)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t>
            </a:r>
            <a:r>
              <a:rPr lang="en-US" sz="1100" i="1" dirty="0" err="1" smtClean="0">
                <a:solidFill>
                  <a:srgbClr val="3F3F3F"/>
                </a:solidFill>
                <a:latin typeface="Arial"/>
                <a:ea typeface="Arial"/>
                <a:cs typeface="Arial"/>
                <a:sym typeface="Arial"/>
              </a:rPr>
              <a:t>ningpawt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madung</a:t>
            </a:r>
            <a:r>
              <a:rPr lang="en-US" sz="1100" i="1" dirty="0" smtClean="0">
                <a:solidFill>
                  <a:srgbClr val="3F3F3F"/>
                </a:solidFill>
                <a:latin typeface="Arial"/>
                <a:ea typeface="Arial"/>
                <a:cs typeface="Arial"/>
                <a:sym typeface="Arial"/>
              </a:rPr>
              <a:t> kung </a:t>
            </a:r>
            <a:r>
              <a:rPr lang="en-US" sz="1100" i="1" dirty="0" err="1" smtClean="0">
                <a:solidFill>
                  <a:srgbClr val="3F3F3F"/>
                </a:solidFill>
                <a:latin typeface="Arial"/>
                <a:ea typeface="Arial"/>
                <a:cs typeface="Arial"/>
                <a:sym typeface="Arial"/>
              </a:rPr>
              <a:t>kyang</a:t>
            </a:r>
            <a:r>
              <a:rPr lang="en-US" sz="1100" i="1" dirty="0" smtClean="0">
                <a:solidFill>
                  <a:srgbClr val="3F3F3F"/>
                </a:solidFill>
                <a:latin typeface="Arial"/>
                <a:ea typeface="Arial"/>
                <a:cs typeface="Arial"/>
                <a:sym typeface="Arial"/>
              </a:rPr>
              <a:t> ai lam- Covid-19 </a:t>
            </a:r>
            <a:r>
              <a:rPr lang="en-US" sz="1100" i="1" dirty="0" err="1" smtClean="0">
                <a:solidFill>
                  <a:srgbClr val="3F3F3F"/>
                </a:solidFill>
                <a:latin typeface="Arial"/>
                <a:ea typeface="Arial"/>
                <a:cs typeface="Arial"/>
                <a:sym typeface="Arial"/>
              </a:rPr>
              <a:t>ladaw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htihtang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shakut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shaja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matsun</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IASC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gale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Shr</a:t>
            </a:r>
            <a:r>
              <a:rPr lang="en-US" sz="1100" i="1" dirty="0" smtClean="0">
                <a:solidFill>
                  <a:srgbClr val="3F3F3F"/>
                </a:solidFill>
                <a:latin typeface="Arial"/>
                <a:ea typeface="Arial"/>
                <a:cs typeface="Arial"/>
                <a:sym typeface="Arial"/>
              </a:rPr>
              <a:t>)</a:t>
            </a:r>
            <a:r>
              <a:rPr lang="en-US" sz="1100" i="1" dirty="0" err="1" smtClean="0">
                <a:solidFill>
                  <a:srgbClr val="3F3F3F"/>
                </a:solidFill>
                <a:latin typeface="Arial"/>
                <a:ea typeface="Arial"/>
                <a:cs typeface="Arial"/>
                <a:sym typeface="Arial"/>
              </a:rPr>
              <a:t>tup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hkrak</a:t>
            </a:r>
            <a:r>
              <a:rPr lang="en-US" sz="1100" i="1" dirty="0" smtClean="0">
                <a:solidFill>
                  <a:srgbClr val="3F3F3F"/>
                </a:solidFill>
                <a:latin typeface="Arial"/>
                <a:ea typeface="Arial"/>
                <a:cs typeface="Arial"/>
                <a:sym typeface="Arial"/>
              </a:rPr>
              <a:t> ten ai lam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lit  n-</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lai</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baw</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jet bang da </a:t>
            </a:r>
            <a:r>
              <a:rPr lang="en-US" sz="1100" i="1" dirty="0" err="1" smtClean="0">
                <a:solidFill>
                  <a:srgbClr val="3F3F3F"/>
                </a:solidFill>
              </a:rPr>
              <a:t>ga</a:t>
            </a:r>
            <a:r>
              <a:rPr lang="en-US" sz="1100" i="1" dirty="0" smtClean="0">
                <a:solidFill>
                  <a:srgbClr val="3F3F3F"/>
                </a:solidFill>
              </a:rPr>
              <a:t> ai.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zawn</a:t>
            </a:r>
            <a:r>
              <a:rPr lang="en-US" sz="1100" i="1" dirty="0" smtClean="0">
                <a:solidFill>
                  <a:srgbClr val="3F3F3F"/>
                </a:solidFil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da ai lam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rPr>
              <a:t> </a:t>
            </a:r>
            <a:r>
              <a:rPr lang="en-US" sz="1100" i="1" dirty="0" smtClean="0">
                <a:solidFill>
                  <a:srgbClr val="3F3F3F"/>
                </a:solidFill>
                <a:latin typeface="Arial"/>
                <a:ea typeface="Arial"/>
                <a:cs typeface="Arial"/>
                <a:sym typeface="Arial"/>
              </a:rPr>
              <a:t>(IASC)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galaw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lakap</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da ai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lawm</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ginlam</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Shr</a:t>
            </a:r>
            <a:r>
              <a:rPr lang="en-US" sz="1100" i="1" dirty="0" smtClean="0">
                <a:solidFill>
                  <a:srgbClr val="3F3F3F"/>
                </a:solidFill>
              </a:rPr>
              <a:t>)</a:t>
            </a:r>
            <a:r>
              <a:rPr lang="en-US" sz="1100" i="1" dirty="0" err="1" smtClean="0">
                <a:solidFill>
                  <a:srgbClr val="3F3F3F"/>
                </a:solidFill>
              </a:rPr>
              <a:t>tup</a:t>
            </a:r>
            <a:r>
              <a:rPr lang="en-US" sz="1100" i="1" dirty="0" smtClean="0">
                <a:solidFill>
                  <a:srgbClr val="3F3F3F"/>
                </a:solidFill>
              </a:rPr>
              <a:t> </a:t>
            </a:r>
            <a:r>
              <a:rPr lang="en-US" sz="1100" i="1" dirty="0" err="1" smtClean="0">
                <a:solidFill>
                  <a:srgbClr val="3F3F3F"/>
                </a:solidFill>
              </a:rPr>
              <a:t>hkrak</a:t>
            </a:r>
            <a:r>
              <a:rPr lang="en-US" sz="1100" i="1" dirty="0" smtClean="0">
                <a:solidFill>
                  <a:srgbClr val="3F3F3F"/>
                </a:solidFill>
              </a:rPr>
              <a:t> ten ai lam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(IASC) </a:t>
            </a:r>
            <a:r>
              <a:rPr lang="en-US" sz="1100" i="1" dirty="0" err="1" smtClean="0">
                <a:solidFill>
                  <a:srgbClr val="3F3F3F"/>
                </a:solidFill>
              </a:rPr>
              <a:t>kaw</a:t>
            </a:r>
            <a:r>
              <a:rPr lang="en-US" sz="1100" i="1" dirty="0" smtClean="0">
                <a:solidFill>
                  <a:srgbClr val="3F3F3F"/>
                </a:solidFill>
              </a:rPr>
              <a:t> lit  n-</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Madung</a:t>
            </a:r>
            <a:r>
              <a:rPr lang="en-US" sz="1100" i="1" dirty="0" smtClean="0">
                <a:solidFill>
                  <a:srgbClr val="3F3F3F"/>
                </a:solidFill>
              </a:rPr>
              <a:t> English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2022 </a:t>
            </a:r>
            <a:r>
              <a:rPr lang="en-US" sz="1100" i="1" dirty="0" err="1" smtClean="0">
                <a:solidFill>
                  <a:srgbClr val="3F3F3F"/>
                </a:solidFill>
              </a:rPr>
              <a:t>ning</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smtClean="0">
                <a:solidFill>
                  <a:srgbClr val="3F3F3F"/>
                </a:solidFill>
                <a:latin typeface="Arial"/>
                <a:ea typeface="Arial"/>
                <a:cs typeface="Arial"/>
                <a:sym typeface="Arial"/>
              </a:rPr>
              <a:t>“Inter-Agency Standing Committee - Basic Psychosocial Skills: A Guide for COVID-19 Responders.’ License: CC BY-NC-SA 3.0 IGO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ten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shapraw</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laika</a:t>
            </a:r>
            <a:r>
              <a:rPr lang="en-US" sz="1100" i="1" dirty="0" smtClean="0">
                <a:solidFill>
                  <a:srgbClr val="3F3F3F"/>
                </a:solidFill>
                <a:latin typeface="Arial"/>
                <a:ea typeface="Arial"/>
                <a:cs typeface="Arial"/>
                <a:sym typeface="Arial"/>
              </a:rPr>
              <a:t> re </a:t>
            </a:r>
            <a:r>
              <a:rPr lang="en-US" sz="1100" i="1" dirty="0" err="1" smtClean="0">
                <a:solidFill>
                  <a:srgbClr val="3F3F3F"/>
                </a:solidFill>
                <a:latin typeface="Arial"/>
                <a:ea typeface="Arial"/>
                <a:cs typeface="Arial"/>
                <a:sym typeface="Arial"/>
              </a:rPr>
              <a:t>ngu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tara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shang</a:t>
            </a:r>
            <a:r>
              <a:rPr lang="en-US" sz="1100" i="1" dirty="0" smtClean="0">
                <a:solidFill>
                  <a:srgbClr val="3F3F3F"/>
                </a:solidFill>
                <a:latin typeface="Arial"/>
                <a:ea typeface="Arial"/>
                <a:cs typeface="Arial"/>
                <a:sym typeface="Arial"/>
              </a:rPr>
              <a:t> lit </a:t>
            </a:r>
            <a:r>
              <a:rPr lang="en-US" sz="1100" i="1" dirty="0" smtClean="0">
                <a:solidFill>
                  <a:srgbClr val="3F3F3F"/>
                </a:solidFill>
              </a:rPr>
              <a:t> </a:t>
            </a:r>
            <a:r>
              <a:rPr lang="en-US" sz="1100" i="1" dirty="0" smtClean="0">
                <a:solidFill>
                  <a:srgbClr val="3F3F3F"/>
                </a:solidFill>
                <a:latin typeface="Arial"/>
                <a:ea typeface="Arial"/>
                <a:cs typeface="Arial"/>
                <a:sym typeface="Arial"/>
              </a:rPr>
              <a:t>la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u="sng" dirty="0" smtClean="0">
                <a:solidFill>
                  <a:schemeClr val="hlink"/>
                </a:solidFill>
                <a:latin typeface="Arial"/>
                <a:ea typeface="Arial"/>
                <a:cs typeface="Arial"/>
                <a:sym typeface="Arial"/>
                <a:hlinkClick r:id="rId4"/>
              </a:rPr>
              <a:t>https://app.mhpss.net/resource/basic-psychosocial-skills-a-guide-for-covid-</a:t>
            </a:r>
            <a:r>
              <a:rPr lang="en-US" sz="1100" i="1" dirty="0" smtClean="0">
                <a:solidFill>
                  <a:srgbClr val="3F3F3F"/>
                </a:solidFill>
                <a:latin typeface="Arial"/>
                <a:ea typeface="Arial"/>
                <a:cs typeface="Arial"/>
                <a:sym typeface="Arial"/>
              </a:rPr>
              <a:t>19-responders</a:t>
            </a:r>
            <a:endParaRPr lang="en-US" sz="1100" dirty="0" smtClean="0">
              <a:solidFill>
                <a:srgbClr val="3F3F3F"/>
              </a:solidFill>
              <a:latin typeface="Arial"/>
              <a:ea typeface="Arial"/>
              <a:cs typeface="Arial"/>
              <a:sym typeface="Arial"/>
            </a:endParaRPr>
          </a:p>
          <a:p>
            <a:pPr marL="223838" lvl="0" indent="4760">
              <a:lnSpc>
                <a:spcPct val="110000"/>
              </a:lnSpc>
              <a:buSzPts val="2118"/>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laika</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matut</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ahkang</a:t>
            </a:r>
            <a:r>
              <a:rPr lang="en-US" sz="1100" i="1" dirty="0" smtClean="0">
                <a:solidFill>
                  <a:srgbClr val="3F3F3F"/>
                </a:solidFill>
              </a:rPr>
              <a:t>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bung ai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sha</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ai. </a:t>
            </a:r>
            <a:r>
              <a:rPr lang="en-US" sz="1100" i="1" dirty="0" smtClean="0">
                <a:solidFill>
                  <a:srgbClr val="3F3F3F"/>
                </a:solidFill>
                <a:latin typeface="Arial"/>
                <a:ea typeface="Arial"/>
                <a:cs typeface="Arial"/>
                <a:sym typeface="Arial"/>
              </a:rPr>
              <a:t>CC BY-NC-SA 3.0 IGO </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5"/>
              </a:rPr>
              <a:t>https://creativecommons.org/licenses/by-nc-sa/3.0/</a:t>
            </a:r>
            <a:r>
              <a:rPr lang="en-US" sz="1100" i="1" dirty="0" smtClean="0">
                <a:latin typeface="Arial"/>
                <a:ea typeface="Arial"/>
                <a:cs typeface="Arial"/>
                <a:sym typeface="Arial"/>
              </a:rPr>
              <a:t>)</a:t>
            </a:r>
            <a:endParaRPr lang="en-US" sz="1100" dirty="0" smtClean="0">
              <a:latin typeface="Arial"/>
              <a:ea typeface="Arial"/>
              <a:cs typeface="Arial"/>
              <a:sym typeface="Arial"/>
            </a:endParaRPr>
          </a:p>
          <a:p>
            <a:pPr marL="223838" lvl="0" indent="4760">
              <a:lnSpc>
                <a:spcPct val="110000"/>
              </a:lnSpc>
              <a:buSzPts val="2118"/>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sumla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UNFPA (Myanmar)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jaw </a:t>
            </a:r>
            <a:r>
              <a:rPr lang="en-US" sz="1100" i="1" dirty="0" err="1" smtClean="0">
                <a:solidFill>
                  <a:srgbClr val="3F3F3F"/>
                </a:solidFill>
                <a:latin typeface="Arial"/>
                <a:ea typeface="Arial"/>
                <a:cs typeface="Arial"/>
                <a:sym typeface="Arial"/>
              </a:rPr>
              <a:t>ya</a:t>
            </a:r>
            <a:r>
              <a:rPr lang="en-US" sz="1100" i="1" dirty="0" smtClean="0">
                <a:solidFill>
                  <a:srgbClr val="3F3F3F"/>
                </a:solidFill>
                <a:latin typeface="Arial"/>
                <a:ea typeface="Arial"/>
                <a:cs typeface="Arial"/>
                <a:sym typeface="Arial"/>
              </a:rPr>
              <a:t> ai.</a:t>
            </a:r>
            <a:endParaRPr lang="en-US" sz="1100" dirty="0">
              <a:solidFill>
                <a:srgbClr val="3F3F3F"/>
              </a:solidFill>
              <a:latin typeface="Arial"/>
              <a:ea typeface="Arial"/>
              <a:cs typeface="Arial"/>
              <a:sym typeface="Arial"/>
            </a:endParaRPr>
          </a:p>
        </p:txBody>
      </p:sp>
      <p:sp>
        <p:nvSpPr>
          <p:cNvPr id="133" name="Google Shape;133;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70000"/>
              </a:lnSpc>
              <a:spcBef>
                <a:spcPts val="0"/>
              </a:spcBef>
              <a:spcAft>
                <a:spcPts val="0"/>
              </a:spcAft>
              <a:buClr>
                <a:schemeClr val="lt1"/>
              </a:buClr>
              <a:buSzPts val="1200"/>
              <a:buFont typeface="Arial"/>
              <a:buNone/>
              <a:tabLst/>
              <a:defRPr/>
            </a:pPr>
            <a:r>
              <a:rPr lang="en-US" sz="1200" b="0" dirty="0" err="1" smtClean="0">
                <a:latin typeface="Arial"/>
                <a:ea typeface="Arial"/>
                <a:cs typeface="Arial"/>
                <a:sym typeface="Arial"/>
              </a:rPr>
              <a:t>Malu</a:t>
            </a:r>
            <a:r>
              <a:rPr lang="en-US" sz="1200" b="0" dirty="0" smtClean="0">
                <a:latin typeface="Arial"/>
                <a:ea typeface="Arial"/>
                <a:cs typeface="Arial"/>
                <a:sym typeface="Arial"/>
              </a:rPr>
              <a:t> </a:t>
            </a:r>
            <a:r>
              <a:rPr lang="en-US" sz="1200" b="0" dirty="0" err="1" smtClean="0">
                <a:latin typeface="Arial"/>
                <a:ea typeface="Arial"/>
                <a:cs typeface="Arial"/>
                <a:sym typeface="Arial"/>
              </a:rPr>
              <a:t>masha</a:t>
            </a:r>
            <a:r>
              <a:rPr lang="en-US" sz="1200" b="0" dirty="0" smtClean="0">
                <a:latin typeface="Arial"/>
                <a:ea typeface="Arial"/>
                <a:cs typeface="Arial"/>
                <a:sym typeface="Arial"/>
              </a:rPr>
              <a:t> (</a:t>
            </a:r>
            <a:r>
              <a:rPr lang="en-US" sz="1200" b="0" dirty="0" err="1" smtClean="0">
                <a:latin typeface="Arial"/>
                <a:ea typeface="Arial"/>
                <a:cs typeface="Arial"/>
                <a:sym typeface="Arial"/>
              </a:rPr>
              <a:t>shr</a:t>
            </a:r>
            <a:r>
              <a:rPr lang="en-US" sz="1200" b="0" dirty="0" smtClean="0">
                <a:latin typeface="Arial"/>
                <a:ea typeface="Arial"/>
                <a:cs typeface="Arial"/>
                <a:sym typeface="Arial"/>
              </a:rPr>
              <a:t>) </a:t>
            </a:r>
            <a:r>
              <a:rPr lang="en-US" sz="1200" b="0" dirty="0" err="1" smtClean="0">
                <a:latin typeface="Arial"/>
                <a:ea typeface="Arial"/>
                <a:cs typeface="Arial"/>
                <a:sym typeface="Arial"/>
              </a:rPr>
              <a:t>kaga</a:t>
            </a:r>
            <a:r>
              <a:rPr lang="en-US" sz="1200" b="0" dirty="0" smtClean="0">
                <a:latin typeface="Arial"/>
                <a:ea typeface="Arial"/>
                <a:cs typeface="Arial"/>
                <a:sym typeface="Arial"/>
              </a:rPr>
              <a:t> </a:t>
            </a:r>
            <a:r>
              <a:rPr lang="en-US" sz="1200" b="0" dirty="0" err="1" smtClean="0">
                <a:latin typeface="Arial"/>
                <a:ea typeface="Arial"/>
                <a:cs typeface="Arial"/>
                <a:sym typeface="Arial"/>
              </a:rPr>
              <a:t>masha</a:t>
            </a:r>
            <a:r>
              <a:rPr lang="en-US" sz="1200" b="0" dirty="0" smtClean="0">
                <a:latin typeface="Arial"/>
                <a:ea typeface="Arial"/>
                <a:cs typeface="Arial"/>
                <a:sym typeface="Arial"/>
              </a:rPr>
              <a:t> </a:t>
            </a:r>
            <a:r>
              <a:rPr lang="en-US" sz="1200" b="0" dirty="0" err="1" smtClean="0">
                <a:latin typeface="Arial"/>
                <a:ea typeface="Arial"/>
                <a:cs typeface="Arial"/>
                <a:sym typeface="Arial"/>
              </a:rPr>
              <a:t>ni</a:t>
            </a:r>
            <a:r>
              <a:rPr lang="en-US" sz="1200" b="0" dirty="0" smtClean="0">
                <a:latin typeface="Arial"/>
                <a:ea typeface="Arial"/>
                <a:cs typeface="Arial"/>
                <a:sym typeface="Arial"/>
              </a:rPr>
              <a:t> a </a:t>
            </a:r>
            <a:r>
              <a:rPr lang="en-US" sz="1200" b="0" dirty="0" err="1" smtClean="0">
                <a:latin typeface="Arial"/>
                <a:ea typeface="Arial"/>
                <a:cs typeface="Arial"/>
                <a:sym typeface="Arial"/>
              </a:rPr>
              <a:t>matu</a:t>
            </a:r>
            <a:r>
              <a:rPr lang="en-US" sz="1200" b="0" dirty="0" smtClean="0">
                <a:latin typeface="Arial"/>
                <a:ea typeface="Arial"/>
                <a:cs typeface="Arial"/>
                <a:sym typeface="Arial"/>
              </a:rPr>
              <a:t> gat </a:t>
            </a:r>
            <a:r>
              <a:rPr lang="en-US" sz="1200" b="0" dirty="0" err="1" smtClean="0">
                <a:latin typeface="Arial"/>
                <a:ea typeface="Arial"/>
                <a:cs typeface="Arial"/>
                <a:sym typeface="Arial"/>
              </a:rPr>
              <a:t>mari</a:t>
            </a:r>
            <a:r>
              <a:rPr lang="en-US" sz="1200" b="0" dirty="0" smtClean="0">
                <a:latin typeface="Arial"/>
                <a:ea typeface="Arial"/>
                <a:cs typeface="Arial"/>
                <a:sym typeface="Arial"/>
              </a:rPr>
              <a:t> </a:t>
            </a:r>
            <a:r>
              <a:rPr lang="en-US" sz="1200" b="0" dirty="0" err="1" smtClean="0">
                <a:latin typeface="Arial"/>
                <a:ea typeface="Arial"/>
                <a:cs typeface="Arial"/>
                <a:sym typeface="Arial"/>
              </a:rPr>
              <a:t>ya</a:t>
            </a:r>
            <a:r>
              <a:rPr lang="en-US" sz="1200" b="0" dirty="0" smtClean="0">
                <a:latin typeface="Arial"/>
                <a:ea typeface="Arial"/>
                <a:cs typeface="Arial"/>
                <a:sym typeface="Arial"/>
              </a:rPr>
              <a:t> ai lam </a:t>
            </a:r>
            <a:r>
              <a:rPr lang="en-US" sz="1200" b="0" dirty="0" err="1" smtClean="0">
                <a:latin typeface="Arial"/>
                <a:ea typeface="Arial"/>
                <a:cs typeface="Arial"/>
                <a:sym typeface="Arial"/>
              </a:rPr>
              <a:t>zawn</a:t>
            </a:r>
            <a:r>
              <a:rPr lang="en-US" sz="1200" b="0" dirty="0" smtClean="0">
                <a:latin typeface="Arial"/>
                <a:ea typeface="Arial"/>
                <a:cs typeface="Arial"/>
                <a:sym typeface="Arial"/>
              </a:rPr>
              <a:t> re ai </a:t>
            </a:r>
            <a:r>
              <a:rPr lang="en-US" sz="1200" b="0" dirty="0" err="1" smtClean="0">
                <a:latin typeface="Arial"/>
                <a:ea typeface="Arial"/>
                <a:cs typeface="Arial"/>
                <a:sym typeface="Arial"/>
              </a:rPr>
              <a:t>madung</a:t>
            </a:r>
            <a:r>
              <a:rPr lang="en-US" sz="1200" b="0" dirty="0" smtClean="0">
                <a:latin typeface="Arial"/>
                <a:ea typeface="Arial"/>
                <a:cs typeface="Arial"/>
                <a:sym typeface="Arial"/>
              </a:rPr>
              <a:t> </a:t>
            </a:r>
            <a:r>
              <a:rPr lang="en-US" sz="1200" b="0" dirty="0" err="1" smtClean="0">
                <a:latin typeface="Arial"/>
                <a:ea typeface="Arial"/>
                <a:cs typeface="Arial"/>
                <a:sym typeface="Arial"/>
              </a:rPr>
              <a:t>arung</a:t>
            </a:r>
            <a:r>
              <a:rPr lang="en-US" sz="1200" b="0" dirty="0" smtClean="0">
                <a:latin typeface="Arial"/>
                <a:ea typeface="Arial"/>
                <a:cs typeface="Arial"/>
                <a:sym typeface="Arial"/>
              </a:rPr>
              <a:t> </a:t>
            </a:r>
            <a:r>
              <a:rPr lang="en-US" sz="1200" b="0" dirty="0" err="1" smtClean="0">
                <a:latin typeface="Arial"/>
                <a:ea typeface="Arial"/>
                <a:cs typeface="Arial"/>
                <a:sym typeface="Arial"/>
              </a:rPr>
              <a:t>arai</a:t>
            </a:r>
            <a:r>
              <a:rPr lang="en-US" sz="1200" b="0" dirty="0" smtClean="0"/>
              <a:t> </a:t>
            </a:r>
            <a:r>
              <a:rPr lang="en-US" sz="1200" b="0" dirty="0" err="1" smtClean="0"/>
              <a:t>hte</a:t>
            </a:r>
            <a:r>
              <a:rPr lang="en-US" sz="1200" b="0" dirty="0" smtClean="0"/>
              <a:t> </a:t>
            </a:r>
            <a:r>
              <a:rPr lang="en-US" sz="1200" b="0" dirty="0" err="1" smtClean="0"/>
              <a:t>galaw</a:t>
            </a:r>
            <a:r>
              <a:rPr lang="en-US" sz="1200" b="0" dirty="0" smtClean="0"/>
              <a:t> </a:t>
            </a:r>
            <a:r>
              <a:rPr lang="en-US" sz="1200" b="0" dirty="0" err="1" smtClean="0"/>
              <a:t>lajang</a:t>
            </a:r>
            <a:r>
              <a:rPr lang="en-US" sz="1200" b="0" dirty="0" smtClean="0"/>
              <a:t> </a:t>
            </a:r>
            <a:r>
              <a:rPr lang="en-US" sz="1200" b="0" dirty="0" err="1" smtClean="0"/>
              <a:t>ya</a:t>
            </a:r>
            <a:r>
              <a:rPr lang="en-US" sz="1200" b="0" dirty="0" smtClean="0"/>
              <a:t> ai lam </a:t>
            </a:r>
            <a:r>
              <a:rPr lang="en-US" sz="1200" b="0" dirty="0" err="1" smtClean="0"/>
              <a:t>ni</a:t>
            </a:r>
            <a:r>
              <a:rPr lang="en-US" sz="1200" b="0" dirty="0" smtClean="0"/>
              <a:t> </a:t>
            </a:r>
            <a:r>
              <a:rPr lang="en-US" sz="1200" b="0" dirty="0" err="1" smtClean="0"/>
              <a:t>hpe</a:t>
            </a:r>
            <a:r>
              <a:rPr lang="en-US" sz="1200" b="0" dirty="0" smtClean="0"/>
              <a:t> </a:t>
            </a:r>
            <a:r>
              <a:rPr lang="en-US" sz="1200" b="0" dirty="0" err="1" smtClean="0"/>
              <a:t>tinang</a:t>
            </a:r>
            <a:r>
              <a:rPr lang="en-US" sz="1200" b="0" dirty="0" smtClean="0"/>
              <a:t> nan </a:t>
            </a:r>
            <a:r>
              <a:rPr lang="en-US" sz="1200" b="0" dirty="0" err="1" smtClean="0"/>
              <a:t>mai</a:t>
            </a:r>
            <a:r>
              <a:rPr lang="en-US" sz="1200" b="0" dirty="0" smtClean="0"/>
              <a:t> jaw </a:t>
            </a:r>
            <a:r>
              <a:rPr lang="en-US" sz="1200" b="0" dirty="0" err="1" smtClean="0"/>
              <a:t>ya</a:t>
            </a:r>
            <a:r>
              <a:rPr lang="en-US" sz="1200" b="0" dirty="0" smtClean="0"/>
              <a:t> ai. </a:t>
            </a:r>
            <a:r>
              <a:rPr lang="en-US" sz="1200" b="0" dirty="0" err="1" smtClean="0"/>
              <a:t>Rai</a:t>
            </a:r>
            <a:r>
              <a:rPr lang="en-US" sz="1200" b="0" dirty="0" smtClean="0"/>
              <a:t> </a:t>
            </a:r>
            <a:r>
              <a:rPr lang="en-US" sz="1200" b="0" dirty="0" err="1" smtClean="0"/>
              <a:t>tim</a:t>
            </a:r>
            <a:r>
              <a:rPr lang="en-US" sz="1200" b="0" dirty="0" smtClean="0"/>
              <a:t>, </a:t>
            </a:r>
            <a:r>
              <a:rPr lang="en-US" sz="1200" b="0" dirty="0" err="1" smtClean="0"/>
              <a:t>dai</a:t>
            </a:r>
            <a:r>
              <a:rPr lang="en-US" sz="1200" b="0" dirty="0" smtClean="0"/>
              <a:t> lam </a:t>
            </a:r>
            <a:r>
              <a:rPr lang="en-US" sz="1200" b="0" dirty="0" err="1" smtClean="0"/>
              <a:t>ni</a:t>
            </a:r>
            <a:r>
              <a:rPr lang="en-US" sz="1200" b="0" dirty="0" smtClean="0"/>
              <a:t> </a:t>
            </a:r>
            <a:r>
              <a:rPr lang="en-US" sz="1200" b="0" dirty="0" err="1" smtClean="0"/>
              <a:t>yawng</a:t>
            </a:r>
            <a:r>
              <a:rPr lang="en-US" sz="1200" b="0" dirty="0" smtClean="0"/>
              <a:t> </a:t>
            </a:r>
            <a:r>
              <a:rPr lang="en-US" sz="1200" b="0" dirty="0" err="1" smtClean="0"/>
              <a:t>hpe</a:t>
            </a:r>
            <a:r>
              <a:rPr lang="en-US" sz="1200" b="0" dirty="0" smtClean="0"/>
              <a:t> </a:t>
            </a:r>
            <a:r>
              <a:rPr lang="en-US" sz="1200" b="0" dirty="0" err="1" smtClean="0"/>
              <a:t>tinang</a:t>
            </a:r>
            <a:r>
              <a:rPr lang="en-US" sz="1200" b="0" dirty="0" smtClean="0"/>
              <a:t> jaw </a:t>
            </a:r>
            <a:r>
              <a:rPr lang="en-US" sz="1200" b="0" dirty="0" err="1" smtClean="0"/>
              <a:t>ya</a:t>
            </a:r>
            <a:r>
              <a:rPr lang="en-US" sz="1200" b="0" dirty="0" smtClean="0"/>
              <a:t> </a:t>
            </a:r>
            <a:r>
              <a:rPr lang="en-US" sz="1200" b="0" dirty="0" err="1" smtClean="0"/>
              <a:t>lu</a:t>
            </a:r>
            <a:r>
              <a:rPr lang="en-US" sz="1200" b="0" dirty="0" smtClean="0"/>
              <a:t> </a:t>
            </a:r>
            <a:r>
              <a:rPr lang="en-US" sz="1200" b="0" dirty="0" err="1" smtClean="0"/>
              <a:t>na</a:t>
            </a:r>
            <a:r>
              <a:rPr lang="en-US" sz="1200" b="0" dirty="0" smtClean="0"/>
              <a:t> </a:t>
            </a:r>
            <a:r>
              <a:rPr lang="en-US" sz="1200" b="0" dirty="0" err="1" smtClean="0"/>
              <a:t>ngu</a:t>
            </a:r>
            <a:r>
              <a:rPr lang="en-US" sz="1200" b="0" dirty="0" smtClean="0"/>
              <a:t> n-</a:t>
            </a:r>
            <a:r>
              <a:rPr lang="en-US" sz="1200" b="0" dirty="0" err="1" smtClean="0"/>
              <a:t>na</a:t>
            </a:r>
            <a:r>
              <a:rPr lang="en-US" sz="1200" b="0" dirty="0" smtClean="0"/>
              <a:t> </a:t>
            </a:r>
            <a:r>
              <a:rPr lang="en-US" sz="1200" b="0" dirty="0" err="1" smtClean="0"/>
              <a:t>nmai</a:t>
            </a:r>
            <a:r>
              <a:rPr lang="en-US" sz="1200" b="0" dirty="0" smtClean="0"/>
              <a:t> </a:t>
            </a:r>
            <a:r>
              <a:rPr lang="en-US" sz="1200" b="0" dirty="0" err="1" smtClean="0"/>
              <a:t>myit</a:t>
            </a:r>
            <a:r>
              <a:rPr lang="en-US" sz="1200" b="0" dirty="0" smtClean="0"/>
              <a:t> la ai.</a:t>
            </a:r>
            <a:endParaRPr lang="en-US" b="0" dirty="0" smtClean="0"/>
          </a:p>
        </p:txBody>
      </p:sp>
      <p:sp>
        <p:nvSpPr>
          <p:cNvPr id="305" name="Google Shape;3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Shiga </a:t>
            </a:r>
            <a:r>
              <a:rPr lang="en-US" sz="1200" b="0" i="0" u="none" strike="noStrike" cap="none" dirty="0" err="1" smtClean="0">
                <a:solidFill>
                  <a:schemeClr val="dk1"/>
                </a:solidFill>
                <a:latin typeface="Calibri"/>
                <a:ea typeface="Calibri"/>
                <a:cs typeface="Calibri"/>
                <a:sym typeface="Calibri"/>
              </a:rPr>
              <a:t>lamang</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ni</a:t>
            </a:r>
            <a:r>
              <a:rPr lang="en-US" sz="1200" b="0" i="0" u="none" strike="noStrike" cap="none" dirty="0" smtClean="0">
                <a:solidFill>
                  <a:schemeClr val="dk1"/>
                </a:solidFill>
                <a:latin typeface="Calibri"/>
                <a:ea typeface="Calibri"/>
                <a:cs typeface="Calibri"/>
                <a:sym typeface="Calibri"/>
              </a:rPr>
              <a:t> jaw </a:t>
            </a:r>
            <a:r>
              <a:rPr lang="en-US" sz="1200" b="0" i="0" u="none" strike="noStrike" cap="none"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lajang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mung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lawu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majan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a:t>
            </a:r>
            <a:r>
              <a:rPr lang="en-US" dirty="0"/>
              <a:t> </a:t>
            </a:r>
            <a:endParaRPr b="0" dirty="0"/>
          </a:p>
          <a:p>
            <a:pPr marL="457200" lvl="0" indent="-457200" algn="l" rtl="0">
              <a:lnSpc>
                <a:spcPct val="150000"/>
              </a:lnSpc>
              <a:spcBef>
                <a:spcPts val="0"/>
              </a:spcBef>
              <a:spcAft>
                <a:spcPts val="0"/>
              </a:spcAft>
              <a:buClr>
                <a:schemeClr val="dk1"/>
              </a:buClr>
              <a:buSzPts val="1300"/>
              <a:buChar char="•"/>
            </a:pPr>
            <a:r>
              <a:rPr lang="en-US" sz="1200" b="0" dirty="0" err="1" smtClean="0">
                <a:latin typeface="Arial"/>
                <a:ea typeface="Arial"/>
                <a:cs typeface="Arial"/>
                <a:sym typeface="Arial"/>
              </a:rPr>
              <a:t>Tinang</a:t>
            </a:r>
            <a:r>
              <a:rPr lang="en-US" sz="1200" b="0" dirty="0" smtClean="0">
                <a:latin typeface="Arial"/>
                <a:ea typeface="Arial"/>
                <a:cs typeface="Arial"/>
                <a:sym typeface="Arial"/>
              </a:rPr>
              <a:t> a </a:t>
            </a:r>
            <a:r>
              <a:rPr lang="en-US" sz="1200" b="0" dirty="0" err="1" smtClean="0">
                <a:latin typeface="Arial"/>
                <a:ea typeface="Arial"/>
                <a:cs typeface="Arial"/>
                <a:sym typeface="Arial"/>
              </a:rPr>
              <a:t>matu</a:t>
            </a:r>
            <a:r>
              <a:rPr lang="en-US" sz="1200" b="0" dirty="0" smtClean="0">
                <a:latin typeface="Arial"/>
                <a:ea typeface="Arial"/>
                <a:cs typeface="Arial"/>
                <a:sym typeface="Arial"/>
              </a:rPr>
              <a:t> </a:t>
            </a:r>
            <a:r>
              <a:rPr lang="en-US" sz="1200" b="0" dirty="0" err="1" smtClean="0">
                <a:latin typeface="Arial"/>
                <a:ea typeface="Arial"/>
                <a:cs typeface="Arial"/>
                <a:sym typeface="Arial"/>
              </a:rPr>
              <a:t>gara</a:t>
            </a:r>
            <a:r>
              <a:rPr lang="en-US" sz="1200" b="0" dirty="0" smtClean="0">
                <a:latin typeface="Arial"/>
                <a:ea typeface="Arial"/>
                <a:cs typeface="Arial"/>
                <a:sym typeface="Arial"/>
              </a:rPr>
              <a:t> </a:t>
            </a:r>
            <a:r>
              <a:rPr lang="en-US" sz="1200" b="0" dirty="0" err="1" smtClean="0">
                <a:latin typeface="Arial"/>
                <a:ea typeface="Arial"/>
                <a:cs typeface="Arial"/>
                <a:sym typeface="Arial"/>
              </a:rPr>
              <a:t>gaw</a:t>
            </a:r>
            <a:r>
              <a:rPr lang="en-US" sz="1200" b="0" dirty="0" smtClean="0">
                <a:latin typeface="Arial"/>
                <a:ea typeface="Arial"/>
                <a:cs typeface="Arial"/>
                <a:sym typeface="Arial"/>
              </a:rPr>
              <a:t> </a:t>
            </a:r>
            <a:r>
              <a:rPr lang="en-US" sz="1200" b="0" dirty="0" err="1" smtClean="0">
                <a:latin typeface="Arial"/>
                <a:ea typeface="Arial"/>
                <a:cs typeface="Arial"/>
                <a:sym typeface="Arial"/>
              </a:rPr>
              <a:t>byin</a:t>
            </a:r>
            <a:r>
              <a:rPr lang="en-US" sz="1200" b="0" dirty="0" smtClean="0">
                <a:latin typeface="Arial"/>
                <a:ea typeface="Arial"/>
                <a:cs typeface="Arial"/>
                <a:sym typeface="Arial"/>
              </a:rPr>
              <a:t> </a:t>
            </a:r>
            <a:r>
              <a:rPr lang="en-US" sz="1200" b="0" dirty="0" err="1" smtClean="0">
                <a:latin typeface="Arial"/>
                <a:ea typeface="Arial"/>
                <a:cs typeface="Arial"/>
                <a:sym typeface="Arial"/>
              </a:rPr>
              <a:t>mai</a:t>
            </a:r>
            <a:r>
              <a:rPr lang="en-US" sz="1200" b="0" dirty="0" smtClean="0">
                <a:latin typeface="Arial"/>
                <a:ea typeface="Arial"/>
                <a:cs typeface="Arial"/>
                <a:sym typeface="Arial"/>
              </a:rPr>
              <a:t> n-</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gara</a:t>
            </a:r>
            <a:r>
              <a:rPr lang="en-US" sz="1200" b="0" dirty="0" smtClean="0">
                <a:latin typeface="Arial"/>
                <a:ea typeface="Arial"/>
                <a:cs typeface="Arial"/>
                <a:sym typeface="Arial"/>
              </a:rPr>
              <a:t> </a:t>
            </a:r>
            <a:r>
              <a:rPr lang="en-US" sz="1200" b="0" dirty="0" err="1" smtClean="0">
                <a:latin typeface="Arial"/>
                <a:ea typeface="Arial"/>
                <a:cs typeface="Arial"/>
                <a:sym typeface="Arial"/>
              </a:rPr>
              <a:t>gaw</a:t>
            </a:r>
            <a:r>
              <a:rPr lang="en-US" sz="1200" b="0" dirty="0" smtClean="0">
                <a:latin typeface="Arial"/>
                <a:ea typeface="Arial"/>
                <a:cs typeface="Arial"/>
                <a:sym typeface="Arial"/>
              </a:rPr>
              <a:t> </a:t>
            </a:r>
            <a:r>
              <a:rPr lang="en-US" sz="1200" b="0" dirty="0" err="1" smtClean="0">
                <a:latin typeface="Arial"/>
                <a:ea typeface="Arial"/>
                <a:cs typeface="Arial"/>
                <a:sym typeface="Arial"/>
              </a:rPr>
              <a:t>nbyin</a:t>
            </a:r>
            <a:r>
              <a:rPr lang="en-US" sz="1200" b="0" dirty="0" smtClean="0">
                <a:latin typeface="Arial"/>
                <a:ea typeface="Arial"/>
                <a:cs typeface="Arial"/>
                <a:sym typeface="Arial"/>
              </a:rPr>
              <a:t> </a:t>
            </a:r>
            <a:r>
              <a:rPr lang="en-US" sz="1200" b="0" dirty="0" err="1" smtClean="0">
                <a:latin typeface="Arial"/>
                <a:ea typeface="Arial"/>
                <a:cs typeface="Arial"/>
                <a:sym typeface="Arial"/>
              </a:rPr>
              <a:t>mai</a:t>
            </a:r>
            <a:r>
              <a:rPr lang="en-US" sz="1200" b="0" dirty="0" smtClean="0">
                <a:latin typeface="Arial"/>
                <a:ea typeface="Arial"/>
                <a:cs typeface="Arial"/>
                <a:sym typeface="Arial"/>
              </a:rPr>
              <a:t> </a:t>
            </a:r>
            <a:r>
              <a:rPr lang="en-US" sz="1200" b="0" dirty="0" err="1" smtClean="0">
                <a:latin typeface="Arial"/>
                <a:ea typeface="Arial"/>
                <a:cs typeface="Arial"/>
                <a:sym typeface="Arial"/>
              </a:rPr>
              <a:t>ai</a:t>
            </a:r>
            <a:r>
              <a:rPr lang="en-US" sz="1200" b="0" dirty="0" smtClean="0">
                <a:latin typeface="Arial"/>
                <a:ea typeface="Arial"/>
                <a:cs typeface="Arial"/>
                <a:sym typeface="Arial"/>
              </a:rPr>
              <a:t> </a:t>
            </a:r>
            <a:r>
              <a:rPr lang="en-US" sz="1200" b="0" dirty="0" err="1" smtClean="0">
                <a:latin typeface="Arial"/>
                <a:ea typeface="Arial"/>
                <a:cs typeface="Arial"/>
                <a:sym typeface="Arial"/>
              </a:rPr>
              <a:t>ngu</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latin typeface="Arial"/>
                <a:ea typeface="Arial"/>
                <a:cs typeface="Arial"/>
                <a:sym typeface="Arial"/>
              </a:rPr>
              <a:t> </a:t>
            </a:r>
            <a:r>
              <a:rPr lang="en-US" sz="1200" b="0" dirty="0" err="1" smtClean="0">
                <a:latin typeface="Arial"/>
                <a:ea typeface="Arial"/>
                <a:cs typeface="Arial"/>
                <a:sym typeface="Arial"/>
              </a:rPr>
              <a:t>majan</a:t>
            </a:r>
            <a:r>
              <a:rPr lang="en-US" sz="1200" b="0" dirty="0" smtClean="0">
                <a:latin typeface="Arial"/>
                <a:ea typeface="Arial"/>
                <a:cs typeface="Arial"/>
                <a:sym typeface="Arial"/>
              </a:rPr>
              <a:t> </a:t>
            </a:r>
            <a:r>
              <a:rPr lang="en-US" sz="1200" b="0" dirty="0" err="1" smtClean="0">
                <a:latin typeface="Arial"/>
                <a:ea typeface="Arial"/>
                <a:cs typeface="Arial"/>
                <a:sym typeface="Arial"/>
              </a:rPr>
              <a:t>chye</a:t>
            </a:r>
            <a:r>
              <a:rPr lang="en-US" sz="1200" b="0" dirty="0" smtClean="0">
                <a:latin typeface="Arial"/>
                <a:ea typeface="Arial"/>
                <a:cs typeface="Arial"/>
                <a:sym typeface="Arial"/>
              </a:rPr>
              <a:t> </a:t>
            </a:r>
            <a:r>
              <a:rPr lang="en-US" sz="1200" b="0" dirty="0" err="1" smtClean="0">
                <a:latin typeface="Arial"/>
                <a:ea typeface="Arial"/>
                <a:cs typeface="Arial"/>
                <a:sym typeface="Arial"/>
              </a:rPr>
              <a:t>nga</a:t>
            </a:r>
            <a:r>
              <a:rPr lang="en-US" sz="1200" b="0" dirty="0" smtClean="0">
                <a:latin typeface="Arial"/>
                <a:ea typeface="Arial"/>
                <a:cs typeface="Arial"/>
                <a:sym typeface="Arial"/>
              </a:rPr>
              <a:t> u.</a:t>
            </a:r>
            <a:endParaRPr lang="en-US" b="0" dirty="0" smtClean="0"/>
          </a:p>
          <a:p>
            <a:pPr marL="457200" lvl="0" indent="-457200" algn="l" rtl="0">
              <a:lnSpc>
                <a:spcPct val="150000"/>
              </a:lnSpc>
              <a:spcBef>
                <a:spcPts val="0"/>
              </a:spcBef>
              <a:spcAft>
                <a:spcPts val="0"/>
              </a:spcAft>
              <a:buClr>
                <a:schemeClr val="dk1"/>
              </a:buClr>
              <a:buSzPts val="1300"/>
              <a:buChar char="•"/>
            </a:pPr>
            <a:r>
              <a:rPr lang="en-US" sz="1200" b="0" dirty="0" err="1" smtClean="0">
                <a:latin typeface="Arial"/>
                <a:ea typeface="Arial"/>
                <a:cs typeface="Arial"/>
                <a:sym typeface="Arial"/>
              </a:rPr>
              <a:t>Rai</a:t>
            </a:r>
            <a:r>
              <a:rPr lang="en-US" sz="1200" b="0" dirty="0" smtClean="0">
                <a:latin typeface="Arial"/>
                <a:ea typeface="Arial"/>
                <a:cs typeface="Arial"/>
                <a:sym typeface="Arial"/>
              </a:rPr>
              <a:t> </a:t>
            </a:r>
            <a:r>
              <a:rPr lang="en-US" sz="1200" b="0" dirty="0" err="1" smtClean="0">
                <a:latin typeface="Arial"/>
                <a:ea typeface="Arial"/>
                <a:cs typeface="Arial"/>
                <a:sym typeface="Arial"/>
              </a:rPr>
              <a:t>ni</a:t>
            </a:r>
            <a:r>
              <a:rPr lang="en-US" sz="1200" b="0" dirty="0" smtClean="0">
                <a:latin typeface="Arial"/>
                <a:ea typeface="Arial"/>
                <a:cs typeface="Arial"/>
                <a:sym typeface="Arial"/>
              </a:rPr>
              <a:t> n-</a:t>
            </a:r>
            <a:r>
              <a:rPr lang="en-US" sz="1200" b="0" dirty="0" err="1" smtClean="0">
                <a:latin typeface="Arial"/>
                <a:ea typeface="Arial"/>
                <a:cs typeface="Arial"/>
                <a:sym typeface="Arial"/>
              </a:rPr>
              <a:t>mari</a:t>
            </a:r>
            <a:r>
              <a:rPr lang="en-US" sz="1200" b="0" dirty="0" smtClean="0">
                <a:latin typeface="Arial"/>
                <a:ea typeface="Arial"/>
                <a:cs typeface="Arial"/>
                <a:sym typeface="Arial"/>
              </a:rPr>
              <a:t> </a:t>
            </a:r>
            <a:r>
              <a:rPr lang="en-US" sz="1200" b="0" dirty="0" err="1" smtClean="0">
                <a:latin typeface="Arial"/>
                <a:ea typeface="Arial"/>
                <a:cs typeface="Arial"/>
                <a:sym typeface="Arial"/>
              </a:rPr>
              <a:t>shi</a:t>
            </a:r>
            <a:r>
              <a:rPr lang="en-US" sz="1200" b="0" dirty="0" smtClean="0">
                <a:latin typeface="Arial"/>
                <a:ea typeface="Arial"/>
                <a:cs typeface="Arial"/>
                <a:sym typeface="Arial"/>
              </a:rPr>
              <a:t> yang </a:t>
            </a:r>
            <a:r>
              <a:rPr lang="en-US" sz="1200" b="0" dirty="0" err="1" smtClean="0">
                <a:latin typeface="Arial"/>
                <a:ea typeface="Arial"/>
                <a:cs typeface="Arial"/>
                <a:sym typeface="Arial"/>
              </a:rPr>
              <a:t>shanhte</a:t>
            </a:r>
            <a:r>
              <a:rPr lang="en-US" sz="1200" b="0" dirty="0" smtClean="0">
                <a:latin typeface="Arial"/>
                <a:ea typeface="Arial"/>
                <a:cs typeface="Arial"/>
                <a:sym typeface="Arial"/>
              </a:rPr>
              <a:t> </a:t>
            </a:r>
            <a:r>
              <a:rPr lang="en-US" sz="1200" b="0" dirty="0" err="1" smtClean="0"/>
              <a:t>hte</a:t>
            </a:r>
            <a:r>
              <a:rPr lang="en-US" sz="1200" b="0" dirty="0" smtClean="0"/>
              <a:t> </a:t>
            </a:r>
            <a:r>
              <a:rPr lang="en-US" sz="1200" b="0" dirty="0" err="1" smtClean="0"/>
              <a:t>shawng</a:t>
            </a:r>
            <a:r>
              <a:rPr lang="en-US" sz="1200" b="0" dirty="0" smtClean="0"/>
              <a:t> </a:t>
            </a:r>
            <a:r>
              <a:rPr lang="en-US" sz="1200" b="0" dirty="0" err="1" smtClean="0"/>
              <a:t>shagrin</a:t>
            </a:r>
            <a:r>
              <a:rPr lang="en-US" sz="1200" b="0" dirty="0" smtClean="0"/>
              <a:t> </a:t>
            </a:r>
            <a:r>
              <a:rPr lang="en-US" sz="1200" b="0" dirty="0" err="1" smtClean="0"/>
              <a:t>masat</a:t>
            </a:r>
            <a:r>
              <a:rPr lang="en-US" sz="1200" b="0" dirty="0" smtClean="0"/>
              <a:t> la u.</a:t>
            </a:r>
            <a:endParaRPr lang="en-US" sz="1200" b="0"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US" dirty="0"/>
              <a:t/>
            </a:r>
            <a:br>
              <a:rPr lang="en-US" dirty="0"/>
            </a:br>
            <a:endParaRPr dirty="0"/>
          </a:p>
        </p:txBody>
      </p:sp>
      <p:sp>
        <p:nvSpPr>
          <p:cNvPr id="314" name="Google Shape;31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latin typeface="Arial"/>
                <a:ea typeface="Arial"/>
                <a:cs typeface="Arial"/>
                <a:sym typeface="Arial"/>
              </a:rPr>
              <a:t>Aten</a:t>
            </a:r>
            <a:r>
              <a:rPr lang="en-US" sz="1200" b="0" dirty="0" smtClean="0">
                <a:latin typeface="Arial"/>
                <a:ea typeface="Arial"/>
                <a:cs typeface="Arial"/>
                <a:sym typeface="Arial"/>
              </a:rPr>
              <a:t> </a:t>
            </a:r>
            <a:r>
              <a:rPr lang="en-US" sz="1200" b="0" dirty="0" err="1" smtClean="0">
                <a:latin typeface="Arial"/>
                <a:ea typeface="Arial"/>
                <a:cs typeface="Arial"/>
                <a:sym typeface="Arial"/>
              </a:rPr>
              <a:t>shagu</a:t>
            </a:r>
            <a:r>
              <a:rPr lang="en-US" sz="1200" b="0" dirty="0" smtClean="0">
                <a:latin typeface="Arial"/>
                <a:ea typeface="Arial"/>
                <a:cs typeface="Arial"/>
                <a:sym typeface="Arial"/>
              </a:rPr>
              <a:t> </a:t>
            </a:r>
            <a:r>
              <a:rPr lang="en-US" sz="1200" b="0" dirty="0" err="1" smtClean="0">
                <a:latin typeface="Arial"/>
                <a:ea typeface="Arial"/>
                <a:cs typeface="Arial"/>
                <a:sym typeface="Arial"/>
              </a:rPr>
              <a:t>hta</a:t>
            </a:r>
            <a:r>
              <a:rPr lang="en-US" sz="1200" b="0" dirty="0" smtClean="0">
                <a:latin typeface="Arial"/>
                <a:ea typeface="Arial"/>
                <a:cs typeface="Arial"/>
                <a:sym typeface="Arial"/>
              </a:rPr>
              <a:t> </a:t>
            </a:r>
            <a:r>
              <a:rPr lang="en-US" sz="1200" b="0" dirty="0" err="1" smtClean="0">
                <a:latin typeface="Arial"/>
                <a:ea typeface="Arial"/>
                <a:cs typeface="Arial"/>
                <a:sym typeface="Arial"/>
              </a:rPr>
              <a:t>tinang</a:t>
            </a:r>
            <a:r>
              <a:rPr lang="en-US" sz="1200" b="0" dirty="0" smtClean="0">
                <a:latin typeface="Arial"/>
                <a:ea typeface="Arial"/>
                <a:cs typeface="Arial"/>
                <a:sym typeface="Arial"/>
              </a:rPr>
              <a:t> </a:t>
            </a:r>
            <a:r>
              <a:rPr lang="en-US" sz="1200" b="0" dirty="0" err="1" smtClean="0">
                <a:latin typeface="Arial"/>
                <a:ea typeface="Arial"/>
                <a:cs typeface="Arial"/>
                <a:sym typeface="Arial"/>
              </a:rPr>
              <a:t>madu</a:t>
            </a:r>
            <a:r>
              <a:rPr lang="en-US" sz="1200" b="0" dirty="0" smtClean="0">
                <a:latin typeface="Arial"/>
                <a:ea typeface="Arial"/>
                <a:cs typeface="Arial"/>
                <a:sym typeface="Arial"/>
              </a:rPr>
              <a:t> </a:t>
            </a:r>
            <a:r>
              <a:rPr lang="en-US" sz="1200" b="0" dirty="0" err="1" smtClean="0">
                <a:latin typeface="Arial"/>
                <a:ea typeface="Arial"/>
                <a:cs typeface="Arial"/>
                <a:sym typeface="Arial"/>
              </a:rPr>
              <a:t>hkum</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hkamja</a:t>
            </a:r>
            <a:r>
              <a:rPr lang="en-US" sz="1200" b="0" dirty="0" smtClean="0">
                <a:latin typeface="Arial"/>
                <a:ea typeface="Arial"/>
                <a:cs typeface="Arial"/>
                <a:sym typeface="Arial"/>
              </a:rPr>
              <a:t> lam </a:t>
            </a:r>
            <a:r>
              <a:rPr lang="en-US" sz="1200" b="0" dirty="0" err="1" smtClean="0">
                <a:latin typeface="Arial"/>
                <a:ea typeface="Arial"/>
                <a:cs typeface="Arial"/>
                <a:sym typeface="Arial"/>
              </a:rPr>
              <a:t>hte</a:t>
            </a:r>
            <a:r>
              <a:rPr lang="en-US" sz="1200" b="0" dirty="0" smtClean="0">
                <a:latin typeface="Arial"/>
                <a:ea typeface="Arial"/>
                <a:cs typeface="Arial"/>
                <a:sym typeface="Arial"/>
              </a:rPr>
              <a:t> </a:t>
            </a:r>
            <a:r>
              <a:rPr lang="en-US" sz="1200" b="0" dirty="0" smtClean="0"/>
              <a:t>s</a:t>
            </a:r>
            <a:r>
              <a:rPr lang="en-US" sz="1200" b="0" dirty="0" smtClean="0">
                <a:latin typeface="Arial"/>
                <a:ea typeface="Arial"/>
                <a:cs typeface="Arial"/>
                <a:sym typeface="Arial"/>
              </a:rPr>
              <a:t>him </a:t>
            </a:r>
            <a:r>
              <a:rPr lang="en-US" sz="1200" b="0" dirty="0" err="1" smtClean="0">
                <a:latin typeface="Arial"/>
                <a:ea typeface="Arial"/>
                <a:cs typeface="Arial"/>
                <a:sym typeface="Arial"/>
              </a:rPr>
              <a:t>lum</a:t>
            </a:r>
            <a:r>
              <a:rPr lang="en-US" sz="1200" b="0" dirty="0" smtClean="0">
                <a:latin typeface="Arial"/>
                <a:ea typeface="Arial"/>
                <a:cs typeface="Arial"/>
                <a:sym typeface="Arial"/>
              </a:rPr>
              <a:t> lam a </a:t>
            </a:r>
            <a:r>
              <a:rPr lang="en-US" sz="1200" b="0" dirty="0" err="1" smtClean="0">
                <a:latin typeface="Arial"/>
                <a:ea typeface="Arial"/>
                <a:cs typeface="Arial"/>
                <a:sym typeface="Arial"/>
              </a:rPr>
              <a:t>matu</a:t>
            </a:r>
            <a:r>
              <a:rPr lang="en-US" sz="1200" b="0" dirty="0" smtClean="0">
                <a:latin typeface="Arial"/>
                <a:ea typeface="Arial"/>
                <a:cs typeface="Arial"/>
                <a:sym typeface="Arial"/>
              </a:rPr>
              <a:t> </a:t>
            </a:r>
            <a:r>
              <a:rPr lang="en-US" sz="1200" b="0" dirty="0" err="1" smtClean="0">
                <a:latin typeface="Arial"/>
                <a:ea typeface="Arial"/>
                <a:cs typeface="Arial"/>
                <a:sym typeface="Arial"/>
              </a:rPr>
              <a:t>ra</a:t>
            </a:r>
            <a:r>
              <a:rPr lang="en-US" sz="1200" b="0" dirty="0" smtClean="0">
                <a:latin typeface="Arial"/>
                <a:ea typeface="Arial"/>
                <a:cs typeface="Arial"/>
                <a:sym typeface="Arial"/>
              </a:rPr>
              <a:t> </a:t>
            </a:r>
            <a:r>
              <a:rPr lang="en-US" sz="1200" b="0" dirty="0" err="1" smtClean="0">
                <a:latin typeface="Arial"/>
                <a:ea typeface="Arial"/>
                <a:cs typeface="Arial"/>
                <a:sym typeface="Arial"/>
              </a:rPr>
              <a:t>ahkyak</a:t>
            </a:r>
            <a:r>
              <a:rPr lang="en-US" sz="1200" b="0" dirty="0" smtClean="0">
                <a:latin typeface="Arial"/>
                <a:ea typeface="Arial"/>
                <a:cs typeface="Arial"/>
                <a:sym typeface="Arial"/>
              </a:rPr>
              <a:t> </a:t>
            </a:r>
            <a:r>
              <a:rPr lang="en-US" sz="1200" b="0" dirty="0" err="1" smtClean="0">
                <a:latin typeface="Arial"/>
                <a:ea typeface="Arial"/>
                <a:cs typeface="Arial"/>
                <a:sym typeface="Arial"/>
              </a:rPr>
              <a:t>ai</a:t>
            </a:r>
            <a:r>
              <a:rPr lang="en-US" sz="1200" b="0" dirty="0" smtClean="0">
                <a:latin typeface="Arial"/>
                <a:ea typeface="Arial"/>
                <a:cs typeface="Arial"/>
                <a:sym typeface="Arial"/>
              </a:rPr>
              <a:t> </a:t>
            </a:r>
            <a:r>
              <a:rPr lang="en-US" sz="1200" b="0" dirty="0" err="1" smtClean="0">
                <a:latin typeface="Arial"/>
                <a:ea typeface="Arial"/>
                <a:cs typeface="Arial"/>
                <a:sym typeface="Arial"/>
              </a:rPr>
              <a:t>makawp</a:t>
            </a:r>
            <a:r>
              <a:rPr lang="en-US" sz="1200" b="0" dirty="0" smtClean="0">
                <a:latin typeface="Arial"/>
                <a:ea typeface="Arial"/>
                <a:cs typeface="Arial"/>
                <a:sym typeface="Arial"/>
              </a:rPr>
              <a:t> </a:t>
            </a:r>
            <a:r>
              <a:rPr lang="en-US" sz="1200" b="0" dirty="0" err="1" smtClean="0">
                <a:latin typeface="Arial"/>
                <a:ea typeface="Arial"/>
                <a:cs typeface="Arial"/>
                <a:sym typeface="Arial"/>
              </a:rPr>
              <a:t>maga</a:t>
            </a:r>
            <a:r>
              <a:rPr lang="en-US" sz="1200" b="0" dirty="0" smtClean="0">
                <a:latin typeface="Arial"/>
                <a:ea typeface="Arial"/>
                <a:cs typeface="Arial"/>
                <a:sym typeface="Arial"/>
              </a:rPr>
              <a:t> lam </a:t>
            </a:r>
            <a:r>
              <a:rPr lang="en-US" sz="1200" b="0" dirty="0" err="1" smtClean="0">
                <a:latin typeface="Arial"/>
                <a:ea typeface="Arial"/>
                <a:cs typeface="Arial"/>
                <a:sym typeface="Arial"/>
              </a:rPr>
              <a:t>ni</a:t>
            </a:r>
            <a:r>
              <a:rPr lang="en-US" sz="1200" b="0" dirty="0" smtClean="0">
                <a:latin typeface="Arial"/>
                <a:ea typeface="Arial"/>
                <a:cs typeface="Arial"/>
                <a:sym typeface="Arial"/>
              </a:rPr>
              <a:t> </a:t>
            </a:r>
            <a:r>
              <a:rPr lang="en-US" sz="1200" b="0" dirty="0" err="1" smtClean="0">
                <a:latin typeface="Arial"/>
                <a:ea typeface="Arial"/>
                <a:cs typeface="Arial"/>
                <a:sym typeface="Arial"/>
              </a:rPr>
              <a:t>galaw</a:t>
            </a:r>
            <a:r>
              <a:rPr lang="en-US" sz="1200" b="0" dirty="0" smtClean="0">
                <a:latin typeface="Arial"/>
                <a:ea typeface="Arial"/>
                <a:cs typeface="Arial"/>
                <a:sym typeface="Arial"/>
              </a:rPr>
              <a:t> </a:t>
            </a:r>
            <a:r>
              <a:rPr lang="en-US" sz="1200" b="0" dirty="0" err="1" smtClean="0">
                <a:latin typeface="Arial"/>
                <a:ea typeface="Arial"/>
                <a:cs typeface="Arial"/>
                <a:sym typeface="Arial"/>
              </a:rPr>
              <a:t>nga</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matu</a:t>
            </a:r>
            <a:r>
              <a:rPr lang="en-US" sz="1200" b="0" dirty="0" smtClean="0">
                <a:latin typeface="Arial"/>
                <a:ea typeface="Arial"/>
                <a:cs typeface="Arial"/>
                <a:sym typeface="Arial"/>
              </a:rPr>
              <a:t> </a:t>
            </a:r>
            <a:r>
              <a:rPr lang="en-US" sz="1200" b="0" dirty="0" err="1" smtClean="0">
                <a:latin typeface="Arial"/>
                <a:ea typeface="Arial"/>
                <a:cs typeface="Arial"/>
                <a:sym typeface="Arial"/>
              </a:rPr>
              <a:t>mung</a:t>
            </a:r>
            <a:r>
              <a:rPr lang="en-US" sz="1200" b="0" dirty="0" smtClean="0">
                <a:latin typeface="Arial"/>
                <a:ea typeface="Arial"/>
                <a:cs typeface="Arial"/>
                <a:sym typeface="Arial"/>
              </a:rPr>
              <a:t> </a:t>
            </a:r>
            <a:r>
              <a:rPr lang="en-US" sz="1200" b="0" dirty="0" err="1" smtClean="0">
                <a:latin typeface="Arial"/>
                <a:ea typeface="Arial"/>
                <a:cs typeface="Arial"/>
                <a:sym typeface="Arial"/>
              </a:rPr>
              <a:t>dum</a:t>
            </a:r>
            <a:r>
              <a:rPr lang="en-US" sz="1200" b="0" dirty="0" smtClean="0">
                <a:latin typeface="Arial"/>
                <a:ea typeface="Arial"/>
                <a:cs typeface="Arial"/>
                <a:sym typeface="Arial"/>
              </a:rPr>
              <a:t> </a:t>
            </a:r>
            <a:r>
              <a:rPr lang="en-US" sz="1200" b="0" dirty="0" err="1" smtClean="0">
                <a:latin typeface="Arial"/>
                <a:ea typeface="Arial"/>
                <a:cs typeface="Arial"/>
                <a:sym typeface="Arial"/>
              </a:rPr>
              <a:t>nga</a:t>
            </a:r>
            <a:r>
              <a:rPr lang="en-US" sz="1200" b="0" dirty="0" smtClean="0">
                <a:latin typeface="Arial"/>
                <a:ea typeface="Arial"/>
                <a:cs typeface="Arial"/>
                <a:sym typeface="Arial"/>
              </a:rPr>
              <a:t> u.</a:t>
            </a:r>
          </a:p>
        </p:txBody>
      </p:sp>
      <p:sp>
        <p:nvSpPr>
          <p:cNvPr id="323" name="Google Shape;3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Ndai</a:t>
            </a:r>
            <a:r>
              <a:rPr lang="en-US" sz="1200" b="0" i="0" u="none" strike="noStrike" cap="none" dirty="0" smtClean="0">
                <a:solidFill>
                  <a:schemeClr val="dk1"/>
                </a:solidFill>
                <a:latin typeface="Calibri"/>
                <a:ea typeface="Calibri"/>
                <a:cs typeface="Calibri"/>
                <a:sym typeface="Calibri"/>
              </a:rPr>
              <a:t> video </a:t>
            </a:r>
            <a:r>
              <a:rPr lang="en-US" sz="1200" b="0" i="0" u="none" strike="noStrike" cap="none" dirty="0" err="1" smtClean="0">
                <a:solidFill>
                  <a:schemeClr val="dk1"/>
                </a:solidFill>
                <a:latin typeface="Calibri"/>
                <a:ea typeface="Calibri"/>
                <a:cs typeface="Calibri"/>
                <a:sym typeface="Calibri"/>
              </a:rPr>
              <a:t>hta</a:t>
            </a:r>
            <a:r>
              <a:rPr lang="en-US" sz="1200" b="0" i="0" u="none" strike="noStrike" cap="none" dirty="0" smtClean="0">
                <a:solidFill>
                  <a:schemeClr val="dk1"/>
                </a:solidFill>
                <a:latin typeface="Calibri"/>
                <a:ea typeface="Calibri"/>
                <a:cs typeface="Calibri"/>
                <a:sym typeface="Calibri"/>
              </a:rPr>
              <a:t> ta</a:t>
            </a:r>
            <a:r>
              <a:rPr lang="en-US" sz="1200" b="0" i="0" u="none" strike="noStrike" cap="none" baseline="0" dirty="0" smtClean="0">
                <a:solidFill>
                  <a:schemeClr val="dk1"/>
                </a:solidFill>
                <a:latin typeface="Calibri"/>
                <a:ea typeface="Calibri"/>
                <a:cs typeface="Calibri"/>
                <a:sym typeface="Calibri"/>
              </a:rPr>
              <a:t> tut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let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ga.</a:t>
            </a:r>
            <a:endParaRPr dirty="0"/>
          </a:p>
        </p:txBody>
      </p:sp>
      <p:sp>
        <p:nvSpPr>
          <p:cNvPr id="332" name="Google Shape;332;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aten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kaga</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let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ai.</a:t>
            </a:r>
            <a:endParaRPr lang="en-US" sz="1200" b="0" i="0" u="none" strike="noStrike" cap="none" dirty="0" smtClean="0">
              <a:solidFill>
                <a:schemeClr val="dk1"/>
              </a:solidFill>
              <a:latin typeface="Calibri"/>
              <a:ea typeface="Calibri"/>
              <a:cs typeface="Calibri"/>
              <a:sym typeface="Calibri"/>
            </a:endParaRPr>
          </a:p>
        </p:txBody>
      </p:sp>
      <p:sp>
        <p:nvSpPr>
          <p:cNvPr id="340" name="Google Shape;34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FFFFFF"/>
              </a:buClr>
              <a:buSzPts val="2400"/>
              <a:buFont typeface="Arial"/>
              <a:buNone/>
              <a:tabLst/>
              <a:defRPr/>
            </a:pPr>
            <a:r>
              <a:rPr lang="en-US" b="0" dirty="0" smtClean="0">
                <a:solidFill>
                  <a:srgbClr val="FFFFFF"/>
                </a:solidFill>
                <a:latin typeface="Arial"/>
                <a:ea typeface="Arial"/>
                <a:cs typeface="Arial"/>
                <a:sym typeface="Arial"/>
              </a:rPr>
              <a:t>Ra</a:t>
            </a:r>
            <a:r>
              <a:rPr lang="en-US" b="1"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ahkyak</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nga</a:t>
            </a:r>
            <a:r>
              <a:rPr lang="en-US" b="0" dirty="0" smtClean="0">
                <a:solidFill>
                  <a:srgbClr val="FFFFFF"/>
                </a:solidFill>
                <a:latin typeface="Arial"/>
                <a:ea typeface="Arial"/>
                <a:cs typeface="Arial"/>
                <a:sym typeface="Arial"/>
              </a:rPr>
              <a:t> ai </a:t>
            </a:r>
            <a:r>
              <a:rPr lang="en-US" b="0" dirty="0" err="1" smtClean="0">
                <a:solidFill>
                  <a:srgbClr val="FFFFFF"/>
                </a:solidFill>
                <a:latin typeface="Arial"/>
                <a:ea typeface="Arial"/>
                <a:cs typeface="Arial"/>
                <a:sym typeface="Arial"/>
              </a:rPr>
              <a:t>galaw</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lajang</a:t>
            </a:r>
            <a:r>
              <a:rPr lang="en-US" b="0" dirty="0" smtClean="0">
                <a:solidFill>
                  <a:srgbClr val="FFFFFF"/>
                </a:solidFill>
                <a:latin typeface="Arial"/>
                <a:ea typeface="Arial"/>
                <a:cs typeface="Arial"/>
                <a:sym typeface="Arial"/>
              </a:rPr>
              <a:t> lam (</a:t>
            </a:r>
            <a:r>
              <a:rPr lang="en-US" b="0" dirty="0" err="1" smtClean="0">
                <a:solidFill>
                  <a:srgbClr val="FFFFFF"/>
                </a:solidFill>
                <a:latin typeface="Arial"/>
                <a:ea typeface="Arial"/>
                <a:cs typeface="Arial"/>
                <a:sym typeface="Arial"/>
              </a:rPr>
              <a:t>shr</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arung</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arai</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ni</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hpe</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tinang</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dantawt</a:t>
            </a:r>
            <a:r>
              <a:rPr lang="en-US" b="0" baseline="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nlu</a:t>
            </a:r>
            <a:r>
              <a:rPr lang="en-US" b="0" dirty="0" smtClean="0">
                <a:solidFill>
                  <a:srgbClr val="FFFFFF"/>
                </a:solidFill>
                <a:latin typeface="Arial"/>
                <a:ea typeface="Arial"/>
                <a:cs typeface="Arial"/>
                <a:sym typeface="Arial"/>
              </a:rPr>
              <a:t> jaw </a:t>
            </a:r>
            <a:r>
              <a:rPr lang="en-US" b="0" dirty="0" err="1" smtClean="0">
                <a:solidFill>
                  <a:srgbClr val="FFFFFF"/>
                </a:solidFill>
                <a:latin typeface="Arial"/>
                <a:ea typeface="Arial"/>
                <a:cs typeface="Arial"/>
                <a:sym typeface="Arial"/>
              </a:rPr>
              <a:t>ya</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lu</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tim</a:t>
            </a:r>
            <a:r>
              <a:rPr lang="en-US" b="0" dirty="0" smtClean="0">
                <a:solidFill>
                  <a:srgbClr val="FFFFFF"/>
                </a:solidFill>
                <a:latin typeface="Arial"/>
                <a:ea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FFFFFF"/>
              </a:buClr>
              <a:buSzPts val="2400"/>
              <a:buFont typeface="Arial"/>
              <a:buNone/>
              <a:tabLst/>
              <a:defRPr/>
            </a:pPr>
            <a:r>
              <a:rPr lang="en-US" b="0" dirty="0" err="1" smtClean="0">
                <a:solidFill>
                  <a:srgbClr val="FFFFFF"/>
                </a:solidFill>
                <a:latin typeface="Arial"/>
                <a:ea typeface="Arial"/>
                <a:cs typeface="Arial"/>
                <a:sym typeface="Arial"/>
              </a:rPr>
              <a:t>kaga</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galaw</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lajang</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ya</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nga</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ai</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ni</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galaw</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ya</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lu</a:t>
            </a:r>
            <a:r>
              <a:rPr lang="en-US" b="0" baseline="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ai</a:t>
            </a:r>
            <a:r>
              <a:rPr lang="en-US" b="0" dirty="0" smtClean="0">
                <a:solidFill>
                  <a:srgbClr val="FFFFFF"/>
                </a:solidFill>
                <a:latin typeface="Arial"/>
                <a:ea typeface="Arial"/>
                <a:cs typeface="Arial"/>
                <a:sym typeface="Arial"/>
              </a:rPr>
              <a:t> lam </a:t>
            </a:r>
            <a:r>
              <a:rPr lang="en-US" b="0" dirty="0" err="1" smtClean="0">
                <a:solidFill>
                  <a:srgbClr val="FFFFFF"/>
                </a:solidFill>
                <a:latin typeface="Arial"/>
                <a:ea typeface="Arial"/>
                <a:cs typeface="Arial"/>
                <a:sym typeface="Arial"/>
              </a:rPr>
              <a:t>mung</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nga</a:t>
            </a:r>
            <a:r>
              <a:rPr lang="en-US" b="0" dirty="0" smtClean="0">
                <a:solidFill>
                  <a:srgbClr val="FFFFFF"/>
                </a:solidFill>
                <a:latin typeface="Arial"/>
                <a:ea typeface="Arial"/>
                <a:cs typeface="Arial"/>
                <a:sym typeface="Arial"/>
              </a:rPr>
              <a:t> </a:t>
            </a:r>
            <a:r>
              <a:rPr lang="en-US" b="0" dirty="0" err="1" smtClean="0">
                <a:solidFill>
                  <a:srgbClr val="FFFFFF"/>
                </a:solidFill>
                <a:latin typeface="Arial"/>
                <a:ea typeface="Arial"/>
                <a:cs typeface="Arial"/>
                <a:sym typeface="Arial"/>
              </a:rPr>
              <a:t>ai</a:t>
            </a:r>
            <a:r>
              <a:rPr lang="en-US" b="0" dirty="0" smtClean="0">
                <a:solidFill>
                  <a:srgbClr val="FFFFFF"/>
                </a:solidFill>
                <a:latin typeface="Arial"/>
                <a:ea typeface="Arial"/>
                <a:cs typeface="Arial"/>
                <a:sym typeface="Arial"/>
              </a:rPr>
              <a:t>. </a:t>
            </a:r>
            <a:endParaRPr lang="en-US" b="0" dirty="0" smtClean="0"/>
          </a:p>
          <a:p>
            <a:pPr marL="0" lvl="0" indent="0" algn="ctr" rtl="0">
              <a:lnSpc>
                <a:spcPct val="150000"/>
              </a:lnSpc>
              <a:spcBef>
                <a:spcPts val="0"/>
              </a:spcBef>
              <a:spcAft>
                <a:spcPts val="0"/>
              </a:spcAft>
              <a:buClr>
                <a:srgbClr val="FFFFFF"/>
              </a:buClr>
              <a:buSzPts val="2400"/>
              <a:buNone/>
            </a:pPr>
            <a:endParaRPr dirty="0"/>
          </a:p>
        </p:txBody>
      </p:sp>
      <p:sp>
        <p:nvSpPr>
          <p:cNvPr id="347" name="Google Shape;3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60000"/>
              </a:lnSpc>
              <a:spcBef>
                <a:spcPts val="0"/>
              </a:spcBef>
              <a:spcAft>
                <a:spcPts val="0"/>
              </a:spcAft>
              <a:buClr>
                <a:schemeClr val="dk1"/>
              </a:buClr>
              <a:buSzPts val="2000"/>
              <a:buFont typeface="Arial"/>
              <a:buNone/>
              <a:tabLst/>
              <a:defRPr/>
            </a:pPr>
            <a:r>
              <a:rPr lang="en-US" sz="1200" b="0" dirty="0" err="1" smtClean="0">
                <a:latin typeface="Arial"/>
                <a:ea typeface="Arial"/>
                <a:cs typeface="Arial"/>
                <a:sym typeface="Arial"/>
              </a:rPr>
              <a:t>Shawa</a:t>
            </a:r>
            <a:r>
              <a:rPr lang="en-US" sz="1200" b="0" dirty="0" smtClean="0">
                <a:latin typeface="Arial"/>
                <a:ea typeface="Arial"/>
                <a:cs typeface="Arial"/>
                <a:sym typeface="Arial"/>
              </a:rPr>
              <a:t> </a:t>
            </a:r>
            <a:r>
              <a:rPr lang="en-US" sz="1200" b="0" dirty="0" err="1" smtClean="0">
                <a:latin typeface="Arial"/>
                <a:ea typeface="Arial"/>
                <a:cs typeface="Arial"/>
                <a:sym typeface="Arial"/>
              </a:rPr>
              <a:t>masha</a:t>
            </a:r>
            <a:r>
              <a:rPr lang="en-US" sz="1200" b="0" baseline="0" dirty="0" smtClean="0">
                <a:latin typeface="Arial"/>
                <a:ea typeface="Arial"/>
                <a:cs typeface="Arial"/>
                <a:sym typeface="Arial"/>
              </a:rPr>
              <a:t> </a:t>
            </a:r>
            <a:r>
              <a:rPr lang="en-US" sz="1200" b="0" baseline="0" dirty="0" err="1" smtClean="0">
                <a:latin typeface="Arial"/>
                <a:ea typeface="Arial"/>
                <a:cs typeface="Arial"/>
                <a:sym typeface="Arial"/>
              </a:rPr>
              <a:t>hte</a:t>
            </a:r>
            <a:r>
              <a:rPr lang="en-US" sz="1200" b="0" baseline="0" dirty="0" smtClean="0">
                <a:latin typeface="Arial"/>
                <a:ea typeface="Arial"/>
                <a:cs typeface="Arial"/>
                <a:sym typeface="Arial"/>
              </a:rPr>
              <a:t> </a:t>
            </a:r>
            <a:r>
              <a:rPr lang="en-US" sz="1200" b="0" dirty="0" err="1" smtClean="0">
                <a:latin typeface="Arial"/>
                <a:ea typeface="Arial"/>
                <a:cs typeface="Arial"/>
                <a:sym typeface="Arial"/>
              </a:rPr>
              <a:t>galaw</a:t>
            </a:r>
            <a:r>
              <a:rPr lang="en-US" sz="1200" b="0" dirty="0" smtClean="0">
                <a:latin typeface="Arial"/>
                <a:ea typeface="Arial"/>
                <a:cs typeface="Arial"/>
                <a:sym typeface="Arial"/>
              </a:rPr>
              <a:t> </a:t>
            </a:r>
            <a:r>
              <a:rPr lang="en-US" sz="1200" b="0" dirty="0" err="1" smtClean="0">
                <a:latin typeface="Arial"/>
                <a:ea typeface="Arial"/>
                <a:cs typeface="Arial"/>
                <a:sym typeface="Arial"/>
              </a:rPr>
              <a:t>lajang</a:t>
            </a:r>
            <a:r>
              <a:rPr lang="en-US" sz="1200" b="0" dirty="0" smtClean="0">
                <a:latin typeface="Arial"/>
                <a:ea typeface="Arial"/>
                <a:cs typeface="Arial"/>
                <a:sym typeface="Arial"/>
              </a:rPr>
              <a:t> lam, </a:t>
            </a:r>
            <a:r>
              <a:rPr lang="en-US" sz="1200" b="0" dirty="0" err="1" smtClean="0">
                <a:latin typeface="Arial"/>
                <a:ea typeface="Arial"/>
                <a:cs typeface="Arial"/>
                <a:sym typeface="Arial"/>
              </a:rPr>
              <a:t>garum</a:t>
            </a:r>
            <a:r>
              <a:rPr lang="en-US" sz="1200" b="0" dirty="0" smtClean="0">
                <a:latin typeface="Arial"/>
                <a:ea typeface="Arial"/>
                <a:cs typeface="Arial"/>
                <a:sym typeface="Arial"/>
              </a:rPr>
              <a:t> </a:t>
            </a:r>
            <a:r>
              <a:rPr lang="en-US" sz="1200" b="0" dirty="0" err="1" smtClean="0">
                <a:latin typeface="Arial"/>
                <a:ea typeface="Arial"/>
                <a:cs typeface="Arial"/>
                <a:sym typeface="Arial"/>
              </a:rPr>
              <a:t>shingtau</a:t>
            </a:r>
            <a:r>
              <a:rPr lang="en-US" sz="1200" b="0" dirty="0" smtClean="0">
                <a:latin typeface="Arial"/>
                <a:ea typeface="Arial"/>
                <a:cs typeface="Arial"/>
                <a:sym typeface="Arial"/>
              </a:rPr>
              <a:t> lam </a:t>
            </a:r>
            <a:r>
              <a:rPr lang="en-US" sz="1200" b="0" dirty="0" err="1" smtClean="0">
                <a:latin typeface="Arial"/>
                <a:ea typeface="Arial"/>
                <a:cs typeface="Arial"/>
                <a:sym typeface="Arial"/>
              </a:rPr>
              <a:t>ni</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latin typeface="Arial"/>
                <a:ea typeface="Arial"/>
                <a:cs typeface="Arial"/>
                <a:sym typeface="Arial"/>
              </a:rPr>
              <a:t> </a:t>
            </a:r>
            <a:r>
              <a:rPr lang="en-US" sz="1200" b="0" dirty="0" err="1" smtClean="0">
                <a:latin typeface="Arial"/>
                <a:ea typeface="Arial"/>
                <a:cs typeface="Arial"/>
                <a:sym typeface="Arial"/>
              </a:rPr>
              <a:t>matut</a:t>
            </a:r>
            <a:r>
              <a:rPr lang="en-US" sz="1200" b="0" dirty="0" smtClean="0">
                <a:latin typeface="Arial"/>
                <a:ea typeface="Arial"/>
                <a:cs typeface="Arial"/>
                <a:sym typeface="Arial"/>
              </a:rPr>
              <a:t> </a:t>
            </a:r>
            <a:r>
              <a:rPr lang="en-US" sz="1200" b="0" dirty="0" err="1" smtClean="0">
                <a:latin typeface="Arial"/>
                <a:ea typeface="Arial"/>
                <a:cs typeface="Arial"/>
                <a:sym typeface="Arial"/>
              </a:rPr>
              <a:t>mahkai</a:t>
            </a:r>
            <a:r>
              <a:rPr lang="en-US" sz="1200" b="0" dirty="0" smtClean="0">
                <a:latin typeface="Arial"/>
                <a:ea typeface="Arial"/>
                <a:cs typeface="Arial"/>
                <a:sym typeface="Arial"/>
              </a:rPr>
              <a:t> </a:t>
            </a:r>
            <a:r>
              <a:rPr lang="en-US" sz="1200" b="0" dirty="0" err="1" smtClean="0">
                <a:latin typeface="Arial"/>
                <a:ea typeface="Arial"/>
                <a:cs typeface="Arial"/>
                <a:sym typeface="Arial"/>
              </a:rPr>
              <a:t>ya</a:t>
            </a:r>
            <a:r>
              <a:rPr lang="en-US" sz="1200" b="0" dirty="0" smtClean="0">
                <a:latin typeface="Arial"/>
                <a:ea typeface="Arial"/>
                <a:cs typeface="Arial"/>
                <a:sym typeface="Arial"/>
              </a:rPr>
              <a:t> ai lam </a:t>
            </a:r>
            <a:r>
              <a:rPr lang="en-US" sz="1200" b="0" dirty="0" err="1" smtClean="0">
                <a:latin typeface="Arial"/>
                <a:ea typeface="Arial"/>
                <a:cs typeface="Arial"/>
                <a:sym typeface="Arial"/>
              </a:rPr>
              <a:t>gaw</a:t>
            </a:r>
            <a:r>
              <a:rPr lang="en-US" sz="1200" b="0" dirty="0" smtClean="0">
                <a:latin typeface="Arial"/>
                <a:ea typeface="Arial"/>
                <a:cs typeface="Arial"/>
                <a:sym typeface="Arial"/>
              </a:rPr>
              <a:t> </a:t>
            </a:r>
            <a:r>
              <a:rPr lang="en-US" sz="1200" b="0" dirty="0" err="1" smtClean="0">
                <a:latin typeface="Arial"/>
                <a:ea typeface="Arial"/>
                <a:cs typeface="Arial"/>
                <a:sym typeface="Arial"/>
              </a:rPr>
              <a:t>garum</a:t>
            </a:r>
            <a:r>
              <a:rPr lang="en-US" sz="1200" b="0" dirty="0" smtClean="0">
                <a:latin typeface="Arial"/>
                <a:ea typeface="Arial"/>
                <a:cs typeface="Arial"/>
                <a:sym typeface="Arial"/>
              </a:rPr>
              <a:t> </a:t>
            </a:r>
            <a:r>
              <a:rPr lang="en-US" sz="1200" b="0" dirty="0" err="1" smtClean="0">
                <a:latin typeface="Arial"/>
                <a:ea typeface="Arial"/>
                <a:cs typeface="Arial"/>
                <a:sym typeface="Arial"/>
              </a:rPr>
              <a:t>shingtau</a:t>
            </a:r>
            <a:r>
              <a:rPr lang="en-US" sz="1200" b="0" dirty="0" smtClean="0">
                <a:latin typeface="Arial"/>
                <a:ea typeface="Arial"/>
                <a:cs typeface="Arial"/>
                <a:sym typeface="Arial"/>
              </a:rPr>
              <a:t> </a:t>
            </a:r>
            <a:r>
              <a:rPr lang="en-US" sz="1200" b="0" dirty="0" err="1" smtClean="0">
                <a:latin typeface="Arial"/>
                <a:ea typeface="Arial"/>
                <a:cs typeface="Arial"/>
                <a:sym typeface="Arial"/>
              </a:rPr>
              <a:t>ya</a:t>
            </a:r>
            <a:r>
              <a:rPr lang="en-US" sz="1200" b="0" dirty="0" smtClean="0">
                <a:latin typeface="Arial"/>
                <a:ea typeface="Arial"/>
                <a:cs typeface="Arial"/>
                <a:sym typeface="Arial"/>
              </a:rPr>
              <a:t> ai lam </a:t>
            </a:r>
            <a:r>
              <a:rPr lang="en-US" sz="1200" b="0" dirty="0" err="1" smtClean="0">
                <a:latin typeface="Arial"/>
                <a:ea typeface="Arial"/>
                <a:cs typeface="Arial"/>
                <a:sym typeface="Arial"/>
              </a:rPr>
              <a:t>hta</a:t>
            </a:r>
            <a:r>
              <a:rPr lang="en-US" sz="1200" b="0" dirty="0" smtClean="0">
                <a:latin typeface="Arial"/>
                <a:ea typeface="Arial"/>
                <a:cs typeface="Arial"/>
                <a:sym typeface="Arial"/>
              </a:rPr>
              <a:t> n-</a:t>
            </a:r>
            <a:r>
              <a:rPr lang="en-US" sz="1200" b="0" dirty="0" err="1" smtClean="0">
                <a:latin typeface="Arial"/>
                <a:ea typeface="Arial"/>
                <a:cs typeface="Arial"/>
                <a:sym typeface="Arial"/>
              </a:rPr>
              <a:t>nga</a:t>
            </a:r>
            <a:r>
              <a:rPr lang="en-US" sz="1200" b="0" dirty="0" smtClean="0">
                <a:latin typeface="Arial"/>
                <a:ea typeface="Arial"/>
                <a:cs typeface="Arial"/>
                <a:sym typeface="Arial"/>
              </a:rPr>
              <a:t> yang </a:t>
            </a:r>
            <a:r>
              <a:rPr lang="en-US" sz="1200" b="0" dirty="0" err="1" smtClean="0">
                <a:latin typeface="Arial"/>
                <a:ea typeface="Arial"/>
                <a:cs typeface="Arial"/>
                <a:sym typeface="Arial"/>
              </a:rPr>
              <a:t>nmai</a:t>
            </a:r>
            <a:r>
              <a:rPr lang="en-US" sz="1200" b="0" dirty="0" smtClean="0">
                <a:latin typeface="Arial"/>
                <a:ea typeface="Arial"/>
                <a:cs typeface="Arial"/>
                <a:sym typeface="Arial"/>
              </a:rPr>
              <a:t> ai </a:t>
            </a:r>
            <a:r>
              <a:rPr lang="en-US" sz="1200" b="0" dirty="0" err="1" smtClean="0">
                <a:latin typeface="Arial"/>
                <a:ea typeface="Arial"/>
                <a:cs typeface="Arial"/>
                <a:sym typeface="Arial"/>
              </a:rPr>
              <a:t>daw</a:t>
            </a:r>
            <a:r>
              <a:rPr lang="en-US" sz="1200" b="0" dirty="0" smtClean="0">
                <a:latin typeface="Arial"/>
                <a:ea typeface="Arial"/>
                <a:cs typeface="Arial"/>
                <a:sym typeface="Arial"/>
              </a:rPr>
              <a:t> </a:t>
            </a:r>
            <a:r>
              <a:rPr lang="en-US" sz="1200" b="0" dirty="0" err="1" smtClean="0">
                <a:latin typeface="Arial"/>
                <a:ea typeface="Arial"/>
                <a:cs typeface="Arial"/>
                <a:sym typeface="Arial"/>
              </a:rPr>
              <a:t>chyen</a:t>
            </a:r>
            <a:r>
              <a:rPr lang="en-US" sz="1200" b="0" dirty="0" smtClean="0">
                <a:latin typeface="Arial"/>
                <a:ea typeface="Arial"/>
                <a:cs typeface="Arial"/>
                <a:sym typeface="Arial"/>
              </a:rPr>
              <a:t> </a:t>
            </a:r>
            <a:r>
              <a:rPr lang="en-US" sz="1200" b="0" dirty="0" err="1" smtClean="0">
                <a:latin typeface="Arial"/>
                <a:ea typeface="Arial"/>
                <a:cs typeface="Arial"/>
                <a:sym typeface="Arial"/>
              </a:rPr>
              <a:t>langai</a:t>
            </a:r>
            <a:r>
              <a:rPr lang="en-US" sz="1200" b="0" dirty="0" smtClean="0">
                <a:latin typeface="Arial"/>
                <a:ea typeface="Arial"/>
                <a:cs typeface="Arial"/>
                <a:sym typeface="Arial"/>
              </a:rPr>
              <a:t> </a:t>
            </a:r>
            <a:r>
              <a:rPr lang="en-US" sz="1200" b="0" dirty="0" err="1" smtClean="0">
                <a:latin typeface="Arial"/>
                <a:ea typeface="Arial"/>
                <a:cs typeface="Arial"/>
                <a:sym typeface="Arial"/>
              </a:rPr>
              <a:t>rai</a:t>
            </a:r>
            <a:r>
              <a:rPr lang="en-US" sz="1200" b="0" dirty="0" smtClean="0">
                <a:latin typeface="Arial"/>
                <a:ea typeface="Arial"/>
                <a:cs typeface="Arial"/>
                <a:sym typeface="Arial"/>
              </a:rPr>
              <a:t> </a:t>
            </a:r>
            <a:r>
              <a:rPr lang="en-US" sz="1200" b="0" dirty="0" err="1" smtClean="0">
                <a:latin typeface="Arial"/>
                <a:ea typeface="Arial"/>
                <a:cs typeface="Arial"/>
                <a:sym typeface="Arial"/>
              </a:rPr>
              <a:t>nga</a:t>
            </a:r>
            <a:r>
              <a:rPr lang="en-US" sz="1200" b="0" dirty="0" smtClean="0">
                <a:latin typeface="Arial"/>
                <a:ea typeface="Arial"/>
                <a:cs typeface="Arial"/>
                <a:sym typeface="Arial"/>
              </a:rPr>
              <a:t> ai. </a:t>
            </a:r>
            <a:endParaRPr lang="en-US" b="0" dirty="0" smtClean="0"/>
          </a:p>
        </p:txBody>
      </p:sp>
      <p:sp>
        <p:nvSpPr>
          <p:cNvPr id="355" name="Google Shape;35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SzPts val="1400"/>
              <a:buNone/>
            </a:pPr>
            <a:r>
              <a:rPr lang="en-US" sz="1200" dirty="0" smtClean="0">
                <a:latin typeface="Arial"/>
                <a:ea typeface="Arial"/>
                <a:cs typeface="Arial"/>
                <a:sym typeface="Arial"/>
              </a:rPr>
              <a:t>Masan </a:t>
            </a:r>
            <a:r>
              <a:rPr lang="en-US" sz="1200" dirty="0" err="1" smtClean="0">
                <a:latin typeface="Arial"/>
                <a:ea typeface="Arial"/>
                <a:cs typeface="Arial"/>
                <a:sym typeface="Arial"/>
              </a:rPr>
              <a:t>sa</a:t>
            </a:r>
            <a:r>
              <a:rPr lang="en-US" sz="1200" dirty="0" smtClean="0">
                <a:latin typeface="Arial"/>
                <a:ea typeface="Arial"/>
                <a:cs typeface="Arial"/>
                <a:sym typeface="Arial"/>
              </a:rPr>
              <a:t> </a:t>
            </a:r>
            <a:r>
              <a:rPr lang="en-US" sz="1200" dirty="0" err="1" smtClean="0">
                <a:latin typeface="Arial"/>
                <a:ea typeface="Arial"/>
                <a:cs typeface="Arial"/>
                <a:sym typeface="Arial"/>
              </a:rPr>
              <a:t>hkra</a:t>
            </a:r>
            <a:r>
              <a:rPr lang="en-US" sz="1200" dirty="0" smtClean="0">
                <a:latin typeface="Arial"/>
                <a:ea typeface="Arial"/>
                <a:cs typeface="Arial"/>
                <a:sym typeface="Arial"/>
              </a:rPr>
              <a:t> </a:t>
            </a: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mahkai</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tinang</a:t>
            </a:r>
            <a:r>
              <a:rPr lang="en-US" sz="1200" dirty="0" smtClean="0">
                <a:latin typeface="Arial"/>
                <a:ea typeface="Arial"/>
                <a:cs typeface="Arial"/>
                <a:sym typeface="Arial"/>
              </a:rPr>
              <a:t> a </a:t>
            </a:r>
            <a:r>
              <a:rPr lang="en-US" sz="1200" dirty="0" err="1" smtClean="0">
                <a:latin typeface="Arial"/>
                <a:ea typeface="Arial"/>
                <a:cs typeface="Arial"/>
                <a:sym typeface="Arial"/>
              </a:rPr>
              <a:t>shawa</a:t>
            </a:r>
            <a:r>
              <a:rPr lang="en-US" sz="1200" dirty="0" smtClean="0">
                <a:latin typeface="Arial"/>
                <a:ea typeface="Arial"/>
                <a:cs typeface="Arial"/>
                <a:sym typeface="Arial"/>
              </a:rPr>
              <a:t> </a:t>
            </a:r>
            <a:r>
              <a:rPr lang="en-US" sz="1200" dirty="0" err="1" smtClean="0">
                <a:latin typeface="Arial"/>
                <a:ea typeface="Arial"/>
                <a:cs typeface="Arial"/>
                <a:sym typeface="Arial"/>
              </a:rPr>
              <a:t>ginra</a:t>
            </a:r>
            <a:r>
              <a:rPr lang="en-US" sz="1200" dirty="0" smtClean="0">
                <a:latin typeface="Arial"/>
                <a:ea typeface="Arial"/>
                <a:cs typeface="Arial"/>
                <a:sym typeface="Arial"/>
              </a:rPr>
              <a:t>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dirty="0" smtClean="0">
                <a:latin typeface="Arial"/>
                <a:ea typeface="Arial"/>
                <a:cs typeface="Arial"/>
                <a:sym typeface="Arial"/>
              </a:rPr>
              <a:t> </a:t>
            </a:r>
            <a:r>
              <a:rPr lang="en-US" sz="1200" dirty="0" smtClean="0">
                <a:latin typeface="Arial"/>
                <a:ea typeface="Arial"/>
                <a:cs typeface="Arial"/>
                <a:sym typeface="Arial"/>
              </a:rPr>
              <a:t>lam </a:t>
            </a:r>
            <a:r>
              <a:rPr lang="en-US" sz="1200" dirty="0" err="1" smtClean="0">
                <a:latin typeface="Arial"/>
                <a:ea typeface="Arial"/>
                <a:cs typeface="Arial"/>
                <a:sym typeface="Arial"/>
              </a:rPr>
              <a:t>galaw</a:t>
            </a:r>
            <a:r>
              <a:rPr lang="en-US" sz="1200" dirty="0" smtClean="0">
                <a:latin typeface="Arial"/>
                <a:ea typeface="Arial"/>
                <a:cs typeface="Arial"/>
                <a:sym typeface="Arial"/>
              </a:rPr>
              <a:t> </a:t>
            </a:r>
            <a:r>
              <a:rPr lang="en-US" sz="1200" dirty="0" err="1" smtClean="0">
                <a:latin typeface="Arial"/>
                <a:ea typeface="Arial"/>
                <a:cs typeface="Arial"/>
                <a:sym typeface="Arial"/>
              </a:rPr>
              <a:t>hkawm</a:t>
            </a:r>
            <a:r>
              <a:rPr lang="en-US" sz="1200" dirty="0" smtClean="0">
                <a:latin typeface="Arial"/>
                <a:ea typeface="Arial"/>
                <a:cs typeface="Arial"/>
                <a:sym typeface="Arial"/>
              </a:rPr>
              <a:t> </a:t>
            </a:r>
            <a:r>
              <a:rPr lang="en-US" sz="1200" dirty="0" err="1" smtClean="0">
                <a:latin typeface="Arial"/>
                <a:ea typeface="Arial"/>
                <a:cs typeface="Arial"/>
                <a:sym typeface="Arial"/>
              </a:rPr>
              <a:t>sa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hpung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yawng</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dai</a:t>
            </a:r>
            <a:r>
              <a:rPr lang="en-US" sz="1200" dirty="0" smtClean="0">
                <a:latin typeface="Arial"/>
                <a:ea typeface="Arial"/>
                <a:cs typeface="Arial"/>
                <a:sym typeface="Arial"/>
              </a:rPr>
              <a:t> </a:t>
            </a:r>
            <a:r>
              <a:rPr lang="en-US" sz="1200" dirty="0" err="1" smtClean="0">
                <a:latin typeface="Arial"/>
                <a:ea typeface="Arial"/>
                <a:cs typeface="Arial"/>
                <a:sym typeface="Arial"/>
              </a:rPr>
              <a:t>hpung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gara</a:t>
            </a:r>
            <a:r>
              <a:rPr lang="en-US" sz="1200" dirty="0" smtClean="0">
                <a:latin typeface="Arial"/>
                <a:ea typeface="Arial"/>
                <a:cs typeface="Arial"/>
                <a:sym typeface="Arial"/>
              </a:rPr>
              <a:t> </a:t>
            </a:r>
            <a:r>
              <a:rPr lang="en-US" sz="1200" dirty="0" err="1" smtClean="0">
                <a:latin typeface="Arial"/>
                <a:ea typeface="Arial"/>
                <a:cs typeface="Arial"/>
                <a:sym typeface="Arial"/>
              </a:rPr>
              <a:t>hku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matut</a:t>
            </a:r>
            <a:r>
              <a:rPr lang="en-US" sz="1200" dirty="0" smtClean="0">
                <a:latin typeface="Arial"/>
                <a:ea typeface="Arial"/>
                <a:cs typeface="Arial"/>
                <a:sym typeface="Arial"/>
              </a:rPr>
              <a:t> </a:t>
            </a:r>
            <a:r>
              <a:rPr lang="en-US" sz="1200" dirty="0" err="1" smtClean="0">
                <a:latin typeface="Arial"/>
                <a:ea typeface="Arial"/>
                <a:cs typeface="Arial"/>
                <a:sym typeface="Arial"/>
              </a:rPr>
              <a:t>mahkai</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jahpa</a:t>
            </a:r>
            <a:r>
              <a:rPr lang="en-US" dirty="0" err="1" smtClean="0">
                <a:latin typeface="Arial"/>
                <a:ea typeface="Arial"/>
                <a:cs typeface="Arial"/>
                <a:sym typeface="Arial"/>
              </a:rPr>
              <a:t>n</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smtClean="0">
                <a:latin typeface="Arial"/>
                <a:ea typeface="Arial"/>
                <a:cs typeface="Arial"/>
                <a:sym typeface="Arial"/>
              </a:rPr>
              <a:t>da u.</a:t>
            </a:r>
            <a:endParaRPr sz="1200" dirty="0">
              <a:latin typeface="Arial"/>
              <a:ea typeface="Arial"/>
              <a:cs typeface="Arial"/>
              <a:sym typeface="Arial"/>
            </a:endParaRPr>
          </a:p>
        </p:txBody>
      </p:sp>
      <p:sp>
        <p:nvSpPr>
          <p:cNvPr id="366" name="Google Shape;36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Masha </a:t>
            </a:r>
            <a:r>
              <a:rPr lang="en-US" sz="1200" b="0" i="0" u="none" strike="noStrike" cap="none" dirty="0" err="1" smtClean="0">
                <a:solidFill>
                  <a:schemeClr val="dk1"/>
                </a:solidFill>
                <a:latin typeface="Calibri"/>
                <a:ea typeface="Calibri"/>
                <a:cs typeface="Calibri"/>
                <a:sym typeface="Calibri"/>
              </a:rPr>
              <a:t>ni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hpe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kaga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atsawm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US" sz="1200" b="0" i="0" u="none" strike="noStrike" cap="none" baseline="0" dirty="0" err="1" smtClean="0">
                <a:solidFill>
                  <a:schemeClr val="dk1"/>
                </a:solidFill>
                <a:latin typeface="Calibri"/>
                <a:ea typeface="Calibri"/>
                <a:cs typeface="Calibri"/>
                <a:sym typeface="Calibri"/>
              </a:rPr>
              <a:t>Shawng</a:t>
            </a:r>
            <a:r>
              <a:rPr lang="en-US" sz="1200" b="0" i="0" u="none" strike="noStrike" cap="none" baseline="0" dirty="0" smtClean="0">
                <a:solidFill>
                  <a:schemeClr val="dk1"/>
                </a:solidFill>
                <a:latin typeface="Calibri"/>
                <a:ea typeface="Calibri"/>
                <a:cs typeface="Calibri"/>
                <a:sym typeface="Calibri"/>
              </a:rPr>
              <a:t> n-nan_</a:t>
            </a:r>
            <a:endParaRPr dirty="0"/>
          </a:p>
          <a:p>
            <a:pPr marL="800100" lvl="1" indent="-342900" algn="l" rtl="0">
              <a:lnSpc>
                <a:spcPct val="150000"/>
              </a:lnSpc>
              <a:spcBef>
                <a:spcPts val="0"/>
              </a:spcBef>
              <a:spcAft>
                <a:spcPts val="0"/>
              </a:spcAft>
              <a:buClr>
                <a:schemeClr val="dk1"/>
              </a:buClr>
              <a:buSzPts val="2800"/>
              <a:buChar char="•"/>
            </a:pPr>
            <a:endParaRPr lang="en-US" sz="2800" b="0" dirty="0" smtClean="0">
              <a:latin typeface="Arial"/>
              <a:ea typeface="Arial"/>
              <a:cs typeface="Arial"/>
              <a:sym typeface="Arial"/>
            </a:endParaRPr>
          </a:p>
          <a:p>
            <a:pPr marL="800100" lvl="1" indent="-342900" algn="l" rtl="0">
              <a:lnSpc>
                <a:spcPct val="150000"/>
              </a:lnSpc>
              <a:spcBef>
                <a:spcPts val="0"/>
              </a:spcBef>
              <a:spcAft>
                <a:spcPts val="0"/>
              </a:spcAft>
              <a:buClr>
                <a:schemeClr val="dk1"/>
              </a:buClr>
              <a:buSzPts val="2800"/>
              <a:buChar char="•"/>
            </a:pPr>
            <a:r>
              <a:rPr lang="en-US" sz="2800" b="0" dirty="0" err="1" smtClean="0">
                <a:latin typeface="Arial"/>
                <a:ea typeface="Arial"/>
                <a:cs typeface="Arial"/>
                <a:sym typeface="Arial"/>
              </a:rPr>
              <a:t>Shanhte</a:t>
            </a:r>
            <a:r>
              <a:rPr lang="en-US" sz="2800" b="0" dirty="0" smtClean="0">
                <a:latin typeface="Arial"/>
                <a:ea typeface="Arial"/>
                <a:cs typeface="Arial"/>
                <a:sym typeface="Arial"/>
              </a:rPr>
              <a:t> a </a:t>
            </a:r>
            <a:r>
              <a:rPr lang="en-US" sz="2800" b="0" dirty="0" err="1" smtClean="0">
                <a:latin typeface="Arial"/>
                <a:ea typeface="Arial"/>
                <a:cs typeface="Arial"/>
                <a:sym typeface="Arial"/>
              </a:rPr>
              <a:t>shinggyim</a:t>
            </a:r>
            <a:r>
              <a:rPr lang="en-US" sz="2800" b="0" dirty="0" smtClean="0">
                <a:latin typeface="Arial"/>
                <a:ea typeface="Arial"/>
                <a:cs typeface="Arial"/>
                <a:sym typeface="Arial"/>
              </a:rPr>
              <a:t> </a:t>
            </a:r>
            <a:r>
              <a:rPr lang="en-US" sz="2800" b="0" dirty="0" err="1" smtClean="0">
                <a:latin typeface="Arial"/>
                <a:ea typeface="Arial"/>
                <a:cs typeface="Arial"/>
                <a:sym typeface="Arial"/>
              </a:rPr>
              <a:t>garum</a:t>
            </a:r>
            <a:r>
              <a:rPr lang="en-US" sz="2800" b="0" dirty="0" smtClean="0">
                <a:latin typeface="Arial"/>
                <a:ea typeface="Arial"/>
                <a:cs typeface="Arial"/>
                <a:sym typeface="Arial"/>
              </a:rPr>
              <a:t> </a:t>
            </a:r>
            <a:r>
              <a:rPr lang="en-US" sz="2800" b="0" dirty="0" err="1" smtClean="0">
                <a:latin typeface="Arial"/>
                <a:ea typeface="Arial"/>
                <a:cs typeface="Arial"/>
                <a:sym typeface="Arial"/>
              </a:rPr>
              <a:t>shingtau</a:t>
            </a:r>
            <a:r>
              <a:rPr lang="en-US" sz="2800" b="0" dirty="0" smtClean="0">
                <a:latin typeface="Arial"/>
                <a:ea typeface="Arial"/>
                <a:cs typeface="Arial"/>
                <a:sym typeface="Arial"/>
              </a:rPr>
              <a:t> lam </a:t>
            </a:r>
            <a:r>
              <a:rPr lang="en-US" sz="2800" b="0" dirty="0" err="1" smtClean="0">
                <a:latin typeface="Arial"/>
                <a:ea typeface="Arial"/>
                <a:cs typeface="Arial"/>
                <a:sym typeface="Arial"/>
              </a:rPr>
              <a:t>ni</a:t>
            </a:r>
            <a:r>
              <a:rPr lang="en-US" sz="2800" b="0" dirty="0" smtClean="0">
                <a:latin typeface="Arial"/>
                <a:ea typeface="Arial"/>
                <a:cs typeface="Arial"/>
                <a:sym typeface="Arial"/>
              </a:rPr>
              <a:t> </a:t>
            </a:r>
            <a:r>
              <a:rPr lang="en-US" sz="2800" b="0" dirty="0" err="1" smtClean="0">
                <a:latin typeface="Arial"/>
                <a:ea typeface="Arial"/>
                <a:cs typeface="Arial"/>
                <a:sym typeface="Arial"/>
              </a:rPr>
              <a:t>hpe</a:t>
            </a:r>
            <a:r>
              <a:rPr lang="en-US" sz="2800" b="0" dirty="0" smtClean="0">
                <a:latin typeface="Arial"/>
                <a:ea typeface="Arial"/>
                <a:cs typeface="Arial"/>
                <a:sym typeface="Arial"/>
              </a:rPr>
              <a:t> tam </a:t>
            </a:r>
            <a:r>
              <a:rPr lang="en-US" sz="2800" b="0" dirty="0" err="1" smtClean="0">
                <a:latin typeface="Arial"/>
                <a:ea typeface="Arial"/>
                <a:cs typeface="Arial"/>
                <a:sym typeface="Arial"/>
              </a:rPr>
              <a:t>sawk</a:t>
            </a:r>
            <a:r>
              <a:rPr lang="en-US" sz="2800" b="0" dirty="0" smtClean="0">
                <a:latin typeface="Arial"/>
                <a:ea typeface="Arial"/>
                <a:cs typeface="Arial"/>
                <a:sym typeface="Arial"/>
              </a:rPr>
              <a:t> </a:t>
            </a:r>
            <a:r>
              <a:rPr lang="en-US" sz="2800" b="0" dirty="0" err="1" smtClean="0">
                <a:latin typeface="Arial"/>
                <a:ea typeface="Arial"/>
                <a:cs typeface="Arial"/>
                <a:sym typeface="Arial"/>
              </a:rPr>
              <a:t>shapraw</a:t>
            </a:r>
            <a:r>
              <a:rPr lang="en-US" sz="2800" b="0" dirty="0" smtClean="0">
                <a:latin typeface="Arial"/>
                <a:ea typeface="Arial"/>
                <a:cs typeface="Arial"/>
                <a:sym typeface="Arial"/>
              </a:rPr>
              <a:t> u.( </a:t>
            </a:r>
            <a:r>
              <a:rPr lang="en-US" sz="2800" b="0" dirty="0" err="1" smtClean="0">
                <a:latin typeface="Arial"/>
                <a:ea typeface="Arial"/>
                <a:cs typeface="Arial"/>
                <a:sym typeface="Arial"/>
              </a:rPr>
              <a:t>Ga</a:t>
            </a:r>
            <a:r>
              <a:rPr lang="en-US" sz="2800" b="0" dirty="0" smtClean="0">
                <a:latin typeface="Arial"/>
                <a:ea typeface="Arial"/>
                <a:cs typeface="Arial"/>
                <a:sym typeface="Arial"/>
              </a:rPr>
              <a:t> </a:t>
            </a:r>
            <a:r>
              <a:rPr lang="en-US" sz="2800" b="0" dirty="0" err="1" smtClean="0">
                <a:latin typeface="Arial"/>
                <a:ea typeface="Arial"/>
                <a:cs typeface="Arial"/>
                <a:sym typeface="Arial"/>
              </a:rPr>
              <a:t>shadawn</a:t>
            </a:r>
            <a:r>
              <a:rPr lang="en-US" sz="2800" b="0" dirty="0" smtClean="0">
                <a:latin typeface="Arial"/>
                <a:ea typeface="Arial"/>
                <a:cs typeface="Arial"/>
                <a:sym typeface="Arial"/>
              </a:rPr>
              <a:t>-  </a:t>
            </a:r>
            <a:r>
              <a:rPr lang="en-US" sz="2800" b="0" dirty="0" err="1" smtClean="0">
                <a:latin typeface="Arial"/>
                <a:ea typeface="Arial"/>
                <a:cs typeface="Arial"/>
                <a:sym typeface="Arial"/>
              </a:rPr>
              <a:t>dinghku</a:t>
            </a:r>
            <a:r>
              <a:rPr lang="en-US" sz="2800" b="0" dirty="0" smtClean="0">
                <a:latin typeface="Arial"/>
                <a:ea typeface="Arial"/>
                <a:cs typeface="Arial"/>
                <a:sym typeface="Arial"/>
              </a:rPr>
              <a:t> </a:t>
            </a:r>
            <a:r>
              <a:rPr lang="en-US" sz="2800" b="0" dirty="0" err="1" smtClean="0">
                <a:latin typeface="Arial"/>
                <a:ea typeface="Arial"/>
                <a:cs typeface="Arial"/>
                <a:sym typeface="Arial"/>
              </a:rPr>
              <a:t>masha</a:t>
            </a:r>
            <a:r>
              <a:rPr lang="en-US" sz="2800" b="0" dirty="0" smtClean="0">
                <a:latin typeface="Arial"/>
                <a:ea typeface="Arial"/>
                <a:cs typeface="Arial"/>
                <a:sym typeface="Arial"/>
              </a:rPr>
              <a:t>, </a:t>
            </a:r>
            <a:r>
              <a:rPr lang="en-US" sz="2800" b="0" dirty="0" err="1" smtClean="0">
                <a:latin typeface="Arial"/>
                <a:ea typeface="Arial"/>
                <a:cs typeface="Arial"/>
                <a:sym typeface="Arial"/>
              </a:rPr>
              <a:t>manaw</a:t>
            </a:r>
            <a:r>
              <a:rPr lang="en-US" sz="2800" b="0" dirty="0" smtClean="0">
                <a:latin typeface="Arial"/>
                <a:ea typeface="Arial"/>
                <a:cs typeface="Arial"/>
                <a:sym typeface="Arial"/>
              </a:rPr>
              <a:t> </a:t>
            </a:r>
            <a:r>
              <a:rPr lang="en-US" sz="2800" b="0" dirty="0" err="1" smtClean="0">
                <a:latin typeface="Arial"/>
                <a:ea typeface="Arial"/>
                <a:cs typeface="Arial"/>
                <a:sym typeface="Arial"/>
              </a:rPr>
              <a:t>manang</a:t>
            </a:r>
            <a:r>
              <a:rPr lang="en-US" sz="2800" b="0" dirty="0" smtClean="0">
                <a:latin typeface="Arial"/>
                <a:ea typeface="Arial"/>
                <a:cs typeface="Arial"/>
                <a:sym typeface="Arial"/>
              </a:rPr>
              <a:t> </a:t>
            </a:r>
            <a:r>
              <a:rPr lang="en-US" sz="2800" b="0" dirty="0" err="1" smtClean="0">
                <a:latin typeface="Arial"/>
                <a:ea typeface="Arial"/>
                <a:cs typeface="Arial"/>
                <a:sym typeface="Arial"/>
              </a:rPr>
              <a:t>hte</a:t>
            </a:r>
            <a:r>
              <a:rPr lang="en-US" sz="2800" b="0" dirty="0" smtClean="0">
                <a:latin typeface="Arial"/>
                <a:ea typeface="Arial"/>
                <a:cs typeface="Arial"/>
                <a:sym typeface="Arial"/>
              </a:rPr>
              <a:t> n ta </a:t>
            </a:r>
            <a:r>
              <a:rPr lang="en-US" sz="2800" b="0" dirty="0" err="1" smtClean="0">
                <a:latin typeface="Arial"/>
                <a:ea typeface="Arial"/>
                <a:cs typeface="Arial"/>
                <a:sym typeface="Arial"/>
              </a:rPr>
              <a:t>htingbu</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a:t>
            </a:r>
            <a:endParaRPr lang="en-US" sz="2800" b="0" dirty="0" smtClean="0"/>
          </a:p>
          <a:p>
            <a:pPr marL="800100" lvl="1" indent="-342900" algn="l" rtl="0">
              <a:lnSpc>
                <a:spcPct val="150000"/>
              </a:lnSpc>
              <a:spcBef>
                <a:spcPts val="0"/>
              </a:spcBef>
              <a:spcAft>
                <a:spcPts val="0"/>
              </a:spcAft>
              <a:buClr>
                <a:schemeClr val="dk1"/>
              </a:buClr>
              <a:buSzPts val="2800"/>
              <a:buChar char="•"/>
            </a:pPr>
            <a:r>
              <a:rPr lang="en-US" sz="2800" b="0" dirty="0" err="1" smtClean="0">
                <a:latin typeface="Arial"/>
                <a:ea typeface="Arial"/>
                <a:cs typeface="Arial"/>
                <a:sym typeface="Arial"/>
              </a:rPr>
              <a:t>Ginra</a:t>
            </a:r>
            <a:r>
              <a:rPr lang="en-US" sz="2800" b="0" dirty="0" smtClean="0">
                <a:latin typeface="Arial"/>
                <a:ea typeface="Arial"/>
                <a:cs typeface="Arial"/>
                <a:sym typeface="Arial"/>
              </a:rPr>
              <a:t> kata </a:t>
            </a:r>
            <a:r>
              <a:rPr lang="en-US" sz="2800" b="0" dirty="0" err="1" smtClean="0">
                <a:latin typeface="Arial"/>
                <a:ea typeface="Arial"/>
                <a:cs typeface="Arial"/>
                <a:sym typeface="Arial"/>
              </a:rPr>
              <a:t>kaw</a:t>
            </a:r>
            <a:r>
              <a:rPr lang="en-US" sz="2800" b="0" dirty="0" smtClean="0">
                <a:latin typeface="Arial"/>
                <a:ea typeface="Arial"/>
                <a:cs typeface="Arial"/>
                <a:sym typeface="Arial"/>
              </a:rPr>
              <a:t> </a:t>
            </a:r>
            <a:r>
              <a:rPr lang="en-US" sz="2800" b="0" dirty="0" err="1" smtClean="0">
                <a:latin typeface="Arial"/>
                <a:ea typeface="Arial"/>
                <a:cs typeface="Arial"/>
                <a:sym typeface="Arial"/>
              </a:rPr>
              <a:t>garum</a:t>
            </a:r>
            <a:r>
              <a:rPr lang="en-US" sz="2800" b="0" dirty="0" smtClean="0">
                <a:latin typeface="Arial"/>
                <a:ea typeface="Arial"/>
                <a:cs typeface="Arial"/>
                <a:sym typeface="Arial"/>
              </a:rPr>
              <a:t> </a:t>
            </a:r>
            <a:r>
              <a:rPr lang="en-US" sz="2800" b="0" dirty="0" err="1" smtClean="0">
                <a:latin typeface="Arial"/>
                <a:ea typeface="Arial"/>
                <a:cs typeface="Arial"/>
                <a:sym typeface="Arial"/>
              </a:rPr>
              <a:t>lajang</a:t>
            </a:r>
            <a:r>
              <a:rPr lang="en-US" sz="2800" b="0" dirty="0" smtClean="0">
                <a:latin typeface="Arial"/>
                <a:ea typeface="Arial"/>
                <a:cs typeface="Arial"/>
                <a:sym typeface="Arial"/>
              </a:rPr>
              <a:t> </a:t>
            </a:r>
            <a:r>
              <a:rPr lang="en-US" sz="2800" b="0" dirty="0" err="1" smtClean="0">
                <a:latin typeface="Arial"/>
                <a:ea typeface="Arial"/>
                <a:cs typeface="Arial"/>
                <a:sym typeface="Arial"/>
              </a:rPr>
              <a:t>ya</a:t>
            </a:r>
            <a:r>
              <a:rPr lang="en-US" sz="2800" b="0" dirty="0" smtClean="0">
                <a:latin typeface="Arial"/>
                <a:ea typeface="Arial"/>
                <a:cs typeface="Arial"/>
                <a:sym typeface="Arial"/>
              </a:rPr>
              <a:t> </a:t>
            </a:r>
            <a:r>
              <a:rPr lang="en-US" sz="2800" b="0" dirty="0" err="1" smtClean="0">
                <a:latin typeface="Arial"/>
                <a:ea typeface="Arial"/>
                <a:cs typeface="Arial"/>
                <a:sym typeface="Arial"/>
              </a:rPr>
              <a:t>nga</a:t>
            </a:r>
            <a:r>
              <a:rPr lang="en-US" sz="2800" b="0" dirty="0" smtClean="0">
                <a:latin typeface="Arial"/>
                <a:ea typeface="Arial"/>
                <a:cs typeface="Arial"/>
                <a:sym typeface="Arial"/>
              </a:rPr>
              <a:t> ai </a:t>
            </a:r>
            <a:r>
              <a:rPr lang="en-US" sz="2800" b="0" dirty="0" err="1" smtClean="0">
                <a:latin typeface="Arial"/>
                <a:ea typeface="Arial"/>
                <a:cs typeface="Arial"/>
                <a:sym typeface="Arial"/>
              </a:rPr>
              <a:t>hpung</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 </a:t>
            </a:r>
            <a:r>
              <a:rPr lang="en-US" sz="2800" b="0" dirty="0" err="1" smtClean="0">
                <a:latin typeface="Arial"/>
                <a:ea typeface="Arial"/>
                <a:cs typeface="Arial"/>
                <a:sym typeface="Arial"/>
              </a:rPr>
              <a:t>hpe</a:t>
            </a:r>
            <a:r>
              <a:rPr lang="en-US" sz="2800" b="0" dirty="0" smtClean="0">
                <a:latin typeface="Arial"/>
                <a:ea typeface="Arial"/>
                <a:cs typeface="Arial"/>
                <a:sym typeface="Arial"/>
              </a:rPr>
              <a:t> tam </a:t>
            </a:r>
            <a:r>
              <a:rPr lang="en-US" sz="2800" b="0" dirty="0" err="1" smtClean="0">
                <a:latin typeface="Arial"/>
                <a:ea typeface="Arial"/>
                <a:cs typeface="Arial"/>
                <a:sym typeface="Arial"/>
              </a:rPr>
              <a:t>sawk</a:t>
            </a:r>
            <a:r>
              <a:rPr lang="en-US" sz="2800" b="0" dirty="0" smtClean="0">
                <a:latin typeface="Arial"/>
                <a:ea typeface="Arial"/>
                <a:cs typeface="Arial"/>
                <a:sym typeface="Arial"/>
              </a:rPr>
              <a:t> </a:t>
            </a:r>
            <a:r>
              <a:rPr lang="en-US" sz="2800" b="0" dirty="0" err="1" smtClean="0">
                <a:latin typeface="Arial"/>
                <a:ea typeface="Arial"/>
                <a:cs typeface="Arial"/>
                <a:sym typeface="Arial"/>
              </a:rPr>
              <a:t>sagawn</a:t>
            </a:r>
            <a:r>
              <a:rPr lang="en-US" sz="2800" b="0" dirty="0" smtClean="0">
                <a:latin typeface="Arial"/>
                <a:ea typeface="Arial"/>
                <a:cs typeface="Arial"/>
                <a:sym typeface="Arial"/>
              </a:rPr>
              <a:t> u. (</a:t>
            </a:r>
            <a:r>
              <a:rPr lang="en-US" sz="2800" b="0" dirty="0" err="1" smtClean="0">
                <a:latin typeface="Arial"/>
                <a:ea typeface="Arial"/>
                <a:cs typeface="Arial"/>
                <a:sym typeface="Arial"/>
              </a:rPr>
              <a:t>Ga</a:t>
            </a:r>
            <a:r>
              <a:rPr lang="en-US" sz="2800" b="0" dirty="0" smtClean="0">
                <a:latin typeface="Arial"/>
                <a:ea typeface="Arial"/>
                <a:cs typeface="Arial"/>
                <a:sym typeface="Arial"/>
              </a:rPr>
              <a:t> </a:t>
            </a:r>
            <a:r>
              <a:rPr lang="en-US" sz="2800" b="0" dirty="0" err="1" smtClean="0">
                <a:latin typeface="Arial"/>
                <a:ea typeface="Arial"/>
                <a:cs typeface="Arial"/>
                <a:sym typeface="Arial"/>
              </a:rPr>
              <a:t>shadawn</a:t>
            </a:r>
            <a:r>
              <a:rPr lang="en-US" sz="2800" b="0" dirty="0" smtClean="0">
                <a:latin typeface="Arial"/>
                <a:ea typeface="Arial"/>
                <a:cs typeface="Arial"/>
                <a:sym typeface="Arial"/>
              </a:rPr>
              <a:t>- </a:t>
            </a:r>
            <a:r>
              <a:rPr lang="en-US" sz="2800" b="0" dirty="0" err="1" smtClean="0">
                <a:latin typeface="Arial"/>
                <a:ea typeface="Arial"/>
                <a:cs typeface="Arial"/>
                <a:sym typeface="Arial"/>
              </a:rPr>
              <a:t>asuya</a:t>
            </a:r>
            <a:r>
              <a:rPr lang="en-US" sz="2800" b="0" dirty="0" smtClean="0">
                <a:latin typeface="Arial"/>
                <a:ea typeface="Arial"/>
                <a:cs typeface="Arial"/>
                <a:sym typeface="Arial"/>
              </a:rPr>
              <a:t> </a:t>
            </a:r>
            <a:r>
              <a:rPr lang="en-US" sz="2800" b="0" dirty="0" err="1" smtClean="0">
                <a:latin typeface="Arial"/>
                <a:ea typeface="Arial"/>
                <a:cs typeface="Arial"/>
                <a:sym typeface="Arial"/>
              </a:rPr>
              <a:t>nre</a:t>
            </a:r>
            <a:r>
              <a:rPr lang="en-US" sz="2800" b="0" dirty="0" smtClean="0">
                <a:latin typeface="Arial"/>
                <a:ea typeface="Arial"/>
                <a:cs typeface="Arial"/>
                <a:sym typeface="Arial"/>
              </a:rPr>
              <a:t> ai </a:t>
            </a:r>
            <a:r>
              <a:rPr lang="en-US" sz="2800" b="0" dirty="0" err="1" smtClean="0">
                <a:latin typeface="Arial"/>
                <a:ea typeface="Arial"/>
                <a:cs typeface="Arial"/>
                <a:sym typeface="Arial"/>
              </a:rPr>
              <a:t>hpung</a:t>
            </a:r>
            <a:r>
              <a:rPr lang="en-US" sz="2800" b="0" dirty="0" smtClean="0">
                <a:latin typeface="Arial"/>
                <a:ea typeface="Arial"/>
                <a:cs typeface="Arial"/>
                <a:sym typeface="Arial"/>
              </a:rPr>
              <a:t>, </a:t>
            </a:r>
            <a:r>
              <a:rPr lang="en-US" sz="2800" b="0" dirty="0" err="1" smtClean="0">
                <a:latin typeface="Arial"/>
                <a:ea typeface="Arial"/>
                <a:cs typeface="Arial"/>
                <a:sym typeface="Arial"/>
              </a:rPr>
              <a:t>shawa</a:t>
            </a:r>
            <a:r>
              <a:rPr lang="en-US" sz="2800" b="0" dirty="0" smtClean="0">
                <a:latin typeface="Arial"/>
                <a:ea typeface="Arial"/>
                <a:cs typeface="Arial"/>
                <a:sym typeface="Arial"/>
              </a:rPr>
              <a:t> </a:t>
            </a:r>
            <a:r>
              <a:rPr lang="en-US" sz="2800" b="0" dirty="0" err="1" smtClean="0">
                <a:latin typeface="Arial"/>
                <a:ea typeface="Arial"/>
                <a:cs typeface="Arial"/>
                <a:sym typeface="Arial"/>
              </a:rPr>
              <a:t>masha</a:t>
            </a:r>
            <a:r>
              <a:rPr lang="en-US" sz="2800" b="0" dirty="0" smtClean="0">
                <a:latin typeface="Arial"/>
                <a:ea typeface="Arial"/>
                <a:cs typeface="Arial"/>
                <a:sym typeface="Arial"/>
              </a:rPr>
              <a:t> </a:t>
            </a:r>
            <a:r>
              <a:rPr lang="en-US" sz="2800" b="0" dirty="0" err="1" smtClean="0">
                <a:latin typeface="Arial"/>
                <a:ea typeface="Arial"/>
                <a:cs typeface="Arial"/>
                <a:sym typeface="Arial"/>
              </a:rPr>
              <a:t>hpe</a:t>
            </a:r>
            <a:r>
              <a:rPr lang="en-US" sz="2800" b="0" dirty="0" smtClean="0">
                <a:latin typeface="Arial"/>
                <a:ea typeface="Arial"/>
                <a:cs typeface="Arial"/>
                <a:sym typeface="Arial"/>
              </a:rPr>
              <a:t> </a:t>
            </a:r>
            <a:r>
              <a:rPr lang="en-US" sz="2800" b="0" dirty="0" err="1" smtClean="0">
                <a:latin typeface="Arial"/>
                <a:ea typeface="Arial"/>
                <a:cs typeface="Arial"/>
                <a:sym typeface="Arial"/>
              </a:rPr>
              <a:t>madung</a:t>
            </a:r>
            <a:r>
              <a:rPr lang="en-US" sz="2800" b="0" dirty="0" smtClean="0">
                <a:latin typeface="Arial"/>
                <a:ea typeface="Arial"/>
                <a:cs typeface="Arial"/>
                <a:sym typeface="Arial"/>
              </a:rPr>
              <a:t> </a:t>
            </a:r>
            <a:r>
              <a:rPr lang="en-US" sz="2800" b="0" dirty="0" err="1" smtClean="0">
                <a:latin typeface="Arial"/>
                <a:ea typeface="Arial"/>
                <a:cs typeface="Arial"/>
                <a:sym typeface="Arial"/>
              </a:rPr>
              <a:t>tawn</a:t>
            </a:r>
            <a:r>
              <a:rPr lang="en-US" sz="2800" b="0" dirty="0" smtClean="0">
                <a:latin typeface="Arial"/>
                <a:ea typeface="Arial"/>
                <a:cs typeface="Arial"/>
                <a:sym typeface="Arial"/>
              </a:rPr>
              <a:t> ai </a:t>
            </a:r>
            <a:r>
              <a:rPr lang="en-US" sz="2800" b="0" dirty="0" err="1" smtClean="0">
                <a:latin typeface="Arial"/>
                <a:ea typeface="Arial"/>
                <a:cs typeface="Arial"/>
                <a:sym typeface="Arial"/>
              </a:rPr>
              <a:t>hpung</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 </a:t>
            </a:r>
            <a:r>
              <a:rPr lang="en-US" sz="2800" b="0" dirty="0" err="1" smtClean="0">
                <a:latin typeface="Arial"/>
                <a:ea typeface="Arial"/>
                <a:cs typeface="Arial"/>
                <a:sym typeface="Arial"/>
              </a:rPr>
              <a:t>hte</a:t>
            </a:r>
            <a:r>
              <a:rPr lang="en-US" sz="2800" b="0" dirty="0" smtClean="0">
                <a:latin typeface="Arial"/>
                <a:ea typeface="Arial"/>
                <a:cs typeface="Arial"/>
                <a:sym typeface="Arial"/>
              </a:rPr>
              <a:t> </a:t>
            </a:r>
            <a:r>
              <a:rPr lang="en-US" sz="2800" b="0" dirty="0" err="1" smtClean="0">
                <a:latin typeface="Arial"/>
                <a:ea typeface="Arial"/>
                <a:cs typeface="Arial"/>
                <a:sym typeface="Arial"/>
              </a:rPr>
              <a:t>makam</a:t>
            </a:r>
            <a:r>
              <a:rPr lang="en-US" sz="2800" b="0" dirty="0" smtClean="0">
                <a:latin typeface="Arial"/>
                <a:ea typeface="Arial"/>
                <a:cs typeface="Arial"/>
                <a:sym typeface="Arial"/>
              </a:rPr>
              <a:t> </a:t>
            </a:r>
            <a:r>
              <a:rPr lang="en-US" sz="2800" b="0" dirty="0" err="1" smtClean="0">
                <a:latin typeface="Arial"/>
                <a:ea typeface="Arial"/>
                <a:cs typeface="Arial"/>
                <a:sym typeface="Arial"/>
              </a:rPr>
              <a:t>masham</a:t>
            </a:r>
            <a:r>
              <a:rPr lang="en-US" sz="2800" b="0" dirty="0" smtClean="0">
                <a:latin typeface="Arial"/>
                <a:ea typeface="Arial"/>
                <a:cs typeface="Arial"/>
                <a:sym typeface="Arial"/>
              </a:rPr>
              <a:t> </a:t>
            </a:r>
            <a:r>
              <a:rPr lang="en-US" sz="2800" b="0" dirty="0" err="1" smtClean="0">
                <a:latin typeface="Arial"/>
                <a:ea typeface="Arial"/>
                <a:cs typeface="Arial"/>
                <a:sym typeface="Arial"/>
              </a:rPr>
              <a:t>hpung</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a:t>
            </a:r>
            <a:endParaRPr lang="en-US" sz="3600" b="0"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US" dirty="0"/>
              <a:t/>
            </a:r>
            <a:br>
              <a:rPr lang="en-US" dirty="0"/>
            </a:br>
            <a:endParaRPr dirty="0"/>
          </a:p>
        </p:txBody>
      </p:sp>
      <p:sp>
        <p:nvSpPr>
          <p:cNvPr id="373" name="Google Shape;37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177800" algn="l" rtl="0">
              <a:lnSpc>
                <a:spcPct val="150000"/>
              </a:lnSpc>
              <a:spcBef>
                <a:spcPts val="0"/>
              </a:spcBef>
              <a:spcAft>
                <a:spcPts val="0"/>
              </a:spcAft>
              <a:buClr>
                <a:schemeClr val="dk1"/>
              </a:buClr>
              <a:buSzPts val="2800"/>
              <a:buChar char="•"/>
            </a:pPr>
            <a:r>
              <a:rPr lang="en-US" sz="2800" b="0" dirty="0" smtClean="0">
                <a:latin typeface="Arial"/>
                <a:ea typeface="Arial"/>
                <a:cs typeface="Arial"/>
                <a:sym typeface="Arial"/>
              </a:rPr>
              <a:t> </a:t>
            </a:r>
            <a:r>
              <a:rPr lang="en-US" sz="2800" b="0" dirty="0" err="1" smtClean="0">
                <a:latin typeface="Arial"/>
                <a:ea typeface="Arial"/>
                <a:cs typeface="Arial"/>
                <a:sym typeface="Arial"/>
              </a:rPr>
              <a:t>Garum</a:t>
            </a:r>
            <a:r>
              <a:rPr lang="en-US" sz="2800" b="0" dirty="0" smtClean="0">
                <a:latin typeface="Arial"/>
                <a:ea typeface="Arial"/>
                <a:cs typeface="Arial"/>
                <a:sym typeface="Arial"/>
              </a:rPr>
              <a:t> </a:t>
            </a:r>
            <a:r>
              <a:rPr lang="en-US" sz="2800" b="0" dirty="0" err="1" smtClean="0">
                <a:latin typeface="Arial"/>
                <a:ea typeface="Arial"/>
                <a:cs typeface="Arial"/>
                <a:sym typeface="Arial"/>
              </a:rPr>
              <a:t>shingtau</a:t>
            </a:r>
            <a:r>
              <a:rPr lang="en-US" sz="2800" b="0" dirty="0" smtClean="0">
                <a:latin typeface="Arial"/>
                <a:ea typeface="Arial"/>
                <a:cs typeface="Arial"/>
                <a:sym typeface="Arial"/>
              </a:rPr>
              <a:t> lam a </a:t>
            </a:r>
            <a:r>
              <a:rPr lang="en-US" sz="2800" b="0" dirty="0" err="1" smtClean="0">
                <a:latin typeface="Arial"/>
                <a:ea typeface="Arial"/>
                <a:cs typeface="Arial"/>
                <a:sym typeface="Arial"/>
              </a:rPr>
              <a:t>matu</a:t>
            </a:r>
            <a:r>
              <a:rPr lang="en-US" sz="2800" b="0" dirty="0" smtClean="0">
                <a:latin typeface="Arial"/>
                <a:ea typeface="Arial"/>
                <a:cs typeface="Arial"/>
                <a:sym typeface="Arial"/>
              </a:rPr>
              <a:t> tam </a:t>
            </a:r>
            <a:r>
              <a:rPr lang="en-US" sz="2800" b="0" dirty="0" err="1" smtClean="0">
                <a:latin typeface="Arial"/>
                <a:ea typeface="Arial"/>
                <a:cs typeface="Arial"/>
                <a:sym typeface="Arial"/>
              </a:rPr>
              <a:t>sawk</a:t>
            </a:r>
            <a:r>
              <a:rPr lang="en-US" sz="2800" b="0" dirty="0" smtClean="0">
                <a:latin typeface="Arial"/>
                <a:ea typeface="Arial"/>
                <a:cs typeface="Arial"/>
                <a:sym typeface="Arial"/>
              </a:rPr>
              <a:t> </a:t>
            </a:r>
            <a:r>
              <a:rPr lang="en-US" sz="2800" b="0" dirty="0" err="1" smtClean="0">
                <a:latin typeface="Arial"/>
                <a:ea typeface="Arial"/>
                <a:cs typeface="Arial"/>
                <a:sym typeface="Arial"/>
              </a:rPr>
              <a:t>shapraw</a:t>
            </a:r>
            <a:r>
              <a:rPr lang="en-US" sz="2800" b="0" dirty="0" smtClean="0">
                <a:latin typeface="Arial"/>
                <a:ea typeface="Arial"/>
                <a:cs typeface="Arial"/>
                <a:sym typeface="Arial"/>
              </a:rPr>
              <a:t> </a:t>
            </a:r>
            <a:r>
              <a:rPr lang="en-US" sz="2800" b="0" dirty="0" err="1" smtClean="0">
                <a:latin typeface="Arial"/>
                <a:ea typeface="Arial"/>
                <a:cs typeface="Arial"/>
                <a:sym typeface="Arial"/>
              </a:rPr>
              <a:t>lu</a:t>
            </a:r>
            <a:r>
              <a:rPr lang="en-US" sz="2800" b="0" dirty="0" smtClean="0">
                <a:latin typeface="Arial"/>
                <a:ea typeface="Arial"/>
                <a:cs typeface="Arial"/>
                <a:sym typeface="Arial"/>
              </a:rPr>
              <a:t> da ai </a:t>
            </a:r>
            <a:r>
              <a:rPr lang="en-US" sz="2800" b="0" dirty="0" err="1" smtClean="0">
                <a:latin typeface="Arial"/>
                <a:ea typeface="Arial"/>
                <a:cs typeface="Arial"/>
                <a:sym typeface="Arial"/>
              </a:rPr>
              <a:t>garum</a:t>
            </a:r>
            <a:r>
              <a:rPr lang="en-US" sz="2800" b="0" dirty="0" smtClean="0">
                <a:latin typeface="Arial"/>
                <a:ea typeface="Arial"/>
                <a:cs typeface="Arial"/>
                <a:sym typeface="Arial"/>
              </a:rPr>
              <a:t> </a:t>
            </a:r>
            <a:r>
              <a:rPr lang="en-US" sz="2800" b="0" dirty="0" err="1" smtClean="0">
                <a:latin typeface="Arial"/>
                <a:ea typeface="Arial"/>
                <a:cs typeface="Arial"/>
                <a:sym typeface="Arial"/>
              </a:rPr>
              <a:t>ninghpang</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 de </a:t>
            </a:r>
            <a:r>
              <a:rPr lang="en-US" sz="2800" b="0" dirty="0" err="1" smtClean="0">
                <a:latin typeface="Arial"/>
                <a:ea typeface="Arial"/>
                <a:cs typeface="Arial"/>
                <a:sym typeface="Arial"/>
              </a:rPr>
              <a:t>shanhte</a:t>
            </a:r>
            <a:r>
              <a:rPr lang="en-US" sz="2800" b="0" dirty="0" smtClean="0">
                <a:latin typeface="Arial"/>
                <a:ea typeface="Arial"/>
                <a:cs typeface="Arial"/>
                <a:sym typeface="Arial"/>
              </a:rPr>
              <a:t> </a:t>
            </a:r>
            <a:r>
              <a:rPr lang="en-US" sz="2800" b="0" dirty="0" err="1" smtClean="0">
                <a:latin typeface="Arial"/>
                <a:ea typeface="Arial"/>
                <a:cs typeface="Arial"/>
                <a:sym typeface="Arial"/>
              </a:rPr>
              <a:t>sa</a:t>
            </a:r>
            <a:r>
              <a:rPr lang="en-US" sz="2800" b="0" dirty="0" smtClean="0">
                <a:latin typeface="Arial"/>
                <a:ea typeface="Arial"/>
                <a:cs typeface="Arial"/>
                <a:sym typeface="Arial"/>
              </a:rPr>
              <a:t> </a:t>
            </a:r>
            <a:r>
              <a:rPr lang="en-US" sz="2800" b="0" dirty="0" err="1" smtClean="0">
                <a:latin typeface="Arial"/>
                <a:ea typeface="Arial"/>
                <a:cs typeface="Arial"/>
                <a:sym typeface="Arial"/>
              </a:rPr>
              <a:t>mayu</a:t>
            </a:r>
            <a:r>
              <a:rPr lang="en-US" sz="2800" b="0" dirty="0" smtClean="0">
                <a:latin typeface="Arial"/>
                <a:ea typeface="Arial"/>
                <a:cs typeface="Arial"/>
                <a:sym typeface="Arial"/>
              </a:rPr>
              <a:t>/ </a:t>
            </a:r>
            <a:r>
              <a:rPr lang="en-US" sz="2800" b="0" dirty="0" err="1" smtClean="0">
                <a:latin typeface="Arial"/>
                <a:ea typeface="Arial"/>
                <a:cs typeface="Arial"/>
                <a:sym typeface="Arial"/>
              </a:rPr>
              <a:t>nsa</a:t>
            </a:r>
            <a:r>
              <a:rPr lang="en-US" sz="2800" b="0" dirty="0" smtClean="0">
                <a:latin typeface="Arial"/>
                <a:ea typeface="Arial"/>
                <a:cs typeface="Arial"/>
                <a:sym typeface="Arial"/>
              </a:rPr>
              <a:t> </a:t>
            </a:r>
            <a:r>
              <a:rPr lang="en-US" sz="2800" b="0" dirty="0" err="1" smtClean="0">
                <a:latin typeface="Arial"/>
                <a:ea typeface="Arial"/>
                <a:cs typeface="Arial"/>
                <a:sym typeface="Arial"/>
              </a:rPr>
              <a:t>mayu</a:t>
            </a:r>
            <a:r>
              <a:rPr lang="en-US" sz="2800" b="0" dirty="0" smtClean="0">
                <a:latin typeface="Arial"/>
                <a:ea typeface="Arial"/>
                <a:cs typeface="Arial"/>
                <a:sym typeface="Arial"/>
              </a:rPr>
              <a:t> </a:t>
            </a:r>
            <a:r>
              <a:rPr lang="en-US" sz="2800" b="0" dirty="0" err="1" smtClean="0">
                <a:latin typeface="Arial"/>
                <a:ea typeface="Arial"/>
                <a:cs typeface="Arial"/>
                <a:sym typeface="Arial"/>
              </a:rPr>
              <a:t>hpe</a:t>
            </a:r>
            <a:r>
              <a:rPr lang="en-US" sz="2800" b="0" dirty="0" smtClean="0">
                <a:latin typeface="Arial"/>
                <a:ea typeface="Arial"/>
                <a:cs typeface="Arial"/>
                <a:sym typeface="Arial"/>
              </a:rPr>
              <a:t> san </a:t>
            </a:r>
            <a:r>
              <a:rPr lang="en-US" sz="2800" b="0" dirty="0" err="1" smtClean="0">
                <a:latin typeface="Arial"/>
                <a:ea typeface="Arial"/>
                <a:cs typeface="Arial"/>
                <a:sym typeface="Arial"/>
              </a:rPr>
              <a:t>yu</a:t>
            </a:r>
            <a:r>
              <a:rPr lang="en-US" sz="2800" b="0" dirty="0" smtClean="0">
                <a:latin typeface="Arial"/>
                <a:ea typeface="Arial"/>
                <a:cs typeface="Arial"/>
                <a:sym typeface="Arial"/>
              </a:rPr>
              <a:t> u. </a:t>
            </a:r>
          </a:p>
          <a:p>
            <a:pPr marL="457200" lvl="1" indent="-177800" algn="l" rtl="0">
              <a:lnSpc>
                <a:spcPct val="150000"/>
              </a:lnSpc>
              <a:spcBef>
                <a:spcPts val="0"/>
              </a:spcBef>
              <a:spcAft>
                <a:spcPts val="0"/>
              </a:spcAft>
              <a:buClr>
                <a:schemeClr val="dk1"/>
              </a:buClr>
              <a:buSzPts val="2800"/>
              <a:buChar char="•"/>
            </a:pPr>
            <a:r>
              <a:rPr lang="en-US" sz="2800" b="0" dirty="0" smtClean="0">
                <a:latin typeface="Arial"/>
                <a:ea typeface="Arial"/>
                <a:cs typeface="Arial"/>
                <a:sym typeface="Arial"/>
              </a:rPr>
              <a:t> Tam </a:t>
            </a:r>
            <a:r>
              <a:rPr lang="en-US" sz="2800" b="0" dirty="0" err="1" smtClean="0">
                <a:latin typeface="Arial"/>
                <a:ea typeface="Arial"/>
                <a:cs typeface="Arial"/>
                <a:sym typeface="Arial"/>
              </a:rPr>
              <a:t>sawk</a:t>
            </a:r>
            <a:r>
              <a:rPr lang="en-US" sz="2800" b="0" dirty="0" smtClean="0">
                <a:latin typeface="Arial"/>
                <a:ea typeface="Arial"/>
                <a:cs typeface="Arial"/>
                <a:sym typeface="Arial"/>
              </a:rPr>
              <a:t> </a:t>
            </a:r>
            <a:r>
              <a:rPr lang="en-US" sz="2800" b="0" dirty="0" err="1" smtClean="0">
                <a:latin typeface="Arial"/>
                <a:ea typeface="Arial"/>
                <a:cs typeface="Arial"/>
                <a:sym typeface="Arial"/>
              </a:rPr>
              <a:t>shapraw</a:t>
            </a:r>
            <a:r>
              <a:rPr lang="en-US" sz="2800" b="0" dirty="0" smtClean="0">
                <a:latin typeface="Arial"/>
                <a:ea typeface="Arial"/>
                <a:cs typeface="Arial"/>
                <a:sym typeface="Arial"/>
              </a:rPr>
              <a:t> </a:t>
            </a:r>
            <a:r>
              <a:rPr lang="en-US" sz="2800" b="0" dirty="0" err="1" smtClean="0">
                <a:latin typeface="Arial"/>
                <a:ea typeface="Arial"/>
                <a:cs typeface="Arial"/>
                <a:sym typeface="Arial"/>
              </a:rPr>
              <a:t>lu</a:t>
            </a:r>
            <a:r>
              <a:rPr lang="en-US" sz="2800" b="0" dirty="0" smtClean="0">
                <a:latin typeface="Arial"/>
                <a:ea typeface="Arial"/>
                <a:cs typeface="Arial"/>
                <a:sym typeface="Arial"/>
              </a:rPr>
              <a:t> da ai </a:t>
            </a:r>
            <a:r>
              <a:rPr lang="en-US" sz="2800" b="0" dirty="0" err="1" smtClean="0">
                <a:latin typeface="Arial"/>
                <a:ea typeface="Arial"/>
                <a:cs typeface="Arial"/>
                <a:sym typeface="Arial"/>
              </a:rPr>
              <a:t>garum</a:t>
            </a:r>
            <a:r>
              <a:rPr lang="en-US" sz="2800" b="0" dirty="0" smtClean="0">
                <a:latin typeface="Arial"/>
                <a:ea typeface="Arial"/>
                <a:cs typeface="Arial"/>
                <a:sym typeface="Arial"/>
              </a:rPr>
              <a:t> </a:t>
            </a:r>
            <a:r>
              <a:rPr lang="en-US" sz="2800" b="0" dirty="0" err="1" smtClean="0">
                <a:latin typeface="Arial"/>
                <a:ea typeface="Arial"/>
                <a:cs typeface="Arial"/>
                <a:sym typeface="Arial"/>
              </a:rPr>
              <a:t>ninghpang</a:t>
            </a:r>
            <a:r>
              <a:rPr lang="en-US" sz="2800" b="0" dirty="0" smtClean="0">
                <a:latin typeface="Arial"/>
                <a:ea typeface="Arial"/>
                <a:cs typeface="Arial"/>
                <a:sym typeface="Arial"/>
              </a:rPr>
              <a:t> </a:t>
            </a:r>
            <a:r>
              <a:rPr lang="en-US" sz="2800" b="0" dirty="0" err="1" smtClean="0">
                <a:latin typeface="Arial"/>
                <a:ea typeface="Arial"/>
                <a:cs typeface="Arial"/>
                <a:sym typeface="Arial"/>
              </a:rPr>
              <a:t>salang</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 </a:t>
            </a:r>
            <a:r>
              <a:rPr lang="en-US" sz="2800" b="0" dirty="0" err="1" smtClean="0">
                <a:latin typeface="Arial"/>
                <a:ea typeface="Arial"/>
                <a:cs typeface="Arial"/>
                <a:sym typeface="Arial"/>
              </a:rPr>
              <a:t>hpung</a:t>
            </a:r>
            <a:r>
              <a:rPr lang="en-US" sz="2800" b="0" dirty="0" smtClean="0">
                <a:latin typeface="Arial"/>
                <a:ea typeface="Arial"/>
                <a:cs typeface="Arial"/>
                <a:sym typeface="Arial"/>
              </a:rPr>
              <a:t> </a:t>
            </a:r>
            <a:r>
              <a:rPr lang="en-US" sz="2800" b="0" dirty="0" err="1" smtClean="0">
                <a:latin typeface="Arial"/>
                <a:ea typeface="Arial"/>
                <a:cs typeface="Arial"/>
                <a:sym typeface="Arial"/>
              </a:rPr>
              <a:t>ni</a:t>
            </a:r>
            <a:r>
              <a:rPr lang="en-US" sz="2800" b="0" dirty="0" smtClean="0">
                <a:latin typeface="Arial"/>
                <a:ea typeface="Arial"/>
                <a:cs typeface="Arial"/>
                <a:sym typeface="Arial"/>
              </a:rPr>
              <a:t> </a:t>
            </a:r>
            <a:r>
              <a:rPr lang="en-US" sz="2800" b="0" dirty="0" err="1" smtClean="0">
                <a:latin typeface="Arial"/>
                <a:ea typeface="Arial"/>
                <a:cs typeface="Arial"/>
                <a:sym typeface="Arial"/>
              </a:rPr>
              <a:t>hpe</a:t>
            </a:r>
            <a:r>
              <a:rPr lang="en-US" sz="2800" b="0" dirty="0" smtClean="0">
                <a:latin typeface="Arial"/>
                <a:ea typeface="Arial"/>
                <a:cs typeface="Arial"/>
                <a:sym typeface="Arial"/>
              </a:rPr>
              <a:t> san n-</a:t>
            </a:r>
            <a:r>
              <a:rPr lang="en-US" sz="2800" b="0" dirty="0" err="1" smtClean="0">
                <a:latin typeface="Arial"/>
                <a:ea typeface="Arial"/>
                <a:cs typeface="Arial"/>
                <a:sym typeface="Arial"/>
              </a:rPr>
              <a:t>na</a:t>
            </a:r>
            <a:r>
              <a:rPr lang="en-US" sz="2800" b="0" dirty="0" smtClean="0">
                <a:latin typeface="Arial"/>
                <a:ea typeface="Arial"/>
                <a:cs typeface="Arial"/>
                <a:sym typeface="Arial"/>
              </a:rPr>
              <a:t> </a:t>
            </a:r>
            <a:r>
              <a:rPr lang="en-US" sz="2800" b="0" dirty="0" err="1" smtClean="0">
                <a:latin typeface="Arial"/>
                <a:ea typeface="Arial"/>
                <a:cs typeface="Arial"/>
                <a:sym typeface="Arial"/>
              </a:rPr>
              <a:t>sagawn</a:t>
            </a:r>
            <a:r>
              <a:rPr lang="en-US" sz="2800" b="0" dirty="0" smtClean="0">
                <a:latin typeface="Arial"/>
                <a:ea typeface="Arial"/>
                <a:cs typeface="Arial"/>
                <a:sym typeface="Arial"/>
              </a:rPr>
              <a:t> la u.</a:t>
            </a:r>
            <a:endParaRPr lang="en-US" sz="3600" b="0" dirty="0">
              <a:latin typeface="Arial"/>
              <a:ea typeface="Arial"/>
              <a:cs typeface="Arial"/>
              <a:sym typeface="Arial"/>
            </a:endParaRPr>
          </a:p>
        </p:txBody>
      </p:sp>
      <p:sp>
        <p:nvSpPr>
          <p:cNvPr id="381" name="Google Shape;38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smtClean="0">
                <a:solidFill>
                  <a:schemeClr val="dk1"/>
                </a:solidFill>
                <a:latin typeface="Calibri"/>
                <a:ea typeface="Calibri"/>
                <a:cs typeface="Calibri"/>
                <a:sym typeface="Calibri"/>
              </a:rPr>
              <a:t>Module</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matsun</a:t>
            </a:r>
            <a:r>
              <a:rPr lang="en-US" sz="1000" b="0" i="0" u="none" strike="noStrike" cap="none" baseline="0" dirty="0" smtClean="0">
                <a:solidFill>
                  <a:schemeClr val="dk1"/>
                </a:solidFill>
                <a:latin typeface="Calibri"/>
                <a:ea typeface="Calibri"/>
                <a:cs typeface="Calibri"/>
                <a:sym typeface="Calibri"/>
              </a:rPr>
              <a:t> lam</a:t>
            </a:r>
            <a:r>
              <a:rPr lang="en-US" sz="1000" b="0" i="0" u="none" strike="noStrike" cap="none" dirty="0" smtClean="0">
                <a:solidFill>
                  <a:schemeClr val="dk1"/>
                </a:solidFill>
                <a:latin typeface="Calibri"/>
                <a:ea typeface="Calibri"/>
                <a:cs typeface="Calibri"/>
                <a:sym typeface="Calibri"/>
              </a:rPr>
              <a:t>- </a:t>
            </a:r>
            <a:r>
              <a:rPr lang="en-US" sz="1000" b="0" i="0" u="none" strike="noStrike" cap="none" dirty="0" err="1" smtClean="0">
                <a:solidFill>
                  <a:schemeClr val="dk1"/>
                </a:solidFill>
                <a:latin typeface="Calibri"/>
                <a:ea typeface="Calibri"/>
                <a:cs typeface="Calibri"/>
                <a:sym typeface="Calibri"/>
              </a:rPr>
              <a:t>ndai</a:t>
            </a:r>
            <a:r>
              <a:rPr lang="en-US" sz="1000" b="0" i="0" u="none" strike="noStrike" cap="none" dirty="0" smtClean="0">
                <a:solidFill>
                  <a:schemeClr val="dk1"/>
                </a:solidFill>
                <a:latin typeface="Calibri"/>
                <a:ea typeface="Calibri"/>
                <a:cs typeface="Calibri"/>
                <a:sym typeface="Calibri"/>
              </a:rPr>
              <a:t> </a:t>
            </a:r>
            <a:r>
              <a:rPr lang="en-US" sz="1000" b="0" i="0" u="none" strike="noStrike" cap="none" dirty="0" err="1" smtClean="0">
                <a:solidFill>
                  <a:schemeClr val="dk1"/>
                </a:solidFill>
                <a:latin typeface="Calibri"/>
                <a:ea typeface="Calibri"/>
                <a:cs typeface="Calibri"/>
                <a:sym typeface="Calibri"/>
              </a:rPr>
              <a:t>sharin</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hpawng</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kaw</a:t>
            </a:r>
            <a:r>
              <a:rPr lang="en-US" sz="1000" b="0" i="0" u="none" strike="noStrike" cap="none" baseline="0" dirty="0" smtClean="0">
                <a:solidFill>
                  <a:schemeClr val="dk1"/>
                </a:solidFill>
                <a:latin typeface="Calibri"/>
                <a:ea typeface="Calibri"/>
                <a:cs typeface="Calibri"/>
                <a:sym typeface="Calibri"/>
              </a:rPr>
              <a:t> module (5) </a:t>
            </a:r>
            <a:r>
              <a:rPr lang="en-US" sz="1000" b="0" i="0" u="none" strike="noStrike" cap="none" baseline="0" dirty="0" err="1" smtClean="0">
                <a:solidFill>
                  <a:schemeClr val="dk1"/>
                </a:solidFill>
                <a:latin typeface="Calibri"/>
                <a:ea typeface="Calibri"/>
                <a:cs typeface="Calibri"/>
                <a:sym typeface="Calibri"/>
              </a:rPr>
              <a:t>lawm</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nga</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ai</a:t>
            </a:r>
            <a:r>
              <a:rPr lang="en-US" sz="1000" b="0" i="0" u="none" strike="noStrike" cap="none" baseline="0" dirty="0" smtClean="0">
                <a:solidFill>
                  <a:schemeClr val="dk1"/>
                </a:solidFill>
                <a:latin typeface="Calibri"/>
                <a:ea typeface="Calibri"/>
                <a:cs typeface="Calibri"/>
                <a:sym typeface="Calibri"/>
              </a:rPr>
              <a:t>. Dai </a:t>
            </a:r>
            <a:r>
              <a:rPr lang="en-US" sz="1000" b="0" i="0" u="none" strike="noStrike" cap="none" baseline="0" dirty="0" err="1" smtClean="0">
                <a:solidFill>
                  <a:schemeClr val="dk1"/>
                </a:solidFill>
                <a:latin typeface="Calibri"/>
                <a:ea typeface="Calibri"/>
                <a:cs typeface="Calibri"/>
                <a:sym typeface="Calibri"/>
              </a:rPr>
              <a:t>ni</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gaw</a:t>
            </a:r>
            <a:r>
              <a:rPr lang="en-US" sz="1000" b="0" i="0" u="none" strike="noStrike" cap="none" baseline="0" dirty="0" smtClean="0">
                <a:solidFill>
                  <a:schemeClr val="dk1"/>
                </a:solidFill>
                <a:latin typeface="Calibri"/>
                <a:ea typeface="Calibri"/>
                <a:cs typeface="Calibri"/>
                <a:sym typeface="Calibri"/>
              </a:rPr>
              <a:t> </a:t>
            </a:r>
            <a:r>
              <a:rPr lang="en-US" sz="1000" b="1" i="0" u="none" strike="noStrike" cap="none" dirty="0" err="1" smtClean="0">
                <a:solidFill>
                  <a:srgbClr val="000000"/>
                </a:solidFill>
                <a:sym typeface="Arial"/>
              </a:rPr>
              <a:t>Tinang</a:t>
            </a:r>
            <a:r>
              <a:rPr lang="en-US" sz="1000" b="1" i="0" u="none" strike="noStrike" cap="none" dirty="0" smtClean="0">
                <a:solidFill>
                  <a:srgbClr val="000000"/>
                </a:solidFill>
                <a:sym typeface="Arial"/>
              </a:rPr>
              <a:t> </a:t>
            </a:r>
            <a:r>
              <a:rPr lang="en-US" sz="1000" b="1" i="0" u="none" strike="noStrike" cap="none" dirty="0" err="1" smtClean="0">
                <a:solidFill>
                  <a:srgbClr val="000000"/>
                </a:solidFill>
                <a:sym typeface="Arial"/>
              </a:rPr>
              <a:t>madu</a:t>
            </a:r>
            <a:r>
              <a:rPr lang="en-US" sz="1000" b="1" i="0" u="none" strike="noStrike" cap="none" dirty="0" smtClean="0">
                <a:solidFill>
                  <a:srgbClr val="000000"/>
                </a:solidFill>
                <a:sym typeface="Arial"/>
              </a:rPr>
              <a:t> </a:t>
            </a:r>
            <a:r>
              <a:rPr lang="en-US" sz="1000" b="1" i="0" u="none" strike="noStrike" cap="none" dirty="0" err="1" smtClean="0">
                <a:solidFill>
                  <a:srgbClr val="000000"/>
                </a:solidFill>
                <a:sym typeface="Arial"/>
              </a:rPr>
              <a:t>hkum</a:t>
            </a:r>
            <a:r>
              <a:rPr lang="en-US" sz="1000" b="1" i="0" u="none" strike="noStrike" cap="none" dirty="0" smtClean="0">
                <a:solidFill>
                  <a:srgbClr val="000000"/>
                </a:solidFill>
                <a:sym typeface="Arial"/>
              </a:rPr>
              <a:t> a </a:t>
            </a:r>
            <a:r>
              <a:rPr lang="en-US" sz="1000" b="1" i="0" u="none" strike="noStrike" cap="none" dirty="0" err="1" smtClean="0">
                <a:solidFill>
                  <a:srgbClr val="000000"/>
                </a:solidFill>
                <a:sym typeface="Arial"/>
              </a:rPr>
              <a:t>hkam</a:t>
            </a:r>
            <a:r>
              <a:rPr lang="en-US" sz="1000" b="1" dirty="0" err="1" smtClean="0"/>
              <a:t>ja</a:t>
            </a:r>
            <a:r>
              <a:rPr lang="en-US" sz="1000" b="1" dirty="0" smtClean="0"/>
              <a:t> </a:t>
            </a:r>
            <a:r>
              <a:rPr lang="en-US" sz="1000" b="1" dirty="0" err="1" smtClean="0"/>
              <a:t>ngwi</a:t>
            </a:r>
            <a:r>
              <a:rPr lang="en-US" sz="1000" b="1" dirty="0" smtClean="0"/>
              <a:t> </a:t>
            </a:r>
            <a:r>
              <a:rPr lang="en-US" sz="1000" b="1" dirty="0" err="1" smtClean="0"/>
              <a:t>pyaw</a:t>
            </a:r>
            <a:r>
              <a:rPr lang="en-US" sz="1000" b="1" dirty="0" smtClean="0"/>
              <a:t> lam,</a:t>
            </a:r>
            <a:endParaRPr lang="en-US" sz="1000" b="1" i="0" u="none" strike="noStrike" cap="none" dirty="0" smtClean="0">
              <a:solidFill>
                <a:srgbClr val="000000"/>
              </a:solidFil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1" i="0" u="none" strike="noStrike" cap="none" dirty="0" err="1" smtClean="0">
                <a:solidFill>
                  <a:srgbClr val="000000"/>
                </a:solidFill>
                <a:latin typeface="Arial"/>
                <a:ea typeface="Arial"/>
                <a:cs typeface="Arial"/>
                <a:sym typeface="Arial"/>
              </a:rPr>
              <a:t>Shani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shagu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ganawn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mazum</a:t>
            </a:r>
            <a:r>
              <a:rPr lang="en-US" sz="1000" b="1" i="0" u="none" strike="noStrike" cap="none" dirty="0" smtClean="0">
                <a:solidFill>
                  <a:srgbClr val="000000"/>
                </a:solidFill>
                <a:latin typeface="Arial"/>
                <a:ea typeface="Arial"/>
                <a:cs typeface="Arial"/>
                <a:sym typeface="Arial"/>
              </a:rPr>
              <a:t> lam a </a:t>
            </a:r>
            <a:r>
              <a:rPr lang="en-US" sz="1000" b="1" i="0" u="none" strike="noStrike" cap="none" dirty="0" err="1" smtClean="0">
                <a:solidFill>
                  <a:srgbClr val="000000"/>
                </a:solidFill>
                <a:latin typeface="Arial"/>
                <a:ea typeface="Arial"/>
                <a:cs typeface="Arial"/>
                <a:sym typeface="Arial"/>
              </a:rPr>
              <a:t>matu</a:t>
            </a:r>
            <a:r>
              <a:rPr lang="en-US" sz="1000" b="1" i="0" u="none" strike="noStrike" cap="none" dirty="0" smtClean="0">
                <a:solidFill>
                  <a:srgbClr val="000000"/>
                </a:solidFill>
                <a:latin typeface="Arial"/>
                <a:ea typeface="Arial"/>
                <a:cs typeface="Arial"/>
                <a:sym typeface="Arial"/>
              </a:rPr>
              <a:t> n-gun jaw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ai </a:t>
            </a:r>
            <a:r>
              <a:rPr lang="en-US" sz="1000" b="1" i="0" u="none" strike="noStrike" cap="none" dirty="0" err="1" smtClean="0">
                <a:solidFill>
                  <a:srgbClr val="000000"/>
                </a:solidFill>
                <a:latin typeface="Arial"/>
                <a:ea typeface="Arial"/>
                <a:cs typeface="Arial"/>
                <a:sym typeface="Arial"/>
              </a:rPr>
              <a:t>matut</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mahkai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tsun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shaga</a:t>
            </a:r>
            <a:r>
              <a:rPr lang="en-US" sz="1000" b="1" i="0" u="none" strike="noStrike" cap="none" dirty="0" smtClean="0">
                <a:solidFill>
                  <a:srgbClr val="000000"/>
                </a:solidFill>
                <a:latin typeface="Arial"/>
                <a:ea typeface="Arial"/>
                <a:cs typeface="Arial"/>
                <a:sym typeface="Arial"/>
              </a:rPr>
              <a:t> lam, Ta tut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ai </a:t>
            </a:r>
            <a:r>
              <a:rPr lang="en-US" sz="1000" b="1" i="0" u="none" strike="noStrike" cap="none" dirty="0" err="1" smtClean="0">
                <a:solidFill>
                  <a:srgbClr val="000000"/>
                </a:solidFill>
                <a:latin typeface="Arial"/>
                <a:ea typeface="Arial"/>
                <a:cs typeface="Arial"/>
                <a:sym typeface="Arial"/>
              </a:rPr>
              <a:t>hpe</a:t>
            </a:r>
            <a:r>
              <a:rPr lang="en-US" sz="1000" b="1" i="0" u="none" strike="noStrike" cap="none" dirty="0" smtClean="0">
                <a:solidFill>
                  <a:srgbClr val="000000"/>
                </a:solidFill>
                <a:latin typeface="Arial"/>
                <a:ea typeface="Arial"/>
                <a:cs typeface="Arial"/>
                <a:sym typeface="Arial"/>
              </a:rPr>
              <a:t> jaw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ai lam, </a:t>
            </a:r>
            <a:r>
              <a:rPr lang="en-US" sz="1000" b="1" i="0" u="none" strike="noStrike" cap="none" dirty="0" err="1" smtClean="0">
                <a:solidFill>
                  <a:srgbClr val="000000"/>
                </a:solidFill>
                <a:latin typeface="Arial"/>
                <a:ea typeface="Arial"/>
                <a:cs typeface="Arial"/>
                <a:sym typeface="Arial"/>
              </a:rPr>
              <a:t>Myit</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tsam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pu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ba</a:t>
            </a:r>
            <a:r>
              <a:rPr lang="en-US" sz="1000" b="1" i="0" u="none" strike="noStrike" cap="none" dirty="0" smtClean="0">
                <a:solidFill>
                  <a:srgbClr val="000000"/>
                </a:solidFill>
                <a:latin typeface="Arial"/>
                <a:ea typeface="Arial"/>
                <a:cs typeface="Arial"/>
                <a:sym typeface="Arial"/>
              </a:rPr>
              <a:t> lam </a:t>
            </a:r>
            <a:r>
              <a:rPr lang="en-US" sz="1000" b="1" i="0" u="none" strike="noStrike" cap="none" dirty="0" err="1" smtClean="0">
                <a:solidFill>
                  <a:srgbClr val="000000"/>
                </a:solidFill>
                <a:latin typeface="Arial"/>
                <a:ea typeface="Arial"/>
                <a:cs typeface="Arial"/>
                <a:sym typeface="Arial"/>
              </a:rPr>
              <a:t>hkam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nga</a:t>
            </a:r>
            <a:r>
              <a:rPr lang="en-US" sz="1000" b="1" i="0" u="none" strike="noStrike" cap="none" dirty="0" smtClean="0">
                <a:solidFill>
                  <a:srgbClr val="000000"/>
                </a:solidFill>
                <a:latin typeface="Arial"/>
                <a:ea typeface="Arial"/>
                <a:cs typeface="Arial"/>
                <a:sym typeface="Arial"/>
              </a:rPr>
              <a:t> ai </a:t>
            </a:r>
            <a:r>
              <a:rPr lang="en-US" sz="1000" b="1" i="0" u="none" strike="noStrike" cap="none" dirty="0" err="1" smtClean="0">
                <a:solidFill>
                  <a:srgbClr val="000000"/>
                </a:solidFill>
                <a:latin typeface="Arial"/>
                <a:ea typeface="Arial"/>
                <a:cs typeface="Arial"/>
                <a:sym typeface="Arial"/>
              </a:rPr>
              <a:t>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hpe</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lam </a:t>
            </a:r>
            <a:r>
              <a:rPr lang="en-US" sz="1000" b="0" i="0" u="none" strike="noStrike" cap="none" dirty="0" err="1" smtClean="0">
                <a:solidFill>
                  <a:srgbClr val="000000"/>
                </a:solidFill>
                <a:latin typeface="Arial"/>
                <a:ea typeface="Arial"/>
                <a:cs typeface="Arial"/>
                <a:sym typeface="Arial"/>
              </a:rPr>
              <a:t>hte</a:t>
            </a:r>
            <a:r>
              <a:rPr lang="en-US" sz="1000" b="0"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Laksan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mabyin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masa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hta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ai lam </a:t>
            </a:r>
            <a:r>
              <a:rPr lang="en-US" sz="1000" b="0" i="0" u="none" strike="noStrike" cap="none" dirty="0" err="1" smtClean="0">
                <a:solidFill>
                  <a:srgbClr val="000000"/>
                </a:solidFill>
                <a:latin typeface="Arial"/>
                <a:ea typeface="Arial"/>
                <a:cs typeface="Arial"/>
                <a:sym typeface="Arial"/>
              </a:rPr>
              <a:t>ni</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rai</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nga</a:t>
            </a:r>
            <a:r>
              <a:rPr lang="en-US" sz="1000" b="0" i="0" u="none" strike="noStrike" cap="none" dirty="0" smtClean="0">
                <a:solidFill>
                  <a:srgbClr val="000000"/>
                </a:solidFill>
                <a:latin typeface="Arial"/>
                <a:ea typeface="Arial"/>
                <a:cs typeface="Arial"/>
                <a:sym typeface="Arial"/>
              </a:rPr>
              <a:t> 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Ndai</a:t>
            </a:r>
            <a:r>
              <a:rPr lang="en-US" sz="1000" b="0" i="0" u="none" strike="noStrike" cap="none" baseline="0" dirty="0" smtClean="0">
                <a:solidFill>
                  <a:srgbClr val="000000"/>
                </a:solidFill>
                <a:latin typeface="Arial"/>
                <a:ea typeface="Arial"/>
                <a:cs typeface="Arial"/>
                <a:sym typeface="Arial"/>
              </a:rPr>
              <a:t> module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hpe</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tsun</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bawng</a:t>
            </a:r>
            <a:r>
              <a:rPr lang="en-US" sz="1000" b="0" i="0" u="none" strike="noStrike" cap="none" baseline="0" dirty="0" smtClean="0">
                <a:solidFill>
                  <a:srgbClr val="000000"/>
                </a:solidFill>
                <a:latin typeface="Arial"/>
                <a:ea typeface="Arial"/>
                <a:cs typeface="Arial"/>
                <a:sym typeface="Arial"/>
              </a:rPr>
              <a:t> ban ai </a:t>
            </a:r>
            <a:r>
              <a:rPr lang="en-US" sz="1000" b="0" i="0" u="none" strike="noStrike" cap="none" baseline="0" dirty="0" err="1" smtClean="0">
                <a:solidFill>
                  <a:srgbClr val="000000"/>
                </a:solidFill>
                <a:latin typeface="Arial"/>
                <a:ea typeface="Arial"/>
                <a:cs typeface="Arial"/>
                <a:sym typeface="Arial"/>
              </a:rPr>
              <a:t>ga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baw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gaw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shawng</a:t>
            </a:r>
            <a:r>
              <a:rPr lang="en-US" sz="1000" b="0" i="0" u="none" strike="noStrike" cap="none" baseline="0" dirty="0" smtClean="0">
                <a:solidFill>
                  <a:srgbClr val="000000"/>
                </a:solidFill>
                <a:latin typeface="Arial"/>
                <a:ea typeface="Arial"/>
                <a:cs typeface="Arial"/>
                <a:sym typeface="Arial"/>
              </a:rPr>
              <a:t> lam de </a:t>
            </a:r>
            <a:r>
              <a:rPr lang="en-US" sz="1000" b="0" i="0" u="none" strike="noStrike" cap="none" baseline="0" dirty="0" err="1" smtClean="0">
                <a:solidFill>
                  <a:srgbClr val="000000"/>
                </a:solidFill>
                <a:latin typeface="Arial"/>
                <a:ea typeface="Arial"/>
                <a:cs typeface="Arial"/>
                <a:sym typeface="Arial"/>
              </a:rPr>
              <a:t>galaw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hkawm</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nga</a:t>
            </a:r>
            <a:r>
              <a:rPr lang="en-US" sz="1000" b="0" i="0" u="none" strike="noStrike" cap="none" baseline="0" dirty="0" smtClean="0">
                <a:solidFill>
                  <a:srgbClr val="000000"/>
                </a:solidFill>
                <a:latin typeface="Arial"/>
                <a:ea typeface="Arial"/>
                <a:cs typeface="Arial"/>
                <a:sym typeface="Arial"/>
              </a:rPr>
              <a:t> ai </a:t>
            </a:r>
            <a:r>
              <a:rPr lang="en-US" sz="1000" b="0" i="0" u="none" strike="noStrike" cap="none" baseline="0" dirty="0" err="1" smtClean="0">
                <a:solidFill>
                  <a:srgbClr val="000000"/>
                </a:solidFill>
                <a:latin typeface="Arial"/>
                <a:ea typeface="Arial"/>
                <a:cs typeface="Arial"/>
                <a:sym typeface="Arial"/>
              </a:rPr>
              <a:t>magam</a:t>
            </a:r>
            <a:r>
              <a:rPr lang="en-US" sz="1000" b="0" i="0" u="none" strike="noStrike" cap="none" baseline="0" dirty="0" smtClean="0">
                <a:solidFill>
                  <a:srgbClr val="000000"/>
                </a:solidFill>
                <a:latin typeface="Arial"/>
                <a:ea typeface="Arial"/>
                <a:cs typeface="Arial"/>
                <a:sym typeface="Arial"/>
              </a:rPr>
              <a:t> gun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 </a:t>
            </a:r>
            <a:r>
              <a:rPr lang="en-US" sz="1000" b="0" i="0" u="none" strike="noStrike" cap="none" baseline="0" dirty="0" err="1" smtClean="0">
                <a:solidFill>
                  <a:srgbClr val="000000"/>
                </a:solidFill>
                <a:latin typeface="Arial"/>
                <a:ea typeface="Arial"/>
                <a:cs typeface="Arial"/>
                <a:sym typeface="Arial"/>
              </a:rPr>
              <a:t>matu</a:t>
            </a:r>
            <a:r>
              <a:rPr lang="en-US" sz="1000" b="0" i="0" u="none" strike="noStrike" cap="none" baseline="0" dirty="0" smtClean="0">
                <a:solidFill>
                  <a:srgbClr val="000000"/>
                </a:solidFill>
                <a:latin typeface="Arial"/>
                <a:ea typeface="Arial"/>
                <a:cs typeface="Arial"/>
                <a:sym typeface="Arial"/>
              </a:rPr>
              <a:t> design </a:t>
            </a:r>
            <a:r>
              <a:rPr lang="en-US" sz="1000" b="0" i="0" u="none" strike="noStrike" cap="none" baseline="0" dirty="0" err="1" smtClean="0">
                <a:solidFill>
                  <a:srgbClr val="000000"/>
                </a:solidFill>
                <a:latin typeface="Arial"/>
                <a:ea typeface="Arial"/>
                <a:cs typeface="Arial"/>
                <a:sym typeface="Arial"/>
              </a:rPr>
              <a:t>ka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lajang</a:t>
            </a:r>
            <a:r>
              <a:rPr lang="en-US" sz="1000" b="0" i="0" u="none" strike="noStrike" cap="none" baseline="0" dirty="0" smtClean="0">
                <a:solidFill>
                  <a:srgbClr val="000000"/>
                </a:solidFill>
                <a:latin typeface="Arial"/>
                <a:ea typeface="Arial"/>
                <a:cs typeface="Arial"/>
                <a:sym typeface="Arial"/>
              </a:rPr>
              <a:t> da ai. </a:t>
            </a:r>
            <a:r>
              <a:rPr lang="en-US" sz="1000" b="0" i="0" u="none" strike="noStrike" cap="none" baseline="0" dirty="0" err="1" smtClean="0">
                <a:solidFill>
                  <a:srgbClr val="000000"/>
                </a:solidFill>
                <a:latin typeface="Arial"/>
                <a:ea typeface="Arial"/>
                <a:cs typeface="Arial"/>
                <a:sym typeface="Arial"/>
              </a:rPr>
              <a:t>Ndai</a:t>
            </a:r>
            <a:r>
              <a:rPr lang="en-US" sz="1000" b="0" i="0" u="none" strike="noStrike" cap="none" baseline="0" dirty="0" smtClean="0">
                <a:solidFill>
                  <a:srgbClr val="000000"/>
                </a:solidFill>
                <a:latin typeface="Arial"/>
                <a:ea typeface="Arial"/>
                <a:cs typeface="Arial"/>
                <a:sym typeface="Arial"/>
              </a:rPr>
              <a:t> kung </a:t>
            </a:r>
            <a:r>
              <a:rPr lang="en-US" sz="1000" b="0" i="0" u="none" strike="noStrike" cap="none" baseline="0" dirty="0" err="1" smtClean="0">
                <a:solidFill>
                  <a:srgbClr val="000000"/>
                </a:solidFill>
                <a:latin typeface="Arial"/>
                <a:ea typeface="Arial"/>
                <a:cs typeface="Arial"/>
                <a:sym typeface="Arial"/>
              </a:rPr>
              <a:t>kyang</a:t>
            </a:r>
            <a:r>
              <a:rPr lang="en-US" sz="1000" b="0" i="0" u="none" strike="noStrike" cap="none" baseline="0" dirty="0" smtClean="0">
                <a:solidFill>
                  <a:srgbClr val="000000"/>
                </a:solidFill>
                <a:latin typeface="Arial"/>
                <a:ea typeface="Arial"/>
                <a:cs typeface="Arial"/>
                <a:sym typeface="Arial"/>
              </a:rPr>
              <a:t> lam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gaw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shawa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masha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hte</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masha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langai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hpra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ahkyak</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ahkya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mabyin</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 n-</a:t>
            </a:r>
            <a:r>
              <a:rPr lang="en-US" sz="1000" b="0" i="0" u="none" strike="noStrike" cap="none" baseline="0" dirty="0" err="1" smtClean="0">
                <a:solidFill>
                  <a:srgbClr val="000000"/>
                </a:solidFill>
                <a:latin typeface="Arial"/>
                <a:ea typeface="Arial"/>
                <a:cs typeface="Arial"/>
                <a:sym typeface="Arial"/>
              </a:rPr>
              <a:t>tsa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kaw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asung</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jashawng</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mai</a:t>
            </a:r>
            <a:r>
              <a:rPr lang="en-US" sz="1000" b="0" i="0" u="none" strike="noStrike" cap="none" baseline="0" dirty="0" smtClean="0">
                <a:solidFill>
                  <a:srgbClr val="000000"/>
                </a:solidFill>
                <a:latin typeface="Arial"/>
                <a:ea typeface="Arial"/>
                <a:cs typeface="Arial"/>
                <a:sym typeface="Arial"/>
              </a:rPr>
              <a:t> ai </a:t>
            </a:r>
            <a:r>
              <a:rPr lang="en-US" sz="1000" b="0" i="0" u="none" strike="noStrike" cap="none" baseline="0" dirty="0" err="1" smtClean="0">
                <a:solidFill>
                  <a:srgbClr val="000000"/>
                </a:solidFill>
                <a:latin typeface="Arial"/>
                <a:ea typeface="Arial"/>
                <a:cs typeface="Arial"/>
                <a:sym typeface="Arial"/>
              </a:rPr>
              <a:t>majaw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rai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nga</a:t>
            </a:r>
            <a:r>
              <a:rPr lang="en-US" sz="1000" b="0" i="0" u="none" strike="noStrike" cap="none" baseline="0" dirty="0" smtClean="0">
                <a:solidFill>
                  <a:srgbClr val="000000"/>
                </a:solidFill>
                <a:latin typeface="Arial"/>
                <a:ea typeface="Arial"/>
                <a:cs typeface="Arial"/>
                <a:sym typeface="Arial"/>
              </a:rPr>
              <a:t> ai.</a:t>
            </a:r>
            <a:endParaRPr lang="en-US" sz="1000" b="1" i="0" u="none" strike="noStrike" cap="none" dirty="0" smtClean="0">
              <a:solidFill>
                <a:srgbClr val="000000"/>
              </a:solidFill>
              <a:latin typeface="Arial"/>
              <a:ea typeface="Arial"/>
              <a:cs typeface="Arial"/>
              <a:sym typeface="Arial"/>
            </a:endParaRPr>
          </a:p>
        </p:txBody>
      </p:sp>
      <p:sp>
        <p:nvSpPr>
          <p:cNvPr id="140" name="Google Shape;140;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203200" algn="l" rtl="0">
              <a:lnSpc>
                <a:spcPct val="150000"/>
              </a:lnSpc>
              <a:spcBef>
                <a:spcPts val="0"/>
              </a:spcBef>
              <a:spcAft>
                <a:spcPts val="0"/>
              </a:spcAft>
              <a:buSzPts val="3200"/>
              <a:buChar char="•"/>
            </a:pPr>
            <a:r>
              <a:rPr lang="en-US" sz="3200" b="0" dirty="0" smtClean="0">
                <a:latin typeface="Arial"/>
                <a:ea typeface="Arial"/>
                <a:cs typeface="Arial"/>
                <a:sym typeface="Arial"/>
              </a:rPr>
              <a:t>Tam </a:t>
            </a:r>
            <a:r>
              <a:rPr lang="en-US" sz="3200" b="0" dirty="0" err="1" smtClean="0">
                <a:latin typeface="Arial"/>
                <a:ea typeface="Arial"/>
                <a:cs typeface="Arial"/>
                <a:sym typeface="Arial"/>
              </a:rPr>
              <a:t>sawk</a:t>
            </a:r>
            <a:r>
              <a:rPr lang="en-US" sz="3200" b="0" dirty="0" smtClean="0">
                <a:latin typeface="Arial"/>
                <a:ea typeface="Arial"/>
                <a:cs typeface="Arial"/>
                <a:sym typeface="Arial"/>
              </a:rPr>
              <a:t> </a:t>
            </a:r>
            <a:r>
              <a:rPr lang="en-US" sz="3200" b="0" dirty="0" err="1" smtClean="0">
                <a:latin typeface="Arial"/>
                <a:ea typeface="Arial"/>
                <a:cs typeface="Arial"/>
                <a:sym typeface="Arial"/>
              </a:rPr>
              <a:t>shapraw</a:t>
            </a:r>
            <a:r>
              <a:rPr lang="en-US" sz="3200" b="0" dirty="0" smtClean="0">
                <a:latin typeface="Arial"/>
                <a:ea typeface="Arial"/>
                <a:cs typeface="Arial"/>
                <a:sym typeface="Arial"/>
              </a:rPr>
              <a:t> da </a:t>
            </a:r>
            <a:r>
              <a:rPr lang="en-US" sz="3200" b="0" dirty="0" err="1" smtClean="0">
                <a:latin typeface="Arial"/>
                <a:ea typeface="Arial"/>
                <a:cs typeface="Arial"/>
                <a:sym typeface="Arial"/>
              </a:rPr>
              <a:t>lu</a:t>
            </a:r>
            <a:r>
              <a:rPr lang="en-US" sz="3200" b="0" dirty="0" smtClean="0">
                <a:latin typeface="Arial"/>
                <a:ea typeface="Arial"/>
                <a:cs typeface="Arial"/>
                <a:sym typeface="Arial"/>
              </a:rPr>
              <a:t> ai </a:t>
            </a:r>
            <a:r>
              <a:rPr lang="en-US" sz="3200" b="0" dirty="0" err="1" smtClean="0">
                <a:latin typeface="Arial"/>
                <a:ea typeface="Arial"/>
                <a:cs typeface="Arial"/>
                <a:sym typeface="Arial"/>
              </a:rPr>
              <a:t>garum</a:t>
            </a:r>
            <a:r>
              <a:rPr lang="en-US" sz="3200" b="0" dirty="0" smtClean="0">
                <a:latin typeface="Arial"/>
                <a:ea typeface="Arial"/>
                <a:cs typeface="Arial"/>
                <a:sym typeface="Arial"/>
              </a:rPr>
              <a:t> </a:t>
            </a:r>
            <a:r>
              <a:rPr lang="en-US" sz="3200" b="0" dirty="0" err="1" smtClean="0">
                <a:latin typeface="Arial"/>
                <a:ea typeface="Arial"/>
                <a:cs typeface="Arial"/>
                <a:sym typeface="Arial"/>
              </a:rPr>
              <a:t>ninghpang</a:t>
            </a:r>
            <a:r>
              <a:rPr lang="en-US" sz="3200" b="0" dirty="0" smtClean="0">
                <a:latin typeface="Arial"/>
                <a:ea typeface="Arial"/>
                <a:cs typeface="Arial"/>
                <a:sym typeface="Arial"/>
              </a:rPr>
              <a:t> </a:t>
            </a:r>
            <a:r>
              <a:rPr lang="en-US" sz="3200" b="0" dirty="0" err="1" smtClean="0">
                <a:latin typeface="Arial"/>
                <a:ea typeface="Arial"/>
                <a:cs typeface="Arial"/>
                <a:sym typeface="Arial"/>
              </a:rPr>
              <a:t>ni</a:t>
            </a:r>
            <a:r>
              <a:rPr lang="en-US" sz="3200" b="0" dirty="0" smtClean="0">
                <a:latin typeface="Arial"/>
                <a:ea typeface="Arial"/>
                <a:cs typeface="Arial"/>
                <a:sym typeface="Arial"/>
              </a:rPr>
              <a:t> de </a:t>
            </a:r>
            <a:r>
              <a:rPr lang="en-US" sz="3200" b="0" dirty="0" err="1" smtClean="0">
                <a:latin typeface="Arial"/>
                <a:ea typeface="Arial"/>
                <a:cs typeface="Arial"/>
                <a:sym typeface="Arial"/>
              </a:rPr>
              <a:t>matut</a:t>
            </a:r>
            <a:r>
              <a:rPr lang="en-US" sz="3200" b="0" dirty="0" smtClean="0">
                <a:latin typeface="Arial"/>
                <a:ea typeface="Arial"/>
                <a:cs typeface="Arial"/>
                <a:sym typeface="Arial"/>
              </a:rPr>
              <a:t> </a:t>
            </a:r>
            <a:r>
              <a:rPr lang="en-US" sz="3200" b="0" dirty="0" err="1" smtClean="0">
                <a:latin typeface="Arial"/>
                <a:ea typeface="Arial"/>
                <a:cs typeface="Arial"/>
                <a:sym typeface="Arial"/>
              </a:rPr>
              <a:t>mahkai</a:t>
            </a:r>
            <a:r>
              <a:rPr lang="en-US" sz="3200" b="0" dirty="0" smtClean="0">
                <a:latin typeface="Arial"/>
                <a:ea typeface="Arial"/>
                <a:cs typeface="Arial"/>
                <a:sym typeface="Arial"/>
              </a:rPr>
              <a:t> </a:t>
            </a:r>
            <a:r>
              <a:rPr lang="en-US" sz="3200" b="0" dirty="0" err="1" smtClean="0">
                <a:latin typeface="Arial"/>
                <a:ea typeface="Arial"/>
                <a:cs typeface="Arial"/>
                <a:sym typeface="Arial"/>
              </a:rPr>
              <a:t>lu</a:t>
            </a:r>
            <a:r>
              <a:rPr lang="en-US" sz="3200" b="0" dirty="0" smtClean="0">
                <a:latin typeface="Arial"/>
                <a:ea typeface="Arial"/>
                <a:cs typeface="Arial"/>
                <a:sym typeface="Arial"/>
              </a:rPr>
              <a:t> </a:t>
            </a:r>
            <a:r>
              <a:rPr lang="en-US" sz="3200" b="0" dirty="0" err="1" smtClean="0">
                <a:latin typeface="Arial"/>
                <a:ea typeface="Arial"/>
                <a:cs typeface="Arial"/>
                <a:sym typeface="Arial"/>
              </a:rPr>
              <a:t>na</a:t>
            </a:r>
            <a:r>
              <a:rPr lang="en-US" sz="3200" b="0" dirty="0" smtClean="0">
                <a:latin typeface="Arial"/>
                <a:ea typeface="Arial"/>
                <a:cs typeface="Arial"/>
                <a:sym typeface="Arial"/>
              </a:rPr>
              <a:t> tum paw </a:t>
            </a:r>
            <a:r>
              <a:rPr lang="en-US" sz="3200" b="0" dirty="0" err="1" smtClean="0">
                <a:latin typeface="Arial"/>
                <a:ea typeface="Arial"/>
                <a:cs typeface="Arial"/>
                <a:sym typeface="Arial"/>
              </a:rPr>
              <a:t>hkre</a:t>
            </a:r>
            <a:r>
              <a:rPr lang="en-US" sz="3200" b="0" dirty="0" smtClean="0">
                <a:latin typeface="Arial"/>
                <a:ea typeface="Arial"/>
                <a:cs typeface="Arial"/>
                <a:sym typeface="Arial"/>
              </a:rPr>
              <a:t> </a:t>
            </a:r>
            <a:r>
              <a:rPr lang="en-US" sz="3200" b="0" dirty="0" err="1" smtClean="0">
                <a:latin typeface="Arial"/>
                <a:ea typeface="Arial"/>
                <a:cs typeface="Arial"/>
                <a:sym typeface="Arial"/>
              </a:rPr>
              <a:t>lamang</a:t>
            </a:r>
            <a:r>
              <a:rPr lang="en-US" sz="3200" b="0" dirty="0" smtClean="0">
                <a:latin typeface="Arial"/>
                <a:ea typeface="Arial"/>
                <a:cs typeface="Arial"/>
                <a:sym typeface="Arial"/>
              </a:rPr>
              <a:t> </a:t>
            </a:r>
            <a:r>
              <a:rPr lang="en-US" sz="3200" b="0" dirty="0" err="1" smtClean="0">
                <a:latin typeface="Arial"/>
                <a:ea typeface="Arial"/>
                <a:cs typeface="Arial"/>
                <a:sym typeface="Arial"/>
              </a:rPr>
              <a:t>ni</a:t>
            </a:r>
            <a:r>
              <a:rPr lang="en-US" sz="3200" b="0" dirty="0" smtClean="0">
                <a:latin typeface="Arial"/>
                <a:ea typeface="Arial"/>
                <a:cs typeface="Arial"/>
                <a:sym typeface="Arial"/>
              </a:rPr>
              <a:t> </a:t>
            </a:r>
            <a:r>
              <a:rPr lang="en-US" sz="3200" b="0" dirty="0" err="1" smtClean="0">
                <a:latin typeface="Arial"/>
                <a:ea typeface="Arial"/>
                <a:cs typeface="Arial"/>
                <a:sym typeface="Arial"/>
              </a:rPr>
              <a:t>hpe</a:t>
            </a:r>
            <a:r>
              <a:rPr lang="en-US" sz="3200" b="0" dirty="0" smtClean="0">
                <a:latin typeface="Arial"/>
                <a:ea typeface="Arial"/>
                <a:cs typeface="Arial"/>
                <a:sym typeface="Arial"/>
              </a:rPr>
              <a:t> jaw </a:t>
            </a:r>
            <a:r>
              <a:rPr lang="en-US" sz="3200" b="0" dirty="0" err="1" smtClean="0">
                <a:latin typeface="Arial"/>
                <a:ea typeface="Arial"/>
                <a:cs typeface="Arial"/>
                <a:sym typeface="Arial"/>
              </a:rPr>
              <a:t>ya</a:t>
            </a:r>
            <a:r>
              <a:rPr lang="en-US" sz="3200" b="0" dirty="0" smtClean="0">
                <a:latin typeface="Arial"/>
                <a:ea typeface="Arial"/>
                <a:cs typeface="Arial"/>
                <a:sym typeface="Arial"/>
              </a:rPr>
              <a:t> u.</a:t>
            </a:r>
          </a:p>
          <a:p>
            <a:pPr marL="457200" lvl="1" indent="-203200" algn="l" rtl="0">
              <a:lnSpc>
                <a:spcPct val="150000"/>
              </a:lnSpc>
              <a:spcBef>
                <a:spcPts val="0"/>
              </a:spcBef>
              <a:spcAft>
                <a:spcPts val="0"/>
              </a:spcAft>
              <a:buSzPts val="3200"/>
              <a:buChar char="•"/>
            </a:pPr>
            <a:r>
              <a:rPr lang="en-US" sz="3200" b="0" dirty="0" smtClean="0">
                <a:latin typeface="Arial"/>
                <a:ea typeface="Arial"/>
                <a:cs typeface="Arial"/>
                <a:sym typeface="Arial"/>
              </a:rPr>
              <a:t>Tam </a:t>
            </a:r>
            <a:r>
              <a:rPr lang="en-US" sz="3200" b="0" dirty="0" err="1" smtClean="0">
                <a:latin typeface="Arial"/>
                <a:ea typeface="Arial"/>
                <a:cs typeface="Arial"/>
                <a:sym typeface="Arial"/>
              </a:rPr>
              <a:t>sawk</a:t>
            </a:r>
            <a:r>
              <a:rPr lang="en-US" sz="3200" b="0" dirty="0" smtClean="0">
                <a:latin typeface="Arial"/>
                <a:ea typeface="Arial"/>
                <a:cs typeface="Arial"/>
                <a:sym typeface="Arial"/>
              </a:rPr>
              <a:t> </a:t>
            </a:r>
            <a:r>
              <a:rPr lang="en-US" sz="3200" b="0" dirty="0" err="1" smtClean="0">
                <a:latin typeface="Arial"/>
                <a:ea typeface="Arial"/>
                <a:cs typeface="Arial"/>
                <a:sym typeface="Arial"/>
              </a:rPr>
              <a:t>shapraw</a:t>
            </a:r>
            <a:r>
              <a:rPr lang="en-US" sz="3200" b="0" dirty="0" smtClean="0">
                <a:latin typeface="Arial"/>
                <a:ea typeface="Arial"/>
                <a:cs typeface="Arial"/>
                <a:sym typeface="Arial"/>
              </a:rPr>
              <a:t> da </a:t>
            </a:r>
            <a:r>
              <a:rPr lang="en-US" sz="3200" b="0" dirty="0" err="1" smtClean="0">
                <a:latin typeface="Arial"/>
                <a:ea typeface="Arial"/>
                <a:cs typeface="Arial"/>
                <a:sym typeface="Arial"/>
              </a:rPr>
              <a:t>lu</a:t>
            </a:r>
            <a:r>
              <a:rPr lang="en-US" sz="3200" b="0" dirty="0" smtClean="0">
                <a:latin typeface="Arial"/>
                <a:ea typeface="Arial"/>
                <a:cs typeface="Arial"/>
                <a:sym typeface="Arial"/>
              </a:rPr>
              <a:t> ai </a:t>
            </a:r>
            <a:r>
              <a:rPr lang="en-US" sz="3200" b="0" dirty="0" err="1" smtClean="0">
                <a:latin typeface="Arial"/>
                <a:ea typeface="Arial"/>
                <a:cs typeface="Arial"/>
                <a:sym typeface="Arial"/>
              </a:rPr>
              <a:t>garum</a:t>
            </a:r>
            <a:r>
              <a:rPr lang="en-US" sz="3200" b="0" dirty="0" smtClean="0">
                <a:latin typeface="Arial"/>
                <a:ea typeface="Arial"/>
                <a:cs typeface="Arial"/>
                <a:sym typeface="Arial"/>
              </a:rPr>
              <a:t> </a:t>
            </a:r>
            <a:r>
              <a:rPr lang="en-US" sz="3200" b="0" dirty="0" err="1" smtClean="0">
                <a:latin typeface="Arial"/>
                <a:ea typeface="Arial"/>
                <a:cs typeface="Arial"/>
                <a:sym typeface="Arial"/>
              </a:rPr>
              <a:t>ninghpang</a:t>
            </a:r>
            <a:r>
              <a:rPr lang="en-US" sz="3200" b="0" dirty="0" smtClean="0">
                <a:latin typeface="Arial"/>
                <a:ea typeface="Arial"/>
                <a:cs typeface="Arial"/>
                <a:sym typeface="Arial"/>
              </a:rPr>
              <a:t> </a:t>
            </a:r>
            <a:r>
              <a:rPr lang="en-US" sz="3200" b="0" dirty="0" err="1" smtClean="0">
                <a:latin typeface="Arial"/>
                <a:ea typeface="Arial"/>
                <a:cs typeface="Arial"/>
                <a:sym typeface="Arial"/>
              </a:rPr>
              <a:t>ni</a:t>
            </a:r>
            <a:r>
              <a:rPr lang="en-US" sz="3200" b="0" dirty="0" smtClean="0">
                <a:latin typeface="Arial"/>
                <a:ea typeface="Arial"/>
                <a:cs typeface="Arial"/>
                <a:sym typeface="Arial"/>
              </a:rPr>
              <a:t> </a:t>
            </a:r>
            <a:r>
              <a:rPr lang="en-US" sz="3200" b="0" dirty="0" err="1" smtClean="0">
                <a:latin typeface="Arial"/>
                <a:ea typeface="Arial"/>
                <a:cs typeface="Arial"/>
                <a:sym typeface="Arial"/>
              </a:rPr>
              <a:t>hte</a:t>
            </a:r>
            <a:r>
              <a:rPr lang="en-US" sz="3200" b="0" dirty="0" smtClean="0">
                <a:latin typeface="Arial"/>
                <a:ea typeface="Arial"/>
                <a:cs typeface="Arial"/>
                <a:sym typeface="Arial"/>
              </a:rPr>
              <a:t> </a:t>
            </a:r>
            <a:r>
              <a:rPr lang="en-US" sz="3200" b="0" dirty="0" err="1" smtClean="0">
                <a:latin typeface="Arial"/>
                <a:ea typeface="Arial"/>
                <a:cs typeface="Arial"/>
                <a:sym typeface="Arial"/>
              </a:rPr>
              <a:t>myit</a:t>
            </a:r>
            <a:r>
              <a:rPr lang="en-US" sz="3200" b="0" dirty="0" smtClean="0">
                <a:latin typeface="Arial"/>
                <a:ea typeface="Arial"/>
                <a:cs typeface="Arial"/>
                <a:sym typeface="Arial"/>
              </a:rPr>
              <a:t> </a:t>
            </a:r>
            <a:r>
              <a:rPr lang="en-US" sz="3200" b="0" dirty="0" err="1" smtClean="0">
                <a:latin typeface="Arial"/>
                <a:ea typeface="Arial"/>
                <a:cs typeface="Arial"/>
                <a:sym typeface="Arial"/>
              </a:rPr>
              <a:t>tsam</a:t>
            </a:r>
            <a:r>
              <a:rPr lang="en-US" sz="3200" b="0" dirty="0" smtClean="0">
                <a:latin typeface="Arial"/>
                <a:ea typeface="Arial"/>
                <a:cs typeface="Arial"/>
                <a:sym typeface="Arial"/>
              </a:rPr>
              <a:t> </a:t>
            </a:r>
            <a:r>
              <a:rPr lang="en-US" sz="3200" b="0" dirty="0" err="1" smtClean="0">
                <a:latin typeface="Arial"/>
                <a:ea typeface="Arial"/>
                <a:cs typeface="Arial"/>
                <a:sym typeface="Arial"/>
              </a:rPr>
              <a:t>pu</a:t>
            </a:r>
            <a:r>
              <a:rPr lang="en-US" sz="3200" b="0" dirty="0" smtClean="0">
                <a:latin typeface="Arial"/>
                <a:ea typeface="Arial"/>
                <a:cs typeface="Arial"/>
                <a:sym typeface="Arial"/>
              </a:rPr>
              <a:t> </a:t>
            </a:r>
            <a:r>
              <a:rPr lang="en-US" sz="3200" b="0" dirty="0" err="1" smtClean="0">
                <a:latin typeface="Arial"/>
                <a:ea typeface="Arial"/>
                <a:cs typeface="Arial"/>
                <a:sym typeface="Arial"/>
              </a:rPr>
              <a:t>ba</a:t>
            </a:r>
            <a:r>
              <a:rPr lang="en-US" sz="3200" b="0" dirty="0" smtClean="0">
                <a:latin typeface="Arial"/>
                <a:ea typeface="Arial"/>
                <a:cs typeface="Arial"/>
                <a:sym typeface="Arial"/>
              </a:rPr>
              <a:t> lam </a:t>
            </a:r>
            <a:r>
              <a:rPr lang="en-US" sz="3200" b="0" dirty="0" err="1" smtClean="0">
                <a:latin typeface="Arial"/>
                <a:ea typeface="Arial"/>
                <a:cs typeface="Arial"/>
                <a:sym typeface="Arial"/>
              </a:rPr>
              <a:t>hkam</a:t>
            </a:r>
            <a:r>
              <a:rPr lang="en-US" sz="3200" b="0" dirty="0" smtClean="0">
                <a:latin typeface="Arial"/>
                <a:ea typeface="Arial"/>
                <a:cs typeface="Arial"/>
                <a:sym typeface="Arial"/>
              </a:rPr>
              <a:t> </a:t>
            </a:r>
            <a:r>
              <a:rPr lang="en-US" sz="3200" b="0" dirty="0" err="1" smtClean="0">
                <a:latin typeface="Arial"/>
                <a:ea typeface="Arial"/>
                <a:cs typeface="Arial"/>
                <a:sym typeface="Arial"/>
              </a:rPr>
              <a:t>sha</a:t>
            </a:r>
            <a:r>
              <a:rPr lang="en-US" sz="3200" b="0" dirty="0" smtClean="0">
                <a:latin typeface="Arial"/>
                <a:ea typeface="Arial"/>
                <a:cs typeface="Arial"/>
                <a:sym typeface="Arial"/>
              </a:rPr>
              <a:t> </a:t>
            </a:r>
            <a:r>
              <a:rPr lang="en-US" sz="3200" b="0" dirty="0" err="1" smtClean="0">
                <a:latin typeface="Arial"/>
                <a:ea typeface="Arial"/>
                <a:cs typeface="Arial"/>
                <a:sym typeface="Arial"/>
              </a:rPr>
              <a:t>nga</a:t>
            </a:r>
            <a:r>
              <a:rPr lang="en-US" sz="3200" b="0" dirty="0" smtClean="0">
                <a:latin typeface="Arial"/>
                <a:ea typeface="Arial"/>
                <a:cs typeface="Arial"/>
                <a:sym typeface="Arial"/>
              </a:rPr>
              <a:t> ai </a:t>
            </a:r>
            <a:r>
              <a:rPr lang="en-US" sz="3200" b="0" dirty="0" err="1" smtClean="0">
                <a:latin typeface="Arial"/>
                <a:ea typeface="Arial"/>
                <a:cs typeface="Arial"/>
                <a:sym typeface="Arial"/>
              </a:rPr>
              <a:t>ni</a:t>
            </a:r>
            <a:r>
              <a:rPr lang="en-US" sz="3200" b="0" dirty="0" smtClean="0">
                <a:latin typeface="Arial"/>
                <a:ea typeface="Arial"/>
                <a:cs typeface="Arial"/>
                <a:sym typeface="Arial"/>
              </a:rPr>
              <a:t> </a:t>
            </a:r>
            <a:r>
              <a:rPr lang="en-US" sz="3200" b="0" dirty="0" err="1" smtClean="0">
                <a:latin typeface="Arial"/>
                <a:ea typeface="Arial"/>
                <a:cs typeface="Arial"/>
                <a:sym typeface="Arial"/>
              </a:rPr>
              <a:t>hpe</a:t>
            </a:r>
            <a:r>
              <a:rPr lang="en-US" sz="3200" b="0" dirty="0" smtClean="0">
                <a:latin typeface="Arial"/>
                <a:ea typeface="Arial"/>
                <a:cs typeface="Arial"/>
                <a:sym typeface="Arial"/>
              </a:rPr>
              <a:t> </a:t>
            </a:r>
            <a:r>
              <a:rPr lang="en-US" sz="3200" b="0" dirty="0" err="1" smtClean="0">
                <a:latin typeface="Arial"/>
                <a:ea typeface="Arial"/>
                <a:cs typeface="Arial"/>
                <a:sym typeface="Arial"/>
              </a:rPr>
              <a:t>matut</a:t>
            </a:r>
            <a:r>
              <a:rPr lang="en-US" sz="3200" b="0" dirty="0" smtClean="0">
                <a:latin typeface="Arial"/>
                <a:ea typeface="Arial"/>
                <a:cs typeface="Arial"/>
                <a:sym typeface="Arial"/>
              </a:rPr>
              <a:t> </a:t>
            </a:r>
            <a:r>
              <a:rPr lang="en-US" sz="3200" b="0" dirty="0" err="1" smtClean="0">
                <a:latin typeface="Arial"/>
                <a:ea typeface="Arial"/>
                <a:cs typeface="Arial"/>
                <a:sym typeface="Arial"/>
              </a:rPr>
              <a:t>mahkai</a:t>
            </a:r>
            <a:r>
              <a:rPr lang="en-US" sz="3200" b="0" dirty="0" smtClean="0">
                <a:latin typeface="Arial"/>
                <a:ea typeface="Arial"/>
                <a:cs typeface="Arial"/>
                <a:sym typeface="Arial"/>
              </a:rPr>
              <a:t> </a:t>
            </a:r>
            <a:r>
              <a:rPr lang="en-US" sz="3200" b="0" dirty="0" err="1" smtClean="0">
                <a:latin typeface="Arial"/>
                <a:ea typeface="Arial"/>
                <a:cs typeface="Arial"/>
                <a:sym typeface="Arial"/>
              </a:rPr>
              <a:t>ya</a:t>
            </a:r>
            <a:r>
              <a:rPr lang="en-US" sz="3200" b="0" dirty="0" smtClean="0">
                <a:latin typeface="Arial"/>
                <a:ea typeface="Arial"/>
                <a:cs typeface="Arial"/>
                <a:sym typeface="Arial"/>
              </a:rPr>
              <a:t> u.</a:t>
            </a:r>
            <a:endParaRPr lang="en-US" sz="4000" b="0" dirty="0">
              <a:latin typeface="Arial"/>
              <a:ea typeface="Arial"/>
              <a:cs typeface="Arial"/>
              <a:sym typeface="Arial"/>
            </a:endParaRPr>
          </a:p>
        </p:txBody>
      </p:sp>
      <p:sp>
        <p:nvSpPr>
          <p:cNvPr id="389" name="Google Shape;3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Myit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tsam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pu</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ba</a:t>
            </a:r>
            <a:r>
              <a:rPr lang="en-US" sz="1200" b="0" i="0" u="none" strike="noStrike" cap="none" dirty="0" smtClean="0">
                <a:solidFill>
                  <a:schemeClr val="dk1"/>
                </a:solidFill>
                <a:latin typeface="Calibri"/>
                <a:ea typeface="Calibri"/>
                <a:cs typeface="Calibri"/>
                <a:sym typeface="Calibri"/>
              </a:rPr>
              <a:t> lam </a:t>
            </a:r>
            <a:r>
              <a:rPr lang="en-US" sz="1200" b="0" i="0" u="none" strike="noStrike" cap="none" dirty="0" err="1" smtClean="0">
                <a:solidFill>
                  <a:schemeClr val="dk1"/>
                </a:solidFill>
                <a:latin typeface="Calibri"/>
                <a:ea typeface="Calibri"/>
                <a:cs typeface="Calibri"/>
                <a:sym typeface="Calibri"/>
              </a:rPr>
              <a:t>hkam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nga</a:t>
            </a:r>
            <a:r>
              <a:rPr lang="en-US" sz="1200" b="0" i="0" u="none" strike="noStrike" cap="none" dirty="0" smtClean="0">
                <a:solidFill>
                  <a:schemeClr val="dk1"/>
                </a:solidFill>
                <a:latin typeface="Calibri"/>
                <a:ea typeface="Calibri"/>
                <a:cs typeface="Calibri"/>
                <a:sym typeface="Calibri"/>
              </a:rPr>
              <a:t> 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lajang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 </a:t>
            </a:r>
            <a:r>
              <a:rPr lang="en-US" sz="1200" b="0" i="0" u="none" strike="noStrike" cap="none" baseline="0" dirty="0" err="1" smtClean="0">
                <a:solidFill>
                  <a:schemeClr val="dk1"/>
                </a:solidFill>
                <a:latin typeface="Calibri"/>
                <a:ea typeface="Calibri"/>
                <a:cs typeface="Calibri"/>
                <a:sym typeface="Calibri"/>
              </a:rPr>
              <a:t>lamang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lawan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ladan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u. </a:t>
            </a:r>
            <a:r>
              <a:rPr lang="en-US" sz="1200" b="0" i="0" u="none" strike="noStrike" cap="none" baseline="0" dirty="0" err="1" smtClean="0">
                <a:solidFill>
                  <a:schemeClr val="dk1"/>
                </a:solidFill>
                <a:latin typeface="Calibri"/>
                <a:ea typeface="Calibri"/>
                <a:cs typeface="Calibri"/>
                <a:sym typeface="Calibri"/>
              </a:rPr>
              <a:t>Malu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shingbyi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lajang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shr</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shinggyim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lajang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shaloi</a:t>
            </a:r>
            <a:r>
              <a:rPr lang="en-US" sz="1200" b="0" i="0" u="none" strike="noStrike" cap="none" baseline="0" dirty="0" smtClean="0">
                <a:solidFill>
                  <a:schemeClr val="dk1"/>
                </a:solidFill>
                <a:latin typeface="Calibri"/>
                <a:ea typeface="Calibri"/>
                <a:cs typeface="Calibri"/>
                <a:sym typeface="Calibri"/>
              </a:rPr>
              <a:t> shim </a:t>
            </a:r>
            <a:r>
              <a:rPr lang="en-US" sz="1200" b="0" i="0" u="none" strike="noStrike" cap="none" baseline="0" dirty="0" err="1" smtClean="0">
                <a:solidFill>
                  <a:schemeClr val="dk1"/>
                </a:solidFill>
                <a:latin typeface="Calibri"/>
                <a:ea typeface="Calibri"/>
                <a:cs typeface="Calibri"/>
                <a:sym typeface="Calibri"/>
              </a:rPr>
              <a:t>lum</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makawp</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maga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sadi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majan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u. </a:t>
            </a:r>
            <a:endParaRPr lang="en-US" sz="1200" b="0" i="0" u="none" strike="noStrike" cap="none" dirty="0" smtClean="0">
              <a:solidFill>
                <a:schemeClr val="dk1"/>
              </a:solidFill>
              <a:latin typeface="Calibri"/>
              <a:ea typeface="Calibri"/>
              <a:cs typeface="Calibri"/>
              <a:sym typeface="Calibri"/>
            </a:endParaRPr>
          </a:p>
        </p:txBody>
      </p:sp>
      <p:sp>
        <p:nvSpPr>
          <p:cNvPr id="397" name="Google Shape;39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Matut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mahkai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hpang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bungjat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ai. </a:t>
            </a:r>
            <a:endParaRPr dirty="0"/>
          </a:p>
        </p:txBody>
      </p:sp>
      <p:sp>
        <p:nvSpPr>
          <p:cNvPr id="404" name="Google Shape;4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12" name="Google Shape;412;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Ta tut </a:t>
            </a:r>
            <a:r>
              <a:rPr lang="en-US" sz="1200" b="0" i="0" u="none" strike="noStrike" cap="none" dirty="0" err="1" smtClean="0">
                <a:solidFill>
                  <a:schemeClr val="dk1"/>
                </a:solidFill>
                <a:latin typeface="Calibri"/>
                <a:ea typeface="Calibri"/>
                <a:cs typeface="Calibri"/>
                <a:sym typeface="Calibri"/>
              </a:rPr>
              <a:t>garum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lam jaw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aten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shanhte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shanhte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lahku</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mung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ai. </a:t>
            </a:r>
            <a:endParaRPr dirty="0"/>
          </a:p>
        </p:txBody>
      </p:sp>
      <p:sp>
        <p:nvSpPr>
          <p:cNvPr id="420" name="Google Shape;42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FFFFFF"/>
              </a:buClr>
              <a:buSzPts val="2400"/>
              <a:buNone/>
            </a:pPr>
            <a:r>
              <a:rPr lang="en-US" dirty="0" smtClean="0">
                <a:solidFill>
                  <a:srgbClr val="FFFFFF"/>
                </a:solidFill>
                <a:latin typeface="Arial"/>
                <a:ea typeface="Arial"/>
                <a:cs typeface="Arial"/>
                <a:sym typeface="Arial"/>
              </a:rPr>
              <a:t>Masha </a:t>
            </a:r>
            <a:r>
              <a:rPr lang="en-US" dirty="0" err="1" smtClean="0">
                <a:solidFill>
                  <a:srgbClr val="FFFFFF"/>
                </a:solidFill>
                <a:latin typeface="Arial"/>
                <a:ea typeface="Arial"/>
                <a:cs typeface="Arial"/>
                <a:sym typeface="Arial"/>
              </a:rPr>
              <a:t>ni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atsawm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shamu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shamawt</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galaw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hkawm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matu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shanhte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prat</a:t>
            </a:r>
            <a:r>
              <a:rPr lang="en-US" dirty="0" smtClean="0">
                <a:solidFill>
                  <a:srgbClr val="FFFFFF"/>
                </a:solidFill>
                <a:latin typeface="Arial"/>
                <a:ea typeface="Arial"/>
                <a:cs typeface="Arial"/>
                <a:sym typeface="Arial"/>
              </a:rPr>
              <a:t> a lam </a:t>
            </a:r>
            <a:r>
              <a:rPr lang="en-US" dirty="0" err="1" smtClean="0">
                <a:solidFill>
                  <a:srgbClr val="FFFFFF"/>
                </a:solidFill>
                <a:latin typeface="Arial"/>
                <a:ea typeface="Arial"/>
                <a:cs typeface="Arial"/>
                <a:sym typeface="Arial"/>
              </a:rPr>
              <a:t>nkau</a:t>
            </a:r>
            <a:r>
              <a:rPr lang="en-US" dirty="0" smtClean="0">
                <a:solidFill>
                  <a:srgbClr val="FFFFFF"/>
                </a:solidFill>
                <a:latin typeface="Arial"/>
                <a:ea typeface="Arial"/>
                <a:cs typeface="Arial"/>
                <a:sym typeface="Arial"/>
              </a:rPr>
              <a:t> mi </a:t>
            </a:r>
            <a:r>
              <a:rPr lang="en-US" dirty="0" err="1" smtClean="0">
                <a:solidFill>
                  <a:srgbClr val="FFFFFF"/>
                </a:solidFill>
                <a:latin typeface="Arial"/>
                <a:ea typeface="Arial"/>
                <a:cs typeface="Arial"/>
                <a:sym typeface="Arial"/>
              </a:rPr>
              <a:t>hpe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reng</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hkang</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naw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galaw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ngu</a:t>
            </a:r>
            <a:r>
              <a:rPr lang="en-US" dirty="0" smtClean="0">
                <a:solidFill>
                  <a:srgbClr val="FFFFFF"/>
                </a:solidFill>
                <a:latin typeface="Arial"/>
                <a:ea typeface="Arial"/>
                <a:cs typeface="Arial"/>
                <a:sym typeface="Arial"/>
              </a:rPr>
              <a:t> n-</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myit</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hta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ra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ahkyak</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a:t>
            </a:r>
            <a:endParaRPr lang="en-US" dirty="0">
              <a:solidFill>
                <a:srgbClr val="FFFFFF"/>
              </a:solidFill>
              <a:latin typeface="Arial"/>
              <a:ea typeface="Arial"/>
              <a:cs typeface="Arial"/>
              <a:sym typeface="Arial"/>
            </a:endParaRPr>
          </a:p>
        </p:txBody>
      </p:sp>
      <p:sp>
        <p:nvSpPr>
          <p:cNvPr id="429" name="Google Shape;42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atsawm</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p>
          <a:p>
            <a:pPr marL="0" lvl="0" indent="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Ndai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 n </a:t>
            </a:r>
            <a:r>
              <a:rPr lang="en-US" sz="1200" b="0" i="0" u="none" strike="noStrike" cap="none" baseline="0" dirty="0" err="1" smtClean="0">
                <a:solidFill>
                  <a:schemeClr val="dk1"/>
                </a:solidFill>
                <a:latin typeface="Calibri"/>
                <a:ea typeface="Calibri"/>
                <a:cs typeface="Calibri"/>
                <a:sym typeface="Calibri"/>
              </a:rPr>
              <a:t>tsa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jaw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n-gun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aten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mung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grau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shangun</a:t>
            </a:r>
            <a:r>
              <a:rPr lang="en-US" sz="1200" b="0" i="0" u="none" strike="noStrike" cap="none" baseline="0" dirty="0" smtClean="0">
                <a:solidFill>
                  <a:schemeClr val="dk1"/>
                </a:solidFill>
                <a:latin typeface="Calibri"/>
                <a:ea typeface="Calibri"/>
                <a:cs typeface="Calibri"/>
                <a:sym typeface="Calibri"/>
              </a:rPr>
              <a:t> ai.</a:t>
            </a:r>
            <a:endParaRPr dirty="0"/>
          </a:p>
        </p:txBody>
      </p:sp>
      <p:sp>
        <p:nvSpPr>
          <p:cNvPr id="437" name="Google Shape;43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smtClean="0">
                <a:solidFill>
                  <a:srgbClr val="FFFFFF"/>
                </a:solidFill>
                <a:latin typeface="Arial"/>
                <a:ea typeface="Arial"/>
                <a:cs typeface="Arial"/>
                <a:sym typeface="Arial"/>
              </a:rPr>
              <a:t>Dai </a:t>
            </a:r>
            <a:r>
              <a:rPr lang="en-US" dirty="0" err="1" smtClean="0">
                <a:solidFill>
                  <a:srgbClr val="FFFFFF"/>
                </a:solidFill>
                <a:latin typeface="Arial"/>
                <a:ea typeface="Arial"/>
                <a:cs typeface="Arial"/>
                <a:sym typeface="Arial"/>
              </a:rPr>
              <a:t>majaw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shiga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lamang</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hte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garum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lajang</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ni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hpe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shanhte</a:t>
            </a:r>
            <a:r>
              <a:rPr lang="en-US" dirty="0" smtClean="0">
                <a:solidFill>
                  <a:srgbClr val="FFFFFF"/>
                </a:solidFill>
                <a:latin typeface="Arial"/>
                <a:ea typeface="Arial"/>
                <a:cs typeface="Arial"/>
                <a:sym typeface="Arial"/>
              </a:rPr>
              <a:t> nan </a:t>
            </a:r>
            <a:r>
              <a:rPr lang="en-US" dirty="0" err="1" smtClean="0">
                <a:solidFill>
                  <a:srgbClr val="FFFFFF"/>
                </a:solidFill>
                <a:latin typeface="Arial"/>
                <a:ea typeface="Arial"/>
                <a:cs typeface="Arial"/>
                <a:sym typeface="Arial"/>
              </a:rPr>
              <a:t>lu</a:t>
            </a:r>
            <a:r>
              <a:rPr lang="en-US" dirty="0" smtClean="0">
                <a:solidFill>
                  <a:srgbClr val="FFFFFF"/>
                </a:solidFill>
                <a:latin typeface="Arial"/>
                <a:ea typeface="Arial"/>
                <a:cs typeface="Arial"/>
                <a:sym typeface="Arial"/>
              </a:rPr>
              <a:t> la </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matu</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matsun</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ya</a:t>
            </a:r>
            <a:r>
              <a:rPr lang="en-US" dirty="0" smtClean="0">
                <a:solidFill>
                  <a:srgbClr val="FFFFFF"/>
                </a:solidFill>
                <a:latin typeface="Arial"/>
                <a:ea typeface="Arial"/>
                <a:cs typeface="Arial"/>
                <a:sym typeface="Arial"/>
              </a:rPr>
              <a:t> ai  </a:t>
            </a:r>
            <a:r>
              <a:rPr lang="en-US" dirty="0" err="1" smtClean="0">
                <a:solidFill>
                  <a:srgbClr val="FFFFFF"/>
                </a:solidFill>
                <a:latin typeface="Arial"/>
                <a:ea typeface="Arial"/>
                <a:cs typeface="Arial"/>
                <a:sym typeface="Arial"/>
              </a:rPr>
              <a:t>hte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rau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hkan</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galaw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garum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ya</a:t>
            </a:r>
            <a:r>
              <a:rPr lang="en-US" dirty="0" smtClean="0">
                <a:solidFill>
                  <a:srgbClr val="FFFFFF"/>
                </a:solidFill>
                <a:latin typeface="Arial"/>
                <a:ea typeface="Arial"/>
                <a:cs typeface="Arial"/>
                <a:sym typeface="Arial"/>
              </a:rPr>
              <a:t> ai lam </a:t>
            </a:r>
            <a:r>
              <a:rPr lang="en-US" dirty="0" err="1" smtClean="0">
                <a:solidFill>
                  <a:srgbClr val="FFFFFF"/>
                </a:solidFill>
                <a:latin typeface="Arial"/>
                <a:ea typeface="Arial"/>
                <a:cs typeface="Arial"/>
                <a:sym typeface="Arial"/>
              </a:rPr>
              <a:t>ni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ahkyak</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nga</a:t>
            </a:r>
            <a:r>
              <a:rPr lang="en-US" dirty="0" smtClean="0">
                <a:solidFill>
                  <a:srgbClr val="FFFFFF"/>
                </a:solidFill>
                <a:latin typeface="Arial"/>
                <a:ea typeface="Arial"/>
                <a:cs typeface="Arial"/>
                <a:sym typeface="Arial"/>
              </a:rPr>
              <a:t> ai.</a:t>
            </a:r>
            <a:r>
              <a:rPr lang="en-US" dirty="0"/>
              <a:t/>
            </a:r>
            <a:br>
              <a:rPr lang="en-US" dirty="0"/>
            </a:br>
            <a:r>
              <a:rPr lang="en-US" dirty="0"/>
              <a:t/>
            </a:r>
            <a:br>
              <a:rPr lang="en-US" dirty="0"/>
            </a:br>
            <a:endParaRPr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445" name="Google Shape;44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Masha </a:t>
            </a:r>
            <a:r>
              <a:rPr lang="en-US" sz="1200" b="0" i="0" u="none" strike="noStrike" cap="none" dirty="0" err="1" smtClean="0">
                <a:solidFill>
                  <a:schemeClr val="dk1"/>
                </a:solidFill>
                <a:latin typeface="Calibri"/>
                <a:ea typeface="Calibri"/>
                <a:cs typeface="Calibri"/>
                <a:sym typeface="Calibri"/>
              </a:rPr>
              <a:t>ni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hpe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shanhte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hkum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shanhte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garum</a:t>
            </a:r>
            <a:r>
              <a:rPr lang="en-US" sz="1200" b="0" i="0" u="none" strike="noStrike" cap="none" dirty="0" smtClean="0">
                <a:solidFill>
                  <a:schemeClr val="dk1"/>
                </a:solidFill>
                <a:latin typeface="Calibri"/>
                <a:ea typeface="Calibri"/>
                <a:cs typeface="Calibri"/>
                <a:sym typeface="Calibri"/>
              </a:rPr>
              <a:t> la </a:t>
            </a:r>
            <a:r>
              <a:rPr lang="en-US" sz="1200" b="0" i="0" u="none" strike="noStrike" cap="none" dirty="0" err="1" smtClean="0">
                <a:solidFill>
                  <a:schemeClr val="dk1"/>
                </a:solidFill>
                <a:latin typeface="Calibri"/>
                <a:ea typeface="Calibri"/>
                <a:cs typeface="Calibri"/>
                <a:sym typeface="Calibri"/>
              </a:rPr>
              <a:t>lu</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ia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asung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jashawn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ladat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a:t>
            </a:r>
            <a:endParaRPr dirty="0"/>
          </a:p>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Dai </a:t>
            </a:r>
            <a:r>
              <a:rPr lang="en-US" sz="1200" b="0" i="0" u="none" strike="noStrike" cap="none" dirty="0" err="1" smtClean="0">
                <a:solidFill>
                  <a:schemeClr val="dk1"/>
                </a:solidFill>
                <a:latin typeface="Calibri"/>
                <a:ea typeface="Calibri"/>
                <a:cs typeface="Calibri"/>
                <a:sym typeface="Calibri"/>
              </a:rPr>
              <a:t>gaw</a:t>
            </a:r>
            <a:r>
              <a:rPr lang="en-US" sz="1200" b="0" i="0" u="none" strike="noStrike" cap="none" dirty="0" smtClean="0">
                <a:solidFill>
                  <a:schemeClr val="dk1"/>
                </a:solidFill>
                <a:latin typeface="Calibri"/>
                <a:ea typeface="Calibri"/>
                <a:cs typeface="Calibri"/>
                <a:sym typeface="Calibri"/>
              </a:rPr>
              <a:t> </a:t>
            </a:r>
            <a:r>
              <a:rPr lang="en-US" dirty="0" smtClean="0">
                <a:latin typeface="Arial"/>
                <a:ea typeface="Arial"/>
                <a:cs typeface="Arial"/>
                <a:sym typeface="Arial"/>
              </a:rPr>
              <a:t>“</a:t>
            </a:r>
            <a:r>
              <a:rPr lang="en-US" dirty="0" err="1" smtClean="0">
                <a:latin typeface="Arial"/>
                <a:ea typeface="Arial"/>
                <a:cs typeface="Arial"/>
                <a:sym typeface="Arial"/>
              </a:rPr>
              <a:t>Hkring</a:t>
            </a:r>
            <a:r>
              <a:rPr lang="en-US" dirty="0" smtClean="0">
                <a:latin typeface="Arial"/>
                <a:ea typeface="Arial"/>
                <a:cs typeface="Arial"/>
                <a:sym typeface="Arial"/>
              </a:rPr>
              <a:t> u -</a:t>
            </a:r>
            <a:r>
              <a:rPr lang="en-US" baseline="0" dirty="0" smtClean="0">
                <a:latin typeface="Arial"/>
                <a:ea typeface="Arial"/>
                <a:cs typeface="Arial"/>
                <a:sym typeface="Arial"/>
              </a:rPr>
              <a:t> </a:t>
            </a:r>
            <a:r>
              <a:rPr lang="en-US" baseline="0"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u- </a:t>
            </a:r>
            <a:r>
              <a:rPr lang="en-US" dirty="0" err="1" smtClean="0">
                <a:latin typeface="Arial"/>
                <a:ea typeface="Arial"/>
                <a:cs typeface="Arial"/>
                <a:sym typeface="Arial"/>
              </a:rPr>
              <a:t>hkawm</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u”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Dai </a:t>
            </a:r>
            <a:r>
              <a:rPr lang="en-US" dirty="0" err="1" smtClean="0">
                <a:latin typeface="Arial"/>
                <a:ea typeface="Arial"/>
                <a:cs typeface="Arial"/>
                <a:sym typeface="Arial"/>
              </a:rPr>
              <a:t>ladat</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masha</a:t>
            </a:r>
            <a:r>
              <a:rPr lang="en-US" baseline="0" dirty="0" smtClean="0">
                <a:latin typeface="Arial"/>
                <a:ea typeface="Arial"/>
                <a:cs typeface="Arial"/>
                <a:sym typeface="Arial"/>
              </a:rPr>
              <a:t> </a:t>
            </a:r>
            <a:r>
              <a:rPr lang="en-US" baseline="0" dirty="0" err="1" smtClean="0">
                <a:latin typeface="Arial"/>
                <a:ea typeface="Arial"/>
                <a:cs typeface="Arial"/>
                <a:sym typeface="Arial"/>
              </a:rPr>
              <a:t>ni</a:t>
            </a:r>
            <a:r>
              <a:rPr lang="en-US" baseline="0" dirty="0" smtClean="0">
                <a:latin typeface="Arial"/>
                <a:ea typeface="Arial"/>
                <a:cs typeface="Arial"/>
                <a:sym typeface="Arial"/>
              </a:rPr>
              <a:t> </a:t>
            </a:r>
            <a:r>
              <a:rPr lang="en-US" baseline="0" dirty="0" err="1" smtClean="0">
                <a:latin typeface="Arial"/>
                <a:ea typeface="Arial"/>
                <a:cs typeface="Arial"/>
                <a:sym typeface="Arial"/>
              </a:rPr>
              <a:t>shanhte</a:t>
            </a:r>
            <a:r>
              <a:rPr lang="en-US" baseline="0" dirty="0" smtClean="0">
                <a:latin typeface="Arial"/>
                <a:ea typeface="Arial"/>
                <a:cs typeface="Arial"/>
                <a:sym typeface="Arial"/>
              </a:rPr>
              <a:t> a </a:t>
            </a:r>
            <a:r>
              <a:rPr lang="en-US" baseline="0" dirty="0" err="1" smtClean="0">
                <a:latin typeface="Arial"/>
                <a:ea typeface="Arial"/>
                <a:cs typeface="Arial"/>
                <a:sym typeface="Arial"/>
              </a:rPr>
              <a:t>madu</a:t>
            </a:r>
            <a:r>
              <a:rPr lang="en-US" baseline="0" dirty="0" smtClean="0">
                <a:latin typeface="Arial"/>
                <a:ea typeface="Arial"/>
                <a:cs typeface="Arial"/>
                <a:sym typeface="Arial"/>
              </a:rPr>
              <a:t> </a:t>
            </a:r>
            <a:r>
              <a:rPr lang="en-US" baseline="0" dirty="0" err="1" smtClean="0">
                <a:latin typeface="Arial"/>
                <a:ea typeface="Arial"/>
                <a:cs typeface="Arial"/>
                <a:sym typeface="Arial"/>
              </a:rPr>
              <a:t>manghkang</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hparan</a:t>
            </a:r>
            <a:r>
              <a:rPr lang="en-US" baseline="0" dirty="0" smtClean="0">
                <a:latin typeface="Arial"/>
                <a:ea typeface="Arial"/>
                <a:cs typeface="Arial"/>
                <a:sym typeface="Arial"/>
              </a:rPr>
              <a:t> </a:t>
            </a:r>
            <a:r>
              <a:rPr lang="en-US" baseline="0" dirty="0" err="1" smtClean="0">
                <a:latin typeface="Arial"/>
                <a:ea typeface="Arial"/>
                <a:cs typeface="Arial"/>
                <a:sym typeface="Arial"/>
              </a:rPr>
              <a:t>lu</a:t>
            </a:r>
            <a:r>
              <a:rPr lang="en-US" baseline="0" dirty="0" smtClean="0">
                <a:latin typeface="Arial"/>
                <a:ea typeface="Arial"/>
                <a:cs typeface="Arial"/>
                <a:sym typeface="Arial"/>
              </a:rPr>
              <a:t> </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matu</a:t>
            </a:r>
            <a:r>
              <a:rPr lang="en-US" baseline="0" dirty="0" smtClean="0">
                <a:latin typeface="Arial"/>
                <a:ea typeface="Arial"/>
                <a:cs typeface="Arial"/>
                <a:sym typeface="Arial"/>
              </a:rPr>
              <a:t> </a:t>
            </a:r>
            <a:r>
              <a:rPr lang="en-US" baseline="0" dirty="0" err="1" smtClean="0">
                <a:latin typeface="Arial"/>
                <a:ea typeface="Arial"/>
                <a:cs typeface="Arial"/>
                <a:sym typeface="Arial"/>
              </a:rPr>
              <a:t>garum</a:t>
            </a:r>
            <a:r>
              <a:rPr lang="en-US" baseline="0" dirty="0" smtClean="0">
                <a:latin typeface="Arial"/>
                <a:ea typeface="Arial"/>
                <a:cs typeface="Arial"/>
                <a:sym typeface="Arial"/>
              </a:rPr>
              <a:t> </a:t>
            </a:r>
            <a:r>
              <a:rPr lang="en-US" baseline="0" dirty="0" err="1" smtClean="0">
                <a:latin typeface="Arial"/>
                <a:ea typeface="Arial"/>
                <a:cs typeface="Arial"/>
                <a:sym typeface="Arial"/>
              </a:rPr>
              <a:t>shingtau</a:t>
            </a:r>
            <a:r>
              <a:rPr lang="en-US" baseline="0" dirty="0" smtClean="0">
                <a:latin typeface="Arial"/>
                <a:ea typeface="Arial"/>
                <a:cs typeface="Arial"/>
                <a:sym typeface="Arial"/>
              </a:rPr>
              <a:t> </a:t>
            </a:r>
            <a:r>
              <a:rPr lang="en-US" baseline="0" dirty="0" err="1" smtClean="0">
                <a:latin typeface="Arial"/>
                <a:ea typeface="Arial"/>
                <a:cs typeface="Arial"/>
                <a:sym typeface="Arial"/>
              </a:rPr>
              <a:t>ya</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 lam </a:t>
            </a:r>
            <a:r>
              <a:rPr lang="en-US" baseline="0" dirty="0" err="1" smtClean="0">
                <a:latin typeface="Arial"/>
                <a:ea typeface="Arial"/>
                <a:cs typeface="Arial"/>
                <a:sym typeface="Arial"/>
              </a:rPr>
              <a:t>hta</a:t>
            </a:r>
            <a:r>
              <a:rPr lang="en-US" baseline="0" dirty="0" smtClean="0">
                <a:latin typeface="Arial"/>
                <a:ea typeface="Arial"/>
                <a:cs typeface="Arial"/>
                <a:sym typeface="Arial"/>
              </a:rPr>
              <a:t> </a:t>
            </a:r>
            <a:r>
              <a:rPr lang="en-US" baseline="0" dirty="0" err="1" smtClean="0">
                <a:latin typeface="Arial"/>
                <a:ea typeface="Arial"/>
                <a:cs typeface="Arial"/>
                <a:sym typeface="Arial"/>
              </a:rPr>
              <a:t>asung</a:t>
            </a:r>
            <a:r>
              <a:rPr lang="en-US" baseline="0" dirty="0" smtClean="0">
                <a:latin typeface="Arial"/>
                <a:ea typeface="Arial"/>
                <a:cs typeface="Arial"/>
                <a:sym typeface="Arial"/>
              </a:rPr>
              <a:t> </a:t>
            </a:r>
            <a:r>
              <a:rPr lang="en-US" baseline="0" dirty="0" err="1" smtClean="0">
                <a:latin typeface="Arial"/>
                <a:ea typeface="Arial"/>
                <a:cs typeface="Arial"/>
                <a:sym typeface="Arial"/>
              </a:rPr>
              <a:t>jashawn</a:t>
            </a:r>
            <a:r>
              <a:rPr lang="en-US" baseline="0" dirty="0" smtClean="0">
                <a:latin typeface="Arial"/>
                <a:ea typeface="Arial"/>
                <a:cs typeface="Arial"/>
                <a:sym typeface="Arial"/>
              </a:rPr>
              <a:t> </a:t>
            </a:r>
            <a:r>
              <a:rPr lang="en-US" baseline="0" dirty="0" err="1" smtClean="0">
                <a:latin typeface="Arial"/>
                <a:ea typeface="Arial"/>
                <a:cs typeface="Arial"/>
                <a:sym typeface="Arial"/>
              </a:rPr>
              <a:t>mai</a:t>
            </a:r>
            <a:r>
              <a:rPr lang="en-US" baseline="0" dirty="0" smtClean="0">
                <a:latin typeface="Arial"/>
                <a:ea typeface="Arial"/>
                <a:cs typeface="Arial"/>
                <a:sym typeface="Arial"/>
              </a:rPr>
              <a:t> </a:t>
            </a:r>
            <a:r>
              <a:rPr lang="en-US" baseline="0" dirty="0" err="1" smtClean="0">
                <a:latin typeface="Arial"/>
                <a:ea typeface="Arial"/>
                <a:cs typeface="Arial"/>
                <a:sym typeface="Arial"/>
              </a:rPr>
              <a:t>ai</a:t>
            </a:r>
            <a:r>
              <a:rPr lang="en-US" baseline="0" dirty="0" smtClean="0">
                <a:latin typeface="Arial"/>
                <a:ea typeface="Arial"/>
                <a:cs typeface="Arial"/>
                <a:sym typeface="Arial"/>
              </a:rPr>
              <a:t>.</a:t>
            </a:r>
            <a:r>
              <a:rPr lang="en-US" dirty="0"/>
              <a:t/>
            </a:r>
            <a:br>
              <a:rPr lang="en-US" dirty="0"/>
            </a:br>
            <a:endParaRPr dirty="0"/>
          </a:p>
        </p:txBody>
      </p:sp>
      <p:sp>
        <p:nvSpPr>
          <p:cNvPr id="453" name="Google Shape;45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err="1" smtClean="0">
                <a:solidFill>
                  <a:schemeClr val="dk1"/>
                </a:solidFill>
                <a:latin typeface="Calibri"/>
                <a:ea typeface="Calibri"/>
                <a:cs typeface="Calibri"/>
                <a:sym typeface="Calibri"/>
              </a:rPr>
              <a:t>Hkring</a:t>
            </a:r>
            <a:r>
              <a:rPr lang="en-US" sz="1200" b="0" i="0" u="none" strike="noStrike" cap="none" dirty="0" smtClean="0">
                <a:solidFill>
                  <a:schemeClr val="dk1"/>
                </a:solidFill>
                <a:latin typeface="Calibri"/>
                <a:ea typeface="Calibri"/>
                <a:cs typeface="Calibri"/>
                <a:sym typeface="Calibri"/>
              </a:rPr>
              <a:t> 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chemeClr val="lt1"/>
                </a:solidFill>
                <a:latin typeface="Arial"/>
                <a:ea typeface="Arial"/>
                <a:cs typeface="Arial"/>
                <a:sym typeface="Arial"/>
              </a:rPr>
              <a:t>Masha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chyahkring</a:t>
            </a:r>
            <a:r>
              <a:rPr lang="en-US" dirty="0" smtClean="0">
                <a:solidFill>
                  <a:schemeClr val="lt1"/>
                </a:solidFill>
                <a:latin typeface="Arial"/>
                <a:ea typeface="Arial"/>
                <a:cs typeface="Arial"/>
                <a:sym typeface="Arial"/>
              </a:rPr>
              <a:t> mi </a:t>
            </a:r>
            <a:r>
              <a:rPr lang="en-US" dirty="0" err="1" smtClean="0">
                <a:solidFill>
                  <a:schemeClr val="lt1"/>
                </a:solidFill>
                <a:latin typeface="Arial"/>
                <a:ea typeface="Arial"/>
                <a:cs typeface="Arial"/>
                <a:sym typeface="Arial"/>
              </a:rPr>
              <a:t>hkring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sa</a:t>
            </a:r>
            <a:r>
              <a:rPr lang="en-US" dirty="0" smtClean="0">
                <a:solidFill>
                  <a:schemeClr val="lt1"/>
                </a:solidFill>
                <a:latin typeface="Arial"/>
                <a:ea typeface="Arial"/>
                <a:cs typeface="Arial"/>
                <a:sym typeface="Arial"/>
              </a:rPr>
              <a:t> da </a:t>
            </a:r>
            <a:r>
              <a:rPr lang="en-US" dirty="0" err="1" smtClean="0">
                <a:solidFill>
                  <a:schemeClr val="lt1"/>
                </a:solidFill>
                <a:latin typeface="Arial"/>
                <a:ea typeface="Arial"/>
                <a:cs typeface="Arial"/>
                <a:sym typeface="Arial"/>
              </a:rPr>
              <a:t>shangun</a:t>
            </a:r>
            <a:r>
              <a:rPr lang="en-US" dirty="0" smtClean="0">
                <a:solidFill>
                  <a:schemeClr val="lt1"/>
                </a:solidFill>
                <a:latin typeface="Arial"/>
                <a:ea typeface="Arial"/>
                <a:cs typeface="Arial"/>
                <a:sym typeface="Arial"/>
              </a:rPr>
              <a:t> n-</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shi</a:t>
            </a:r>
            <a:r>
              <a:rPr lang="en-US" dirty="0" smtClean="0">
                <a:solidFill>
                  <a:schemeClr val="lt1"/>
                </a:solidFill>
                <a:latin typeface="Arial"/>
                <a:ea typeface="Arial"/>
                <a:cs typeface="Arial"/>
                <a:sym typeface="Arial"/>
              </a:rPr>
              <a:t> a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hkyak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hkyak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ngu</a:t>
            </a:r>
            <a:r>
              <a:rPr lang="en-US" dirty="0" smtClean="0">
                <a:solidFill>
                  <a:schemeClr val="lt1"/>
                </a:solidFill>
                <a:latin typeface="Arial"/>
                <a:ea typeface="Arial"/>
                <a:cs typeface="Arial"/>
                <a:sym typeface="Arial"/>
              </a:rPr>
              <a:t> ai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myit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 </a:t>
            </a:r>
            <a:r>
              <a:rPr lang="en-US" dirty="0" err="1" smtClean="0">
                <a:solidFill>
                  <a:schemeClr val="lt1"/>
                </a:solidFill>
                <a:latin typeface="Arial"/>
                <a:ea typeface="Arial"/>
                <a:cs typeface="Arial"/>
                <a:sym typeface="Arial"/>
              </a:rPr>
              <a:t>Reng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hkang</a:t>
            </a:r>
            <a:r>
              <a:rPr lang="en-US" dirty="0" smtClean="0">
                <a:solidFill>
                  <a:schemeClr val="lt1"/>
                </a:solidFill>
                <a:latin typeface="Arial"/>
                <a:ea typeface="Arial"/>
                <a:cs typeface="Arial"/>
                <a:sym typeface="Arial"/>
              </a:rPr>
              <a:t> lam </a:t>
            </a:r>
            <a:r>
              <a:rPr lang="en-US" dirty="0" err="1" smtClean="0">
                <a:solidFill>
                  <a:schemeClr val="lt1"/>
                </a:solidFill>
                <a:latin typeface="Arial"/>
                <a:ea typeface="Arial"/>
                <a:cs typeface="Arial"/>
                <a:sym typeface="Arial"/>
              </a:rPr>
              <a:t>shingwang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jai </a:t>
            </a:r>
            <a:r>
              <a:rPr lang="en-US" dirty="0" err="1" smtClean="0">
                <a:solidFill>
                  <a:schemeClr val="lt1"/>
                </a:solidFill>
                <a:latin typeface="Arial"/>
                <a:ea typeface="Arial"/>
                <a:cs typeface="Arial"/>
                <a:sym typeface="Arial"/>
              </a:rPr>
              <a:t>lang</a:t>
            </a:r>
            <a:r>
              <a:rPr lang="en-US" dirty="0" smtClean="0">
                <a:solidFill>
                  <a:schemeClr val="lt1"/>
                </a:solidFill>
                <a:latin typeface="Arial"/>
                <a:ea typeface="Arial"/>
                <a:cs typeface="Arial"/>
                <a:sym typeface="Arial"/>
              </a:rPr>
              <a:t> let </a:t>
            </a:r>
            <a:r>
              <a:rPr lang="en-US" dirty="0" err="1" smtClean="0">
                <a:solidFill>
                  <a:schemeClr val="lt1"/>
                </a:solidFill>
                <a:latin typeface="Arial"/>
                <a:ea typeface="Arial"/>
                <a:cs typeface="Arial"/>
                <a:sym typeface="Arial"/>
              </a:rPr>
              <a:t>gara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shanhte</a:t>
            </a:r>
            <a:r>
              <a:rPr lang="en-US" dirty="0" smtClean="0">
                <a:solidFill>
                  <a:schemeClr val="lt1"/>
                </a:solidFill>
                <a:latin typeface="Arial"/>
                <a:ea typeface="Arial"/>
                <a:cs typeface="Arial"/>
                <a:sym typeface="Arial"/>
              </a:rPr>
              <a:t> nan </a:t>
            </a:r>
            <a:r>
              <a:rPr lang="en-US" dirty="0" err="1" smtClean="0">
                <a:solidFill>
                  <a:schemeClr val="lt1"/>
                </a:solidFill>
                <a:latin typeface="Arial"/>
                <a:ea typeface="Arial"/>
                <a:cs typeface="Arial"/>
                <a:sym typeface="Arial"/>
              </a:rPr>
              <a:t>reng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la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lam re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tam </a:t>
            </a:r>
            <a:r>
              <a:rPr lang="en-US" dirty="0" err="1" smtClean="0">
                <a:solidFill>
                  <a:schemeClr val="lt1"/>
                </a:solidFill>
                <a:latin typeface="Arial"/>
                <a:ea typeface="Arial"/>
                <a:cs typeface="Arial"/>
                <a:sym typeface="Arial"/>
              </a:rPr>
              <a:t>sawk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shapraw</a:t>
            </a:r>
            <a:r>
              <a:rPr lang="en-US" dirty="0" smtClean="0">
                <a:solidFill>
                  <a:schemeClr val="lt1"/>
                </a:solidFill>
                <a:latin typeface="Arial"/>
                <a:ea typeface="Arial"/>
                <a:cs typeface="Arial"/>
                <a:sym typeface="Arial"/>
              </a:rPr>
              <a:t> la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a:t>
            </a:r>
            <a:r>
              <a:rPr lang="en-US" sz="1100" b="1" dirty="0" smtClean="0">
                <a:solidFill>
                  <a:schemeClr val="lt1"/>
                </a:solidFill>
                <a:latin typeface="Arial"/>
                <a:ea typeface="Arial"/>
                <a:cs typeface="Arial"/>
                <a:sym typeface="Arial"/>
              </a:rPr>
              <a:t/>
            </a:r>
            <a:br>
              <a:rPr lang="en-US" sz="1100" b="1" dirty="0" smtClean="0">
                <a:solidFill>
                  <a:schemeClr val="lt1"/>
                </a:solidFill>
                <a:latin typeface="Arial"/>
                <a:ea typeface="Arial"/>
                <a:cs typeface="Arial"/>
                <a:sym typeface="Arial"/>
              </a:rPr>
            </a:br>
            <a:endParaRPr lang="en-US" sz="1100" b="1" dirty="0" smtClean="0">
              <a:solidFill>
                <a:schemeClr val="lt1"/>
              </a:solidFill>
              <a:latin typeface="Arial"/>
              <a:ea typeface="Arial"/>
              <a:cs typeface="Arial"/>
              <a:sym typeface="Arial"/>
            </a:endParaRPr>
          </a:p>
        </p:txBody>
      </p:sp>
      <p:sp>
        <p:nvSpPr>
          <p:cNvPr id="466" name="Google Shape;46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Shawng</a:t>
            </a:r>
            <a:r>
              <a:rPr lang="en-US" sz="1200" b="0" i="0" u="none" strike="noStrike" cap="none" dirty="0" smtClean="0">
                <a:solidFill>
                  <a:schemeClr val="dk1"/>
                </a:solidFill>
                <a:latin typeface="Calibri"/>
                <a:ea typeface="Calibri"/>
                <a:cs typeface="Calibri"/>
                <a:sym typeface="Calibri"/>
              </a:rPr>
              <a:t> lam </a:t>
            </a:r>
            <a:r>
              <a:rPr lang="en-US" sz="1200" b="0" i="0" u="none" strike="noStrike" cap="none"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hkawmsa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magam</a:t>
            </a:r>
            <a:r>
              <a:rPr lang="en-US" sz="1200" b="0" i="0" u="none" strike="noStrike" cap="none" baseline="0" dirty="0" smtClean="0">
                <a:solidFill>
                  <a:schemeClr val="dk1"/>
                </a:solidFill>
                <a:latin typeface="Calibri"/>
                <a:ea typeface="Calibri"/>
                <a:cs typeface="Calibri"/>
                <a:sym typeface="Calibri"/>
              </a:rPr>
              <a:t> gun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seng</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ningpawt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madung</a:t>
            </a:r>
            <a:r>
              <a:rPr lang="en-US" sz="1200" b="0" i="0" u="none" strike="noStrike" cap="none" baseline="0" dirty="0" smtClean="0">
                <a:solidFill>
                  <a:schemeClr val="dk1"/>
                </a:solidFill>
                <a:latin typeface="Calibri"/>
                <a:ea typeface="Calibri"/>
                <a:cs typeface="Calibri"/>
                <a:sym typeface="Calibri"/>
              </a:rPr>
              <a:t> kung </a:t>
            </a:r>
            <a:r>
              <a:rPr lang="en-US" sz="1200" b="0" i="0" u="none" strike="noStrike" cap="none" baseline="0" dirty="0" err="1" smtClean="0">
                <a:solidFill>
                  <a:schemeClr val="dk1"/>
                </a:solidFill>
                <a:latin typeface="Calibri"/>
                <a:ea typeface="Calibri"/>
                <a:cs typeface="Calibri"/>
                <a:sym typeface="Calibri"/>
              </a:rPr>
              <a:t>kyang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sharin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hpawng</a:t>
            </a:r>
            <a:r>
              <a:rPr lang="en-US" sz="1200" b="0" i="0" u="none" strike="noStrike" cap="none" baseline="0" dirty="0" smtClean="0">
                <a:solidFill>
                  <a:schemeClr val="dk1"/>
                </a:solidFill>
                <a:latin typeface="Calibri"/>
                <a:ea typeface="Calibri"/>
                <a:cs typeface="Calibri"/>
                <a:sym typeface="Calibri"/>
              </a:rPr>
              <a:t> module (3)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hkap</a:t>
            </a:r>
            <a:r>
              <a:rPr lang="en-US" sz="1200" b="0" i="0" u="none" strike="noStrike" cap="none" baseline="0" dirty="0" smtClean="0">
                <a:solidFill>
                  <a:schemeClr val="dk1"/>
                </a:solidFill>
                <a:latin typeface="Calibri"/>
                <a:ea typeface="Calibri"/>
                <a:cs typeface="Calibri"/>
                <a:sym typeface="Calibri"/>
              </a:rPr>
              <a:t> tau la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Ndai</a:t>
            </a:r>
            <a:r>
              <a:rPr lang="en-US" sz="1200" b="0" i="0" u="none" strike="noStrike" cap="none" baseline="0" dirty="0" smtClean="0">
                <a:solidFill>
                  <a:schemeClr val="dk1"/>
                </a:solidFill>
                <a:latin typeface="Calibri"/>
                <a:ea typeface="Calibri"/>
                <a:cs typeface="Calibri"/>
                <a:sym typeface="Calibri"/>
              </a:rPr>
              <a:t> module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jaw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bawng</a:t>
            </a:r>
            <a:r>
              <a:rPr lang="en-US" sz="1200" b="0" i="0" u="none" strike="noStrike" cap="none" baseline="0" dirty="0" smtClean="0">
                <a:solidFill>
                  <a:schemeClr val="dk1"/>
                </a:solidFill>
                <a:latin typeface="Calibri"/>
                <a:ea typeface="Calibri"/>
                <a:cs typeface="Calibri"/>
                <a:sym typeface="Calibri"/>
              </a:rPr>
              <a:t> ban mat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Anhte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shawa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shawng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magam</a:t>
            </a:r>
            <a:r>
              <a:rPr lang="en-US" sz="1200" b="0" i="0" u="none" strike="noStrike" cap="none" baseline="0" dirty="0" smtClean="0">
                <a:solidFill>
                  <a:schemeClr val="dk1"/>
                </a:solidFill>
                <a:latin typeface="Calibri"/>
                <a:ea typeface="Calibri"/>
                <a:cs typeface="Calibri"/>
                <a:sym typeface="Calibri"/>
              </a:rPr>
              <a:t> gun re ai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jaw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ngu</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sawk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sagawn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a:t>
            </a:r>
            <a:r>
              <a:rPr lang="en-US" sz="1200" b="0" i="0" u="none" strike="noStrike" cap="none" baseline="0" dirty="0" smtClean="0">
                <a:solidFill>
                  <a:schemeClr val="dk1"/>
                </a:solidFill>
                <a:latin typeface="Calibri"/>
                <a:ea typeface="Calibri"/>
                <a:cs typeface="Calibri"/>
                <a:sym typeface="Calibri"/>
              </a:rPr>
              <a:t> mat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ai.</a:t>
            </a:r>
            <a:endParaRPr dirty="0"/>
          </a:p>
          <a:p>
            <a:pPr marL="0" lvl="0" indent="0" algn="l" rtl="0">
              <a:lnSpc>
                <a:spcPct val="100000"/>
              </a:lnSpc>
              <a:spcBef>
                <a:spcPts val="0"/>
              </a:spcBef>
              <a:spcAft>
                <a:spcPts val="0"/>
              </a:spcAft>
              <a:buSzPts val="1400"/>
              <a:buNone/>
            </a:pPr>
            <a:endParaRPr dirty="0"/>
          </a:p>
        </p:txBody>
      </p:sp>
      <p:sp>
        <p:nvSpPr>
          <p:cNvPr id="155" name="Google Shape;1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Myit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u“ </a:t>
            </a:r>
            <a:r>
              <a:rPr lang="en-US" sz="1200" b="0" i="0" u="none" strike="noStrike" cap="none" baseline="0" dirty="0" err="1" smtClean="0">
                <a:solidFill>
                  <a:schemeClr val="dk1"/>
                </a:solidFill>
                <a:latin typeface="Calibri"/>
                <a:ea typeface="Calibri"/>
                <a:cs typeface="Calibri"/>
                <a:sym typeface="Calibri"/>
              </a:rPr>
              <a:t>madang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endParaRPr lang="en-US" sz="1200" b="0" i="0" u="none" strike="noStrike" cap="none" baseline="0"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baseline="0" dirty="0" smtClean="0">
                <a:solidFill>
                  <a:schemeClr val="dk1"/>
                </a:solidFill>
                <a:latin typeface="Calibri"/>
                <a:ea typeface="Calibri"/>
                <a:cs typeface="Calibri"/>
                <a:sym typeface="Calibri"/>
              </a:rPr>
              <a:t>Tam </a:t>
            </a:r>
            <a:r>
              <a:rPr lang="en-US" sz="1200" b="0" i="0" u="none" strike="noStrike" cap="none" baseline="0" dirty="0" err="1" smtClean="0">
                <a:solidFill>
                  <a:schemeClr val="dk1"/>
                </a:solidFill>
                <a:latin typeface="Calibri"/>
                <a:ea typeface="Calibri"/>
                <a:cs typeface="Calibri"/>
                <a:sym typeface="Calibri"/>
              </a:rPr>
              <a:t>sawk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shapraw</a:t>
            </a:r>
            <a:r>
              <a:rPr lang="en-US" sz="1200" b="0" i="0" u="none" strike="noStrike" cap="none" baseline="0" dirty="0" smtClean="0">
                <a:solidFill>
                  <a:schemeClr val="dk1"/>
                </a:solidFill>
                <a:latin typeface="Calibri"/>
                <a:ea typeface="Calibri"/>
                <a:cs typeface="Calibri"/>
                <a:sym typeface="Calibri"/>
              </a:rPr>
              <a:t> da ai </a:t>
            </a:r>
            <a:r>
              <a:rPr lang="en-US" sz="1200" b="0" i="0" u="none" strike="noStrike" cap="none" baseline="0" dirty="0" err="1" smtClean="0">
                <a:solidFill>
                  <a:schemeClr val="dk1"/>
                </a:solidFill>
                <a:latin typeface="Calibri"/>
                <a:ea typeface="Calibri"/>
                <a:cs typeface="Calibri"/>
                <a:sym typeface="Calibri"/>
              </a:rPr>
              <a:t>manghkang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reng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hparan</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ladat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n-gun jaw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u.</a:t>
            </a:r>
          </a:p>
          <a:p>
            <a:pPr marL="457200" marR="0" lvl="0" indent="-228600" algn="l" rtl="0">
              <a:lnSpc>
                <a:spcPct val="100000"/>
              </a:lnSpc>
              <a:spcBef>
                <a:spcPts val="0"/>
              </a:spcBef>
              <a:spcAft>
                <a:spcPts val="0"/>
              </a:spcAft>
              <a:buSzPts val="1400"/>
              <a:buNone/>
            </a:pPr>
            <a:r>
              <a:rPr lang="en-US" sz="1200" b="0" i="0" u="none" strike="noStrike" cap="none" baseline="0" dirty="0" err="1" smtClean="0">
                <a:solidFill>
                  <a:schemeClr val="dk1"/>
                </a:solidFill>
                <a:latin typeface="Calibri"/>
                <a:ea typeface="Calibri"/>
                <a:cs typeface="Calibri"/>
                <a:sym typeface="Calibri"/>
              </a:rPr>
              <a:t>Lawu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san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asung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jashawn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p>
          <a:p>
            <a:pPr marL="457200" lvl="0" indent="-406400" algn="l" rtl="0">
              <a:lnSpc>
                <a:spcPct val="150000"/>
              </a:lnSpc>
              <a:spcBef>
                <a:spcPts val="1000"/>
              </a:spcBef>
              <a:spcAft>
                <a:spcPts val="0"/>
              </a:spcAft>
              <a:buSzPts val="2400"/>
              <a:buFont typeface="Arial"/>
              <a:buChar char="•"/>
            </a:pPr>
            <a:r>
              <a:rPr lang="en-US" dirty="0" err="1" smtClean="0">
                <a:solidFill>
                  <a:schemeClr val="lt1"/>
                </a:solidFill>
                <a:latin typeface="Arial"/>
                <a:ea typeface="Arial"/>
                <a:cs typeface="Arial"/>
                <a:sym typeface="Arial"/>
              </a:rPr>
              <a:t>Moi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aten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hta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ndai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zawn</a:t>
            </a:r>
            <a:r>
              <a:rPr lang="en-US" dirty="0" smtClean="0">
                <a:solidFill>
                  <a:schemeClr val="lt1"/>
                </a:solidFill>
                <a:latin typeface="Arial"/>
                <a:ea typeface="Arial"/>
                <a:cs typeface="Arial"/>
                <a:sym typeface="Arial"/>
              </a:rPr>
              <a:t> re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tawt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galaw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wa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rai</a:t>
            </a:r>
            <a:r>
              <a:rPr lang="en-US" dirty="0" smtClean="0">
                <a:solidFill>
                  <a:schemeClr val="lt1"/>
                </a:solidFill>
                <a:latin typeface="Arial"/>
                <a:ea typeface="Arial"/>
                <a:cs typeface="Arial"/>
                <a:sym typeface="Arial"/>
              </a:rPr>
              <a:t>?</a:t>
            </a:r>
          </a:p>
          <a:p>
            <a:pPr marL="457200" lvl="0" indent="-406400" algn="l" rtl="0">
              <a:lnSpc>
                <a:spcPct val="150000"/>
              </a:lnSpc>
              <a:spcBef>
                <a:spcPts val="1000"/>
              </a:spcBef>
              <a:spcAft>
                <a:spcPts val="0"/>
              </a:spcAft>
              <a:buSzPts val="2400"/>
              <a:buFont typeface="Arial"/>
              <a:buChar char="•"/>
            </a:pPr>
            <a:r>
              <a:rPr lang="en-US" dirty="0" err="1" smtClean="0">
                <a:solidFill>
                  <a:schemeClr val="lt1"/>
                </a:solidFill>
                <a:latin typeface="Arial"/>
                <a:ea typeface="Arial"/>
                <a:cs typeface="Arial"/>
                <a:sym typeface="Arial"/>
              </a:rPr>
              <a:t>Ndai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ai </a:t>
            </a:r>
            <a:r>
              <a:rPr lang="en-US" dirty="0" err="1" smtClean="0">
                <a:solidFill>
                  <a:schemeClr val="lt1"/>
                </a:solidFill>
                <a:latin typeface="Arial"/>
                <a:ea typeface="Arial"/>
                <a:cs typeface="Arial"/>
                <a:sym typeface="Arial"/>
              </a:rPr>
              <a:t>masha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nga</a:t>
            </a:r>
            <a:r>
              <a:rPr lang="en-US" dirty="0" smtClean="0">
                <a:solidFill>
                  <a:schemeClr val="lt1"/>
                </a:solidFill>
                <a:latin typeface="Arial"/>
                <a:ea typeface="Arial"/>
                <a:cs typeface="Arial"/>
                <a:sym typeface="Arial"/>
              </a:rPr>
              <a:t> ai i?( </a:t>
            </a:r>
            <a:r>
              <a:rPr lang="en-US" dirty="0" err="1" smtClean="0">
                <a:solidFill>
                  <a:schemeClr val="lt1"/>
                </a:solidFill>
                <a:latin typeface="Arial"/>
                <a:ea typeface="Arial"/>
                <a:cs typeface="Arial"/>
                <a:sym typeface="Arial"/>
              </a:rPr>
              <a:t>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shadawn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tsaw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a:t>
            </a:r>
            <a:r>
              <a:rPr lang="en-US" dirty="0" smtClean="0">
                <a:solidFill>
                  <a:schemeClr val="lt1"/>
                </a:solidFill>
                <a:latin typeface="Arial"/>
                <a:ea typeface="Arial"/>
                <a:cs typeface="Arial"/>
                <a:sym typeface="Arial"/>
              </a:rPr>
              <a:t> ai </a:t>
            </a:r>
            <a:r>
              <a:rPr lang="en-US" dirty="0" err="1" smtClean="0">
                <a:solidFill>
                  <a:schemeClr val="lt1"/>
                </a:solidFill>
                <a:latin typeface="Arial"/>
                <a:ea typeface="Arial"/>
                <a:cs typeface="Arial"/>
                <a:sym typeface="Arial"/>
              </a:rPr>
              <a:t>masha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hpung</a:t>
            </a:r>
            <a:r>
              <a:rPr lang="en-US" dirty="0" smtClean="0">
                <a:solidFill>
                  <a:schemeClr val="lt1"/>
                </a:solidFill>
                <a:latin typeface="Arial"/>
                <a:ea typeface="Arial"/>
                <a:cs typeface="Arial"/>
                <a:sym typeface="Arial"/>
              </a:rPr>
              <a:t>).</a:t>
            </a:r>
          </a:p>
          <a:p>
            <a:pPr marL="457200" lvl="0" indent="-406400" algn="l" rtl="0">
              <a:lnSpc>
                <a:spcPct val="150000"/>
              </a:lnSpc>
              <a:spcBef>
                <a:spcPts val="1000"/>
              </a:spcBef>
              <a:spcAft>
                <a:spcPts val="0"/>
              </a:spcAft>
              <a:buSzPts val="2400"/>
              <a:buFont typeface="Arial"/>
              <a:buChar char="•"/>
            </a:pPr>
            <a:r>
              <a:rPr lang="en-US" dirty="0" err="1" smtClean="0">
                <a:solidFill>
                  <a:schemeClr val="lt1"/>
                </a:solidFill>
                <a:latin typeface="Arial"/>
                <a:ea typeface="Arial"/>
                <a:cs typeface="Arial"/>
                <a:sym typeface="Arial"/>
              </a:rPr>
              <a:t>Chye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masha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hta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ndai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zawn</a:t>
            </a:r>
            <a:r>
              <a:rPr lang="en-US" dirty="0" smtClean="0">
                <a:solidFill>
                  <a:schemeClr val="lt1"/>
                </a:solidFill>
                <a:latin typeface="Arial"/>
                <a:ea typeface="Arial"/>
                <a:cs typeface="Arial"/>
                <a:sym typeface="Arial"/>
              </a:rPr>
              <a:t> re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hte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hkrum</a:t>
            </a:r>
            <a:r>
              <a:rPr lang="en-US" dirty="0" smtClean="0">
                <a:solidFill>
                  <a:schemeClr val="lt1"/>
                </a:solidFill>
                <a:latin typeface="Arial"/>
                <a:ea typeface="Arial"/>
                <a:cs typeface="Arial"/>
                <a:sym typeface="Arial"/>
              </a:rPr>
              <a:t> mu </a:t>
            </a:r>
            <a:r>
              <a:rPr lang="en-US" dirty="0" err="1" smtClean="0">
                <a:solidFill>
                  <a:schemeClr val="lt1"/>
                </a:solidFill>
                <a:latin typeface="Arial"/>
                <a:ea typeface="Arial"/>
                <a:cs typeface="Arial"/>
                <a:sym typeface="Arial"/>
              </a:rPr>
              <a:t>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i? </a:t>
            </a:r>
            <a:r>
              <a:rPr lang="en-US" dirty="0" err="1" smtClean="0">
                <a:solidFill>
                  <a:schemeClr val="lt1"/>
                </a:solidFill>
                <a:latin typeface="Arial"/>
                <a:ea typeface="Arial"/>
                <a:cs typeface="Arial"/>
                <a:sym typeface="Arial"/>
              </a:rPr>
              <a:t>Shanhte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ma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rai</a:t>
            </a:r>
            <a:r>
              <a:rPr lang="en-US" dirty="0" smtClean="0">
                <a:solidFill>
                  <a:schemeClr val="lt1"/>
                </a:solidFill>
                <a:latin typeface="Arial"/>
                <a:ea typeface="Arial"/>
                <a:cs typeface="Arial"/>
                <a:sym typeface="Arial"/>
              </a:rPr>
              <a:t>?</a:t>
            </a:r>
            <a:endParaRPr lang="en-US" sz="1100" b="1" dirty="0" smtClean="0">
              <a:solidFill>
                <a:schemeClr val="lt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lang="en-US" sz="1200" b="0" i="0" u="none" strike="noStrike" cap="none" baseline="0" dirty="0" smtClean="0">
              <a:solidFill>
                <a:schemeClr val="dk1"/>
              </a:solidFill>
              <a:latin typeface="Calibri"/>
              <a:ea typeface="Calibri"/>
              <a:cs typeface="Calibri"/>
              <a:sym typeface="Calibri"/>
            </a:endParaRPr>
          </a:p>
        </p:txBody>
      </p:sp>
      <p:sp>
        <p:nvSpPr>
          <p:cNvPr id="480" name="Google Shape;48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Masha </a:t>
            </a:r>
            <a:r>
              <a:rPr lang="en-US" sz="1200" b="0" i="0" u="none" strike="noStrike" cap="none" dirty="0" err="1" smtClean="0">
                <a:solidFill>
                  <a:schemeClr val="dk1"/>
                </a:solidFill>
                <a:latin typeface="Calibri"/>
                <a:ea typeface="Calibri"/>
                <a:cs typeface="Calibri"/>
                <a:sym typeface="Calibri"/>
              </a:rPr>
              <a:t>ni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hpe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shanhte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hkum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shanhte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 </a:t>
            </a:r>
            <a:r>
              <a:rPr lang="en-US" sz="1200" b="0" i="0" u="none" strike="noStrike" cap="none" baseline="0" dirty="0" err="1" smtClean="0">
                <a:solidFill>
                  <a:schemeClr val="dk1"/>
                </a:solidFill>
                <a:latin typeface="Calibri"/>
                <a:ea typeface="Calibri"/>
                <a:cs typeface="Calibri"/>
                <a:sym typeface="Calibri"/>
              </a:rPr>
              <a:t>hkawm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a:t>
            </a:r>
            <a:r>
              <a:rPr lang="en-US" sz="1200" b="0" i="0" u="none" strike="noStrike" cap="none" baseline="0" dirty="0" smtClean="0">
                <a:solidFill>
                  <a:schemeClr val="dk1"/>
                </a:solidFill>
                <a:latin typeface="Calibri"/>
                <a:ea typeface="Calibri"/>
                <a:cs typeface="Calibri"/>
                <a:sym typeface="Calibri"/>
              </a:rPr>
              <a:t> u”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jahtum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madang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a:t>
            </a:r>
            <a:endParaRPr dirty="0"/>
          </a:p>
          <a:p>
            <a:pPr marL="457200" lvl="0" indent="-457200" algn="l" rtl="0">
              <a:lnSpc>
                <a:spcPct val="150000"/>
              </a:lnSpc>
              <a:spcBef>
                <a:spcPts val="0"/>
              </a:spcBef>
              <a:spcAft>
                <a:spcPts val="0"/>
              </a:spcAft>
              <a:buClr>
                <a:srgbClr val="FFFFFF"/>
              </a:buClr>
              <a:buSzPts val="2400"/>
              <a:buChar char="•"/>
            </a:pP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ladat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lata</a:t>
            </a:r>
            <a:r>
              <a:rPr lang="en-US" dirty="0" smtClean="0">
                <a:solidFill>
                  <a:schemeClr val="lt1"/>
                </a:solidFill>
                <a:latin typeface="Arial"/>
                <a:ea typeface="Arial"/>
                <a:cs typeface="Arial"/>
                <a:sym typeface="Arial"/>
              </a:rPr>
              <a:t> n-</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galaw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chyam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a:t>
            </a:r>
          </a:p>
          <a:p>
            <a:pPr marL="457200" lvl="0" indent="-457200" algn="l" rtl="0">
              <a:lnSpc>
                <a:spcPct val="150000"/>
              </a:lnSpc>
              <a:spcBef>
                <a:spcPts val="0"/>
              </a:spcBef>
              <a:spcAft>
                <a:spcPts val="0"/>
              </a:spcAft>
              <a:buClr>
                <a:srgbClr val="FFFFFF"/>
              </a:buClr>
              <a:buSzPts val="2400"/>
              <a:buChar char="•"/>
            </a:pPr>
            <a:r>
              <a:rPr lang="en-US" dirty="0" err="1" smtClean="0">
                <a:solidFill>
                  <a:schemeClr val="lt1"/>
                </a:solidFill>
                <a:latin typeface="Arial"/>
                <a:ea typeface="Arial"/>
                <a:cs typeface="Arial"/>
                <a:sym typeface="Arial"/>
              </a:rPr>
              <a:t>Bungli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nbyin</a:t>
            </a:r>
            <a:r>
              <a:rPr lang="en-US" dirty="0" smtClean="0">
                <a:solidFill>
                  <a:schemeClr val="lt1"/>
                </a:solidFill>
                <a:latin typeface="Arial"/>
                <a:ea typeface="Arial"/>
                <a:cs typeface="Arial"/>
                <a:sym typeface="Arial"/>
              </a:rPr>
              <a:t> yang </a:t>
            </a:r>
            <a:r>
              <a:rPr lang="en-US" dirty="0" err="1" smtClean="0">
                <a:solidFill>
                  <a:schemeClr val="lt1"/>
                </a:solidFill>
                <a:latin typeface="Arial"/>
                <a:ea typeface="Arial"/>
                <a:cs typeface="Arial"/>
                <a:sym typeface="Arial"/>
              </a:rPr>
              <a:t>kaga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ladat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bai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shakuk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n-gun jaw u.</a:t>
            </a:r>
          </a:p>
          <a:p>
            <a:pPr marL="457200" lvl="0" indent="-457200" algn="l" rtl="0">
              <a:lnSpc>
                <a:spcPct val="150000"/>
              </a:lnSpc>
              <a:spcBef>
                <a:spcPts val="0"/>
              </a:spcBef>
              <a:spcAft>
                <a:spcPts val="0"/>
              </a:spcAft>
              <a:buClr>
                <a:srgbClr val="FFFFFF"/>
              </a:buClr>
              <a:buSzPts val="2400"/>
              <a:buChar char="•"/>
            </a:pPr>
            <a:r>
              <a:rPr lang="en-US" dirty="0" smtClean="0">
                <a:solidFill>
                  <a:schemeClr val="lt1"/>
                </a:solidFill>
                <a:latin typeface="Arial"/>
                <a:ea typeface="Arial"/>
                <a:cs typeface="Arial"/>
                <a:sym typeface="Arial"/>
              </a:rPr>
              <a:t>Ra </a:t>
            </a:r>
            <a:r>
              <a:rPr lang="en-US" dirty="0" err="1" smtClean="0">
                <a:solidFill>
                  <a:schemeClr val="lt1"/>
                </a:solidFill>
                <a:latin typeface="Arial"/>
                <a:ea typeface="Arial"/>
                <a:cs typeface="Arial"/>
                <a:sym typeface="Arial"/>
              </a:rPr>
              <a:t>ahkyak</a:t>
            </a:r>
            <a:r>
              <a:rPr lang="en-US" dirty="0" smtClean="0">
                <a:solidFill>
                  <a:schemeClr val="lt1"/>
                </a:solidFill>
                <a:latin typeface="Arial"/>
                <a:ea typeface="Arial"/>
                <a:cs typeface="Arial"/>
                <a:sym typeface="Arial"/>
              </a:rPr>
              <a:t> yang </a:t>
            </a:r>
            <a:r>
              <a:rPr lang="en-US" dirty="0" err="1" smtClean="0">
                <a:solidFill>
                  <a:schemeClr val="lt1"/>
                </a:solidFill>
                <a:latin typeface="Arial"/>
                <a:ea typeface="Arial"/>
                <a:cs typeface="Arial"/>
                <a:sym typeface="Arial"/>
              </a:rPr>
              <a:t>kaga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ninghpang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la </a:t>
            </a:r>
            <a:r>
              <a:rPr lang="en-US" dirty="0" err="1" smtClean="0">
                <a:solidFill>
                  <a:schemeClr val="lt1"/>
                </a:solidFill>
                <a:latin typeface="Arial"/>
                <a:ea typeface="Arial"/>
                <a:cs typeface="Arial"/>
                <a:sym typeface="Arial"/>
              </a:rPr>
              <a:t>hkra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tinang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n-</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a:t>
            </a:r>
            <a:endParaRPr lang="en-US" b="1" dirty="0">
              <a:solidFill>
                <a:schemeClr val="lt1"/>
              </a:solidFill>
              <a:latin typeface="Arial"/>
              <a:ea typeface="Arial"/>
              <a:cs typeface="Arial"/>
              <a:sym typeface="Arial"/>
            </a:endParaRPr>
          </a:p>
        </p:txBody>
      </p:sp>
      <p:sp>
        <p:nvSpPr>
          <p:cNvPr id="494" name="Google Shape;49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03f16c98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103f16c98e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07" name="Google Shape;507;g103f16c98e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03f16c98e9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103f16c98e9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en-US" sz="1200" dirty="0" smtClean="0">
                <a:latin typeface="Arial"/>
                <a:ea typeface="Arial"/>
                <a:cs typeface="Arial"/>
                <a:sym typeface="Arial"/>
              </a:rPr>
              <a:t>Ma Saw a </a:t>
            </a:r>
            <a:r>
              <a:rPr lang="en-US" sz="1200" dirty="0" err="1" smtClean="0">
                <a:latin typeface="Arial"/>
                <a:ea typeface="Arial"/>
                <a:cs typeface="Arial"/>
                <a:sym typeface="Arial"/>
              </a:rPr>
              <a:t>mabyin</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ahkya</a:t>
            </a:r>
            <a:r>
              <a:rPr lang="en-US" sz="1200" dirty="0" smtClean="0">
                <a:latin typeface="Arial"/>
                <a:ea typeface="Arial"/>
                <a:cs typeface="Arial"/>
                <a:sym typeface="Arial"/>
              </a:rPr>
              <a:t> </a:t>
            </a:r>
            <a:r>
              <a:rPr lang="en-US" sz="1200" dirty="0" err="1" smtClean="0">
                <a:latin typeface="Arial"/>
                <a:ea typeface="Arial"/>
                <a:cs typeface="Arial"/>
                <a:sym typeface="Arial"/>
              </a:rPr>
              <a:t>mabyin</a:t>
            </a:r>
            <a:r>
              <a:rPr lang="en-US" sz="1200" dirty="0" smtClean="0">
                <a:latin typeface="Arial"/>
                <a:ea typeface="Arial"/>
                <a:cs typeface="Arial"/>
                <a:sym typeface="Arial"/>
              </a:rPr>
              <a:t> a </a:t>
            </a:r>
            <a:r>
              <a:rPr lang="en-US" sz="1200" dirty="0" err="1" smtClean="0">
                <a:latin typeface="Arial"/>
                <a:ea typeface="Arial"/>
                <a:cs typeface="Arial"/>
                <a:sym typeface="Arial"/>
              </a:rPr>
              <a:t>majaw</a:t>
            </a:r>
            <a:r>
              <a:rPr lang="en-US" sz="1200" dirty="0" smtClean="0">
                <a:latin typeface="Arial"/>
                <a:ea typeface="Arial"/>
                <a:cs typeface="Arial"/>
                <a:sym typeface="Arial"/>
              </a:rPr>
              <a:t> </a:t>
            </a:r>
            <a:r>
              <a:rPr lang="en-US" sz="1200" dirty="0" err="1" smtClean="0">
                <a:latin typeface="Arial"/>
                <a:ea typeface="Arial"/>
                <a:cs typeface="Arial"/>
                <a:sym typeface="Arial"/>
              </a:rPr>
              <a:t>hkrum</a:t>
            </a:r>
            <a:r>
              <a:rPr lang="en-US" sz="1200" dirty="0" smtClean="0">
                <a:latin typeface="Arial"/>
                <a:ea typeface="Arial"/>
                <a:cs typeface="Arial"/>
                <a:sym typeface="Arial"/>
              </a:rPr>
              <a:t> </a:t>
            </a:r>
            <a:r>
              <a:rPr lang="en-US" sz="1200" dirty="0" err="1" smtClean="0">
                <a:latin typeface="Arial"/>
                <a:ea typeface="Arial"/>
                <a:cs typeface="Arial"/>
                <a:sym typeface="Arial"/>
              </a:rPr>
              <a:t>hkra</a:t>
            </a:r>
            <a:r>
              <a:rPr lang="en-US" sz="1200" dirty="0" smtClean="0">
                <a:latin typeface="Arial"/>
                <a:ea typeface="Arial"/>
                <a:cs typeface="Arial"/>
                <a:sym typeface="Arial"/>
              </a:rPr>
              <a:t> </a:t>
            </a:r>
            <a:r>
              <a:rPr lang="en-US" sz="1200" dirty="0" err="1" smtClean="0">
                <a:latin typeface="Arial"/>
                <a:ea typeface="Arial"/>
                <a:cs typeface="Arial"/>
                <a:sym typeface="Arial"/>
              </a:rPr>
              <a:t>hkam</a:t>
            </a:r>
            <a:r>
              <a:rPr lang="en-US" sz="1200" dirty="0" smtClean="0">
                <a:latin typeface="Arial"/>
                <a:ea typeface="Arial"/>
                <a:cs typeface="Arial"/>
                <a:sym typeface="Arial"/>
              </a:rPr>
              <a:t> </a:t>
            </a:r>
            <a:r>
              <a:rPr lang="en-US" sz="1200" dirty="0" err="1" smtClean="0">
                <a:latin typeface="Arial"/>
                <a:ea typeface="Arial"/>
                <a:cs typeface="Arial"/>
                <a:sym typeface="Arial"/>
              </a:rPr>
              <a:t>sha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 </a:t>
            </a:r>
            <a:r>
              <a:rPr lang="en-US" sz="1200" dirty="0" err="1" smtClean="0">
                <a:latin typeface="Arial"/>
                <a:ea typeface="Arial"/>
                <a:cs typeface="Arial"/>
                <a:sym typeface="Arial"/>
              </a:rPr>
              <a:t>madung</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grai</a:t>
            </a:r>
            <a:r>
              <a:rPr lang="en-US" sz="1200" dirty="0" smtClean="0">
                <a:latin typeface="Arial"/>
                <a:ea typeface="Arial"/>
                <a:cs typeface="Arial"/>
                <a:sym typeface="Arial"/>
              </a:rPr>
              <a:t> </a:t>
            </a:r>
            <a:r>
              <a:rPr lang="en-US" sz="1200" dirty="0" err="1" smtClean="0">
                <a:latin typeface="Arial"/>
                <a:ea typeface="Arial"/>
                <a:cs typeface="Arial"/>
                <a:sym typeface="Arial"/>
              </a:rPr>
              <a:t>ra</a:t>
            </a:r>
            <a:r>
              <a:rPr lang="en-US" sz="1200" dirty="0" smtClean="0">
                <a:latin typeface="Arial"/>
                <a:ea typeface="Arial"/>
                <a:cs typeface="Arial"/>
                <a:sym typeface="Arial"/>
              </a:rPr>
              <a:t> </a:t>
            </a: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gara</a:t>
            </a:r>
            <a:r>
              <a:rPr lang="en-US" sz="1200" dirty="0" smtClean="0">
                <a:latin typeface="Arial"/>
                <a:ea typeface="Arial"/>
                <a:cs typeface="Arial"/>
                <a:sym typeface="Arial"/>
              </a:rPr>
              <a:t> </a:t>
            </a:r>
            <a:r>
              <a:rPr lang="en-US" sz="1200" dirty="0" err="1" smtClean="0">
                <a:latin typeface="Arial"/>
                <a:ea typeface="Arial"/>
                <a:cs typeface="Arial"/>
                <a:sym typeface="Arial"/>
              </a:rPr>
              <a:t>hku</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ningtum</a:t>
            </a:r>
            <a:r>
              <a:rPr lang="en-US" sz="1200" dirty="0" smtClean="0">
                <a:latin typeface="Arial"/>
                <a:ea typeface="Arial"/>
                <a:cs typeface="Arial"/>
                <a:sym typeface="Arial"/>
              </a:rPr>
              <a:t> </a:t>
            </a:r>
            <a:r>
              <a:rPr lang="en-US" sz="1200" dirty="0" err="1" smtClean="0">
                <a:latin typeface="Arial"/>
                <a:ea typeface="Arial"/>
                <a:cs typeface="Arial"/>
                <a:sym typeface="Arial"/>
              </a:rPr>
              <a:t>lu</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lam  </a:t>
            </a:r>
            <a:r>
              <a:rPr lang="en-US" sz="1200" dirty="0" err="1" smtClean="0">
                <a:latin typeface="Arial"/>
                <a:ea typeface="Arial"/>
                <a:cs typeface="Arial"/>
                <a:sym typeface="Arial"/>
              </a:rPr>
              <a:t>hpe</a:t>
            </a:r>
            <a:r>
              <a:rPr lang="en-US" sz="1200" dirty="0" smtClean="0">
                <a:latin typeface="Arial"/>
                <a:ea typeface="Arial"/>
                <a:cs typeface="Arial"/>
                <a:sym typeface="Arial"/>
              </a:rPr>
              <a:t> Module (3)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du </a:t>
            </a:r>
            <a:r>
              <a:rPr lang="en-US" sz="1200" dirty="0" err="1" smtClean="0">
                <a:latin typeface="Arial"/>
                <a:ea typeface="Arial"/>
                <a:cs typeface="Arial"/>
                <a:sym typeface="Arial"/>
              </a:rPr>
              <a:t>hkra</a:t>
            </a:r>
            <a:r>
              <a:rPr lang="en-US" sz="1200" dirty="0" smtClean="0">
                <a:latin typeface="Arial"/>
                <a:ea typeface="Arial"/>
                <a:cs typeface="Arial"/>
                <a:sym typeface="Arial"/>
              </a:rPr>
              <a:t> </a:t>
            </a:r>
            <a:r>
              <a:rPr lang="en-US" sz="1200" dirty="0" err="1" smtClean="0">
                <a:latin typeface="Arial"/>
                <a:ea typeface="Arial"/>
                <a:cs typeface="Arial"/>
                <a:sym typeface="Arial"/>
              </a:rPr>
              <a:t>bawng</a:t>
            </a:r>
            <a:r>
              <a:rPr lang="en-US" sz="1200" dirty="0" smtClean="0">
                <a:latin typeface="Arial"/>
                <a:ea typeface="Arial"/>
                <a:cs typeface="Arial"/>
                <a:sym typeface="Arial"/>
              </a:rPr>
              <a:t> ban </a:t>
            </a:r>
            <a:r>
              <a:rPr lang="en-US" sz="1200" dirty="0" err="1" smtClean="0">
                <a:latin typeface="Arial"/>
                <a:ea typeface="Arial"/>
                <a:cs typeface="Arial"/>
                <a:sym typeface="Arial"/>
              </a:rPr>
              <a:t>wa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sumla</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madung</a:t>
            </a:r>
            <a:r>
              <a:rPr lang="en-US" sz="1200" dirty="0" smtClean="0">
                <a:latin typeface="Arial"/>
                <a:ea typeface="Arial"/>
                <a:cs typeface="Arial"/>
                <a:sym typeface="Arial"/>
              </a:rPr>
              <a:t> da </a:t>
            </a:r>
            <a:r>
              <a:rPr lang="en-US" sz="1200" dirty="0" err="1" smtClean="0">
                <a:latin typeface="Arial"/>
                <a:ea typeface="Arial"/>
                <a:cs typeface="Arial"/>
                <a:sym typeface="Arial"/>
              </a:rPr>
              <a:t>ai</a:t>
            </a:r>
            <a:r>
              <a:rPr lang="en-US" sz="1200" dirty="0" smtClean="0">
                <a:latin typeface="Arial"/>
                <a:ea typeface="Arial"/>
                <a:cs typeface="Arial"/>
                <a:sym typeface="Arial"/>
              </a:rPr>
              <a:t>.</a:t>
            </a:r>
            <a:endParaRPr dirty="0"/>
          </a:p>
        </p:txBody>
      </p:sp>
      <p:sp>
        <p:nvSpPr>
          <p:cNvPr id="516" name="Google Shape;516;g103f16c98e9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Ma Saw</a:t>
            </a:r>
            <a:r>
              <a:rPr lang="en-US" baseline="0" dirty="0" smtClean="0"/>
              <a:t> </a:t>
            </a:r>
            <a:r>
              <a:rPr lang="en-US" baseline="0" dirty="0" err="1" smtClean="0"/>
              <a:t>gaw</a:t>
            </a:r>
            <a:r>
              <a:rPr lang="en-US" baseline="0" dirty="0" smtClean="0"/>
              <a:t> </a:t>
            </a:r>
            <a:r>
              <a:rPr lang="en-US" baseline="0" dirty="0" err="1" smtClean="0"/>
              <a:t>masha</a:t>
            </a:r>
            <a:r>
              <a:rPr lang="en-US" baseline="0" dirty="0" smtClean="0"/>
              <a:t> law ai </a:t>
            </a:r>
            <a:r>
              <a:rPr lang="en-US" baseline="0" dirty="0" err="1" smtClean="0"/>
              <a:t>ginra</a:t>
            </a:r>
            <a:r>
              <a:rPr lang="en-US" baseline="0" dirty="0" smtClean="0"/>
              <a:t> </a:t>
            </a:r>
            <a:r>
              <a:rPr lang="en-US" baseline="0" dirty="0" err="1" smtClean="0"/>
              <a:t>hta</a:t>
            </a:r>
            <a:r>
              <a:rPr lang="en-US" baseline="0" dirty="0" smtClean="0"/>
              <a:t> </a:t>
            </a:r>
            <a:r>
              <a:rPr lang="en-US" baseline="0" dirty="0" err="1" smtClean="0"/>
              <a:t>bungli</a:t>
            </a:r>
            <a:r>
              <a:rPr lang="en-US" baseline="0" dirty="0" smtClean="0"/>
              <a:t> </a:t>
            </a:r>
            <a:r>
              <a:rPr lang="en-US" baseline="0" dirty="0" err="1" smtClean="0"/>
              <a:t>galaw</a:t>
            </a:r>
            <a:r>
              <a:rPr lang="en-US" baseline="0" dirty="0" smtClean="0"/>
              <a:t> </a:t>
            </a:r>
            <a:r>
              <a:rPr lang="en-US" baseline="0" dirty="0" err="1" smtClean="0"/>
              <a:t>nga</a:t>
            </a:r>
            <a:r>
              <a:rPr lang="en-US" baseline="0" dirty="0" smtClean="0"/>
              <a:t> ai </a:t>
            </a:r>
            <a:r>
              <a:rPr lang="en-US" baseline="0" dirty="0" err="1" smtClean="0"/>
              <a:t>myit</a:t>
            </a:r>
            <a:r>
              <a:rPr lang="en-US" baseline="0" dirty="0" smtClean="0"/>
              <a:t> </a:t>
            </a:r>
            <a:r>
              <a:rPr lang="en-US" baseline="0" dirty="0" err="1" smtClean="0"/>
              <a:t>shalan</a:t>
            </a:r>
            <a:r>
              <a:rPr lang="en-US" baseline="0" dirty="0" smtClean="0"/>
              <a:t> </a:t>
            </a:r>
            <a:r>
              <a:rPr lang="en-US" baseline="0" dirty="0" err="1" smtClean="0"/>
              <a:t>bawng</a:t>
            </a:r>
            <a:r>
              <a:rPr lang="en-US" baseline="0" dirty="0" smtClean="0"/>
              <a:t> ban </a:t>
            </a:r>
            <a:r>
              <a:rPr lang="en-US" baseline="0" dirty="0" err="1" smtClean="0"/>
              <a:t>ya</a:t>
            </a:r>
            <a:r>
              <a:rPr lang="en-US" baseline="0" dirty="0" smtClean="0"/>
              <a:t> ai </a:t>
            </a:r>
            <a:r>
              <a:rPr lang="en-US" baseline="0" dirty="0" err="1" smtClean="0"/>
              <a:t>wa</a:t>
            </a:r>
            <a:r>
              <a:rPr lang="en-US" baseline="0" dirty="0" smtClean="0"/>
              <a:t> </a:t>
            </a:r>
            <a:r>
              <a:rPr lang="en-US" baseline="0" dirty="0" err="1" smtClean="0"/>
              <a:t>rai</a:t>
            </a:r>
            <a:r>
              <a:rPr lang="en-US" baseline="0" dirty="0" smtClean="0"/>
              <a:t> </a:t>
            </a:r>
            <a:r>
              <a:rPr lang="en-US" baseline="0" dirty="0" err="1" smtClean="0"/>
              <a:t>nga</a:t>
            </a:r>
            <a:r>
              <a:rPr lang="en-US" baseline="0" dirty="0" smtClean="0"/>
              <a:t> ai. Dai </a:t>
            </a:r>
            <a:r>
              <a:rPr lang="en-US" baseline="0" dirty="0" err="1" smtClean="0"/>
              <a:t>ginra</a:t>
            </a:r>
            <a:r>
              <a:rPr lang="en-US" baseline="0" dirty="0" smtClean="0"/>
              <a:t> </a:t>
            </a:r>
            <a:r>
              <a:rPr lang="en-US" baseline="0" dirty="0" err="1" smtClean="0"/>
              <a:t>kaw</a:t>
            </a:r>
            <a:r>
              <a:rPr lang="en-US" baseline="0" dirty="0" smtClean="0"/>
              <a:t> </a:t>
            </a:r>
            <a:r>
              <a:rPr lang="en-US" baseline="0" dirty="0" err="1" smtClean="0"/>
              <a:t>na</a:t>
            </a:r>
            <a:r>
              <a:rPr lang="en-US" baseline="0" dirty="0" smtClean="0"/>
              <a:t> U </a:t>
            </a:r>
            <a:r>
              <a:rPr lang="en-US" baseline="0" dirty="0" err="1" smtClean="0"/>
              <a:t>Aung</a:t>
            </a:r>
            <a:r>
              <a:rPr lang="en-US" baseline="0" dirty="0" smtClean="0"/>
              <a:t> Bo </a:t>
            </a:r>
            <a:r>
              <a:rPr lang="en-US" baseline="0" dirty="0" err="1" smtClean="0"/>
              <a:t>gaw</a:t>
            </a:r>
            <a:r>
              <a:rPr lang="en-US" baseline="0" dirty="0" smtClean="0"/>
              <a:t> </a:t>
            </a:r>
            <a:r>
              <a:rPr lang="en-US" baseline="0" dirty="0" err="1" smtClean="0"/>
              <a:t>asak</a:t>
            </a:r>
            <a:r>
              <a:rPr lang="en-US" baseline="0" dirty="0" smtClean="0"/>
              <a:t> </a:t>
            </a:r>
            <a:r>
              <a:rPr lang="en-US" baseline="0" dirty="0" err="1" smtClean="0"/>
              <a:t>kaba</a:t>
            </a:r>
            <a:r>
              <a:rPr lang="en-US" baseline="0" dirty="0" smtClean="0"/>
              <a:t> n-</a:t>
            </a:r>
            <a:r>
              <a:rPr lang="en-US" baseline="0" dirty="0" err="1" smtClean="0"/>
              <a:t>na</a:t>
            </a:r>
            <a:r>
              <a:rPr lang="en-US" baseline="0" dirty="0" smtClean="0"/>
              <a:t> Covid-19 </a:t>
            </a:r>
            <a:r>
              <a:rPr lang="en-US" baseline="0" dirty="0" err="1" smtClean="0"/>
              <a:t>ladaw</a:t>
            </a:r>
            <a:r>
              <a:rPr lang="en-US" baseline="0" dirty="0" smtClean="0"/>
              <a:t> </a:t>
            </a:r>
            <a:r>
              <a:rPr lang="en-US" baseline="0" dirty="0" err="1" smtClean="0"/>
              <a:t>hta</a:t>
            </a:r>
            <a:r>
              <a:rPr lang="en-US" baseline="0" dirty="0" smtClean="0"/>
              <a:t> </a:t>
            </a:r>
            <a:r>
              <a:rPr lang="en-US" baseline="0" dirty="0" err="1" smtClean="0"/>
              <a:t>langai</a:t>
            </a:r>
            <a:r>
              <a:rPr lang="en-US" baseline="0" dirty="0" smtClean="0"/>
              <a:t> </a:t>
            </a:r>
            <a:r>
              <a:rPr lang="en-US" baseline="0" dirty="0" err="1" smtClean="0"/>
              <a:t>hkrai</a:t>
            </a:r>
            <a:r>
              <a:rPr lang="en-US" baseline="0" dirty="0" smtClean="0"/>
              <a:t> </a:t>
            </a:r>
            <a:r>
              <a:rPr lang="en-US" baseline="0" dirty="0" err="1" smtClean="0"/>
              <a:t>nga</a:t>
            </a:r>
            <a:r>
              <a:rPr lang="en-US" baseline="0" dirty="0" smtClean="0"/>
              <a:t> </a:t>
            </a:r>
            <a:r>
              <a:rPr lang="en-US" baseline="0" dirty="0" err="1" smtClean="0"/>
              <a:t>ai</a:t>
            </a:r>
            <a:r>
              <a:rPr lang="en-US" baseline="0" dirty="0" smtClean="0"/>
              <a:t>. Ma Saw </a:t>
            </a:r>
            <a:r>
              <a:rPr lang="en-US" baseline="0" dirty="0" err="1" smtClean="0"/>
              <a:t>gaw</a:t>
            </a:r>
            <a:r>
              <a:rPr lang="en-US" baseline="0" dirty="0" smtClean="0"/>
              <a:t> </a:t>
            </a:r>
            <a:r>
              <a:rPr lang="en-US" baseline="0" dirty="0" err="1" smtClean="0"/>
              <a:t>shi</a:t>
            </a:r>
            <a:r>
              <a:rPr lang="en-US" baseline="0" dirty="0" smtClean="0"/>
              <a:t> </a:t>
            </a:r>
            <a:r>
              <a:rPr lang="en-US" baseline="0" dirty="0" err="1" smtClean="0"/>
              <a:t>kaw</a:t>
            </a:r>
            <a:r>
              <a:rPr lang="en-US" baseline="0" dirty="0" smtClean="0"/>
              <a:t> phone </a:t>
            </a:r>
            <a:r>
              <a:rPr lang="en-US" baseline="0" dirty="0" err="1" smtClean="0"/>
              <a:t>shaga</a:t>
            </a:r>
            <a:r>
              <a:rPr lang="en-US" baseline="0" dirty="0" smtClean="0"/>
              <a:t> n-</a:t>
            </a:r>
            <a:r>
              <a:rPr lang="en-US" baseline="0" dirty="0" err="1" smtClean="0"/>
              <a:t>na</a:t>
            </a:r>
            <a:r>
              <a:rPr lang="en-US" baseline="0" dirty="0" smtClean="0"/>
              <a:t> </a:t>
            </a:r>
            <a:r>
              <a:rPr lang="en-US" baseline="0" dirty="0" err="1" smtClean="0"/>
              <a:t>gara</a:t>
            </a:r>
            <a:r>
              <a:rPr lang="en-US" baseline="0" dirty="0" smtClean="0"/>
              <a:t> </a:t>
            </a:r>
            <a:r>
              <a:rPr lang="en-US" baseline="0" dirty="0" err="1" smtClean="0"/>
              <a:t>hku</a:t>
            </a:r>
            <a:r>
              <a:rPr lang="en-US" baseline="0" dirty="0" smtClean="0"/>
              <a:t> </a:t>
            </a:r>
            <a:r>
              <a:rPr lang="en-US" baseline="0" dirty="0" err="1" smtClean="0"/>
              <a:t>nga</a:t>
            </a:r>
            <a:r>
              <a:rPr lang="en-US" baseline="0" dirty="0" smtClean="0"/>
              <a:t> </a:t>
            </a:r>
            <a:r>
              <a:rPr lang="en-US" baseline="0" dirty="0" err="1" smtClean="0"/>
              <a:t>nga</a:t>
            </a:r>
            <a:r>
              <a:rPr lang="en-US" baseline="0" dirty="0" smtClean="0"/>
              <a:t> </a:t>
            </a:r>
            <a:r>
              <a:rPr lang="en-US" baseline="0" dirty="0" err="1" smtClean="0"/>
              <a:t>ai</a:t>
            </a:r>
            <a:r>
              <a:rPr lang="en-US" baseline="0" dirty="0" smtClean="0"/>
              <a:t> lam </a:t>
            </a:r>
            <a:r>
              <a:rPr lang="en-US" baseline="0" dirty="0" err="1" smtClean="0"/>
              <a:t>hpe</a:t>
            </a:r>
            <a:r>
              <a:rPr lang="en-US" baseline="0" dirty="0" smtClean="0"/>
              <a:t> san </a:t>
            </a:r>
            <a:r>
              <a:rPr lang="en-US" baseline="0" dirty="0" err="1" smtClean="0"/>
              <a:t>yu</a:t>
            </a:r>
            <a:r>
              <a:rPr lang="en-US" baseline="0" dirty="0" smtClean="0"/>
              <a:t> </a:t>
            </a:r>
            <a:r>
              <a:rPr lang="en-US" baseline="0" dirty="0" err="1" smtClean="0"/>
              <a:t>ai</a:t>
            </a:r>
            <a:r>
              <a:rPr lang="en-US" baseline="0" dirty="0" smtClean="0"/>
              <a:t>. U </a:t>
            </a:r>
            <a:r>
              <a:rPr lang="en-US" baseline="0" dirty="0" err="1" smtClean="0"/>
              <a:t>Aung</a:t>
            </a:r>
            <a:r>
              <a:rPr lang="en-US" baseline="0" dirty="0" smtClean="0"/>
              <a:t> Bo </a:t>
            </a:r>
            <a:r>
              <a:rPr lang="en-US" baseline="0" dirty="0" err="1" smtClean="0"/>
              <a:t>gaw</a:t>
            </a:r>
            <a:r>
              <a:rPr lang="en-US" baseline="0" dirty="0" smtClean="0"/>
              <a:t> </a:t>
            </a:r>
            <a:r>
              <a:rPr lang="en-US" baseline="0" dirty="0" err="1" smtClean="0"/>
              <a:t>galoi</a:t>
            </a:r>
            <a:r>
              <a:rPr lang="en-US" baseline="0" dirty="0" smtClean="0"/>
              <a:t> ma </a:t>
            </a:r>
            <a:r>
              <a:rPr lang="en-US" baseline="0" dirty="0" err="1" smtClean="0"/>
              <a:t>lu</a:t>
            </a:r>
            <a:r>
              <a:rPr lang="en-US" baseline="0" dirty="0" smtClean="0"/>
              <a:t> </a:t>
            </a:r>
            <a:r>
              <a:rPr lang="en-US" baseline="0" dirty="0" err="1" smtClean="0"/>
              <a:t>nga</a:t>
            </a:r>
            <a:r>
              <a:rPr lang="en-US" baseline="0" dirty="0" smtClean="0"/>
              <a:t> </a:t>
            </a:r>
            <a:r>
              <a:rPr lang="en-US" baseline="0" dirty="0" err="1" smtClean="0"/>
              <a:t>ai</a:t>
            </a:r>
            <a:r>
              <a:rPr lang="en-US" baseline="0" dirty="0" smtClean="0"/>
              <a:t> </a:t>
            </a:r>
            <a:r>
              <a:rPr lang="en-US" baseline="0" dirty="0" err="1" smtClean="0"/>
              <a:t>sai</a:t>
            </a:r>
            <a:r>
              <a:rPr lang="en-US" baseline="0" dirty="0" smtClean="0"/>
              <a:t> </a:t>
            </a:r>
            <a:r>
              <a:rPr lang="en-US" baseline="0" dirty="0" err="1" smtClean="0"/>
              <a:t>rawt</a:t>
            </a:r>
            <a:r>
              <a:rPr lang="en-US" baseline="0" dirty="0" smtClean="0"/>
              <a:t> </a:t>
            </a:r>
            <a:r>
              <a:rPr lang="en-US" baseline="0" dirty="0" err="1" smtClean="0"/>
              <a:t>ana</a:t>
            </a:r>
            <a:r>
              <a:rPr lang="en-US" baseline="0" dirty="0" smtClean="0"/>
              <a:t> </a:t>
            </a:r>
            <a:r>
              <a:rPr lang="en-US" baseline="0" dirty="0" err="1" smtClean="0"/>
              <a:t>mai</a:t>
            </a:r>
            <a:r>
              <a:rPr lang="en-US" baseline="0" dirty="0" smtClean="0"/>
              <a:t> </a:t>
            </a:r>
            <a:r>
              <a:rPr lang="en-US" baseline="0" dirty="0" err="1" smtClean="0"/>
              <a:t>tsi</a:t>
            </a:r>
            <a:r>
              <a:rPr lang="en-US" baseline="0" dirty="0" smtClean="0"/>
              <a:t> </a:t>
            </a:r>
            <a:r>
              <a:rPr lang="en-US" baseline="0" dirty="0" err="1" smtClean="0"/>
              <a:t>mari</a:t>
            </a:r>
            <a:r>
              <a:rPr lang="en-US" baseline="0" dirty="0" smtClean="0"/>
              <a:t> </a:t>
            </a:r>
            <a:r>
              <a:rPr lang="en-US" baseline="0" dirty="0" err="1" smtClean="0"/>
              <a:t>na</a:t>
            </a:r>
            <a:r>
              <a:rPr lang="en-US" baseline="0" dirty="0" smtClean="0"/>
              <a:t> </a:t>
            </a:r>
            <a:r>
              <a:rPr lang="en-US" baseline="0" dirty="0" err="1" smtClean="0"/>
              <a:t>matu</a:t>
            </a:r>
            <a:r>
              <a:rPr lang="en-US" baseline="0" dirty="0" smtClean="0"/>
              <a:t> </a:t>
            </a:r>
            <a:r>
              <a:rPr lang="en-US" baseline="0" dirty="0" err="1" smtClean="0"/>
              <a:t>shinggan</a:t>
            </a:r>
            <a:r>
              <a:rPr lang="en-US" baseline="0" dirty="0" smtClean="0"/>
              <a:t> </a:t>
            </a:r>
            <a:r>
              <a:rPr lang="en-US" baseline="0" dirty="0" err="1" smtClean="0"/>
              <a:t>nlu</a:t>
            </a:r>
            <a:r>
              <a:rPr lang="en-US" baseline="0" dirty="0" smtClean="0"/>
              <a:t> le </a:t>
            </a:r>
            <a:r>
              <a:rPr lang="en-US" baseline="0" dirty="0" err="1" smtClean="0"/>
              <a:t>nga</a:t>
            </a:r>
            <a:r>
              <a:rPr lang="en-US" baseline="0" dirty="0" smtClean="0"/>
              <a:t> </a:t>
            </a:r>
            <a:r>
              <a:rPr lang="en-US" baseline="0" dirty="0" err="1" smtClean="0"/>
              <a:t>ai</a:t>
            </a:r>
            <a:r>
              <a:rPr lang="en-US" baseline="0" dirty="0" smtClean="0"/>
              <a:t> lam </a:t>
            </a:r>
            <a:r>
              <a:rPr lang="en-US" baseline="0" dirty="0" err="1" smtClean="0"/>
              <a:t>hpe</a:t>
            </a:r>
            <a:r>
              <a:rPr lang="en-US" baseline="0" dirty="0" smtClean="0"/>
              <a:t> </a:t>
            </a:r>
            <a:r>
              <a:rPr lang="en-US" baseline="0" dirty="0" err="1" smtClean="0"/>
              <a:t>tsun</a:t>
            </a:r>
            <a:r>
              <a:rPr lang="en-US" baseline="0" dirty="0" smtClean="0"/>
              <a:t> </a:t>
            </a:r>
            <a:r>
              <a:rPr lang="en-US" baseline="0" dirty="0" err="1" smtClean="0"/>
              <a:t>dan</a:t>
            </a:r>
            <a:r>
              <a:rPr lang="en-US" baseline="0" dirty="0" smtClean="0"/>
              <a:t> </a:t>
            </a:r>
            <a:r>
              <a:rPr lang="en-US" baseline="0" dirty="0" err="1" smtClean="0"/>
              <a:t>ai</a:t>
            </a:r>
            <a:r>
              <a:rPr lang="en-US" baseline="0" dirty="0" smtClean="0"/>
              <a:t>. Ma Saw </a:t>
            </a:r>
            <a:r>
              <a:rPr lang="en-US" baseline="0" dirty="0" err="1" smtClean="0"/>
              <a:t>gaw</a:t>
            </a:r>
            <a:r>
              <a:rPr lang="en-US" baseline="0" dirty="0" smtClean="0"/>
              <a:t> </a:t>
            </a:r>
            <a:r>
              <a:rPr lang="en-US" baseline="0" dirty="0" err="1" smtClean="0"/>
              <a:t>shi</a:t>
            </a:r>
            <a:r>
              <a:rPr lang="en-US" baseline="0" dirty="0" smtClean="0"/>
              <a:t> </a:t>
            </a:r>
            <a:r>
              <a:rPr lang="en-US" baseline="0" dirty="0" err="1" smtClean="0"/>
              <a:t>sha</a:t>
            </a:r>
            <a:r>
              <a:rPr lang="en-US" baseline="0" dirty="0" smtClean="0"/>
              <a:t> </a:t>
            </a:r>
            <a:r>
              <a:rPr lang="en-US" baseline="0" dirty="0" err="1" smtClean="0"/>
              <a:t>hpa</a:t>
            </a:r>
            <a:r>
              <a:rPr lang="en-US" baseline="0" dirty="0" smtClean="0"/>
              <a:t> </a:t>
            </a:r>
            <a:r>
              <a:rPr lang="en-US" baseline="0" dirty="0" err="1" smtClean="0"/>
              <a:t>ni</a:t>
            </a:r>
            <a:r>
              <a:rPr lang="en-US" baseline="0" dirty="0" smtClean="0"/>
              <a:t> </a:t>
            </a:r>
            <a:r>
              <a:rPr lang="en-US" baseline="0" dirty="0" err="1" smtClean="0"/>
              <a:t>sa</a:t>
            </a:r>
            <a:r>
              <a:rPr lang="en-US" baseline="0" dirty="0" smtClean="0"/>
              <a:t> </a:t>
            </a:r>
            <a:r>
              <a:rPr lang="en-US" baseline="0" dirty="0" err="1" smtClean="0"/>
              <a:t>mari</a:t>
            </a:r>
            <a:r>
              <a:rPr lang="en-US" baseline="0" dirty="0" smtClean="0"/>
              <a:t> let U </a:t>
            </a:r>
            <a:r>
              <a:rPr lang="en-US" baseline="0" dirty="0" err="1" smtClean="0"/>
              <a:t>Aung</a:t>
            </a:r>
            <a:r>
              <a:rPr lang="en-US" baseline="0" dirty="0" smtClean="0"/>
              <a:t> Bo a </a:t>
            </a:r>
            <a:r>
              <a:rPr lang="en-US" baseline="0" dirty="0" err="1" smtClean="0"/>
              <a:t>tsi</a:t>
            </a:r>
            <a:r>
              <a:rPr lang="en-US" baseline="0" dirty="0" smtClean="0"/>
              <a:t> </a:t>
            </a:r>
            <a:r>
              <a:rPr lang="en-US" baseline="0" dirty="0" err="1" smtClean="0"/>
              <a:t>ni</a:t>
            </a:r>
            <a:r>
              <a:rPr lang="en-US" baseline="0" dirty="0" smtClean="0"/>
              <a:t> </a:t>
            </a:r>
            <a:r>
              <a:rPr lang="en-US" baseline="0" dirty="0" err="1" smtClean="0"/>
              <a:t>sa</a:t>
            </a:r>
            <a:r>
              <a:rPr lang="en-US" baseline="0" dirty="0" smtClean="0"/>
              <a:t> </a:t>
            </a:r>
            <a:r>
              <a:rPr lang="en-US" baseline="0" dirty="0" err="1" smtClean="0"/>
              <a:t>mari</a:t>
            </a:r>
            <a:r>
              <a:rPr lang="en-US" baseline="0" dirty="0" smtClean="0"/>
              <a:t> </a:t>
            </a:r>
            <a:r>
              <a:rPr lang="en-US" baseline="0" dirty="0" err="1" smtClean="0"/>
              <a:t>ya</a:t>
            </a:r>
            <a:r>
              <a:rPr lang="en-US" baseline="0" dirty="0" smtClean="0"/>
              <a:t> la ai lam </a:t>
            </a:r>
            <a:r>
              <a:rPr lang="en-US" baseline="0" dirty="0" err="1" smtClean="0"/>
              <a:t>tsun</a:t>
            </a:r>
            <a:r>
              <a:rPr lang="en-US" baseline="0" dirty="0" smtClean="0"/>
              <a:t> ai. Shan </a:t>
            </a:r>
            <a:r>
              <a:rPr lang="en-US" baseline="0" dirty="0" err="1" smtClean="0"/>
              <a:t>lahkawng</a:t>
            </a:r>
            <a:r>
              <a:rPr lang="en-US" baseline="0" dirty="0" smtClean="0"/>
              <a:t> </a:t>
            </a:r>
            <a:r>
              <a:rPr lang="en-US" baseline="0" dirty="0" err="1" smtClean="0"/>
              <a:t>gaw</a:t>
            </a:r>
            <a:r>
              <a:rPr lang="en-US" baseline="0" dirty="0" smtClean="0"/>
              <a:t> U </a:t>
            </a:r>
            <a:r>
              <a:rPr lang="en-US" baseline="0" dirty="0" err="1" smtClean="0"/>
              <a:t>Aung</a:t>
            </a:r>
            <a:r>
              <a:rPr lang="en-US" baseline="0" dirty="0" smtClean="0"/>
              <a:t> Bo a </a:t>
            </a:r>
            <a:r>
              <a:rPr lang="en-US" baseline="0" dirty="0" err="1" smtClean="0"/>
              <a:t>nta</a:t>
            </a:r>
            <a:r>
              <a:rPr lang="en-US" baseline="0" dirty="0" smtClean="0"/>
              <a:t> </a:t>
            </a:r>
            <a:r>
              <a:rPr lang="en-US" baseline="0" dirty="0" err="1" smtClean="0"/>
              <a:t>shinggan</a:t>
            </a:r>
            <a:r>
              <a:rPr lang="en-US" baseline="0" dirty="0" smtClean="0"/>
              <a:t> </a:t>
            </a:r>
            <a:r>
              <a:rPr lang="en-US" baseline="0" dirty="0" err="1" smtClean="0"/>
              <a:t>hta</a:t>
            </a:r>
            <a:r>
              <a:rPr lang="en-US" baseline="0" dirty="0" smtClean="0"/>
              <a:t> </a:t>
            </a:r>
            <a:r>
              <a:rPr lang="en-US" baseline="0" dirty="0" err="1" smtClean="0"/>
              <a:t>tsi</a:t>
            </a:r>
            <a:r>
              <a:rPr lang="en-US" baseline="0" dirty="0" smtClean="0"/>
              <a:t> </a:t>
            </a:r>
            <a:r>
              <a:rPr lang="en-US" baseline="0" dirty="0" err="1" smtClean="0"/>
              <a:t>matsun</a:t>
            </a:r>
            <a:r>
              <a:rPr lang="en-US" baseline="0" dirty="0" smtClean="0"/>
              <a:t> </a:t>
            </a:r>
            <a:r>
              <a:rPr lang="en-US" baseline="0" dirty="0" err="1" smtClean="0"/>
              <a:t>laika</a:t>
            </a:r>
            <a:r>
              <a:rPr lang="en-US" baseline="0" dirty="0" smtClean="0"/>
              <a:t> </a:t>
            </a:r>
            <a:r>
              <a:rPr lang="en-US" baseline="0" dirty="0" err="1" smtClean="0"/>
              <a:t>hte</a:t>
            </a:r>
            <a:r>
              <a:rPr lang="en-US" baseline="0" dirty="0" smtClean="0"/>
              <a:t> </a:t>
            </a:r>
            <a:r>
              <a:rPr lang="en-US" baseline="0" dirty="0" err="1" smtClean="0"/>
              <a:t>gumhpraw</a:t>
            </a:r>
            <a:r>
              <a:rPr lang="en-US" baseline="0" dirty="0" smtClean="0"/>
              <a:t> da n-</a:t>
            </a:r>
            <a:r>
              <a:rPr lang="en-US" baseline="0" dirty="0" err="1" smtClean="0"/>
              <a:t>na</a:t>
            </a:r>
            <a:r>
              <a:rPr lang="en-US" baseline="0" dirty="0" smtClean="0"/>
              <a:t> Ma Saw </a:t>
            </a:r>
            <a:r>
              <a:rPr lang="en-US" baseline="0" dirty="0" err="1" smtClean="0"/>
              <a:t>tsi</a:t>
            </a:r>
            <a:r>
              <a:rPr lang="en-US" baseline="0" dirty="0" smtClean="0"/>
              <a:t> </a:t>
            </a:r>
            <a:r>
              <a:rPr lang="en-US" baseline="0" dirty="0" err="1" smtClean="0"/>
              <a:t>bai</a:t>
            </a:r>
            <a:r>
              <a:rPr lang="en-US" baseline="0" dirty="0" smtClean="0"/>
              <a:t> da </a:t>
            </a:r>
            <a:r>
              <a:rPr lang="en-US" baseline="0" dirty="0" err="1" smtClean="0"/>
              <a:t>ya</a:t>
            </a:r>
            <a:r>
              <a:rPr lang="en-US" baseline="0" dirty="0" smtClean="0"/>
              <a:t> </a:t>
            </a:r>
            <a:r>
              <a:rPr lang="en-US" baseline="0" dirty="0" err="1" smtClean="0"/>
              <a:t>na</a:t>
            </a:r>
            <a:r>
              <a:rPr lang="en-US" baseline="0" dirty="0" smtClean="0"/>
              <a:t> </a:t>
            </a:r>
            <a:r>
              <a:rPr lang="en-US" baseline="0" dirty="0" err="1" smtClean="0"/>
              <a:t>shara</a:t>
            </a:r>
            <a:r>
              <a:rPr lang="en-US" baseline="0" dirty="0" smtClean="0"/>
              <a:t> </a:t>
            </a:r>
            <a:r>
              <a:rPr lang="en-US" baseline="0" dirty="0" err="1" smtClean="0"/>
              <a:t>hpe</a:t>
            </a:r>
            <a:r>
              <a:rPr lang="en-US" baseline="0" dirty="0" smtClean="0"/>
              <a:t> </a:t>
            </a:r>
            <a:r>
              <a:rPr lang="en-US" baseline="0" dirty="0" err="1" smtClean="0"/>
              <a:t>lata</a:t>
            </a:r>
            <a:r>
              <a:rPr lang="en-US" baseline="0" dirty="0" smtClean="0"/>
              <a:t> </a:t>
            </a:r>
            <a:r>
              <a:rPr lang="en-US" baseline="0" dirty="0" err="1" smtClean="0"/>
              <a:t>masat</a:t>
            </a:r>
            <a:r>
              <a:rPr lang="en-US" baseline="0" dirty="0" smtClean="0"/>
              <a:t> ma ai. </a:t>
            </a:r>
            <a:r>
              <a:rPr lang="en-US" baseline="0" dirty="0" err="1" smtClean="0"/>
              <a:t>Ndai</a:t>
            </a:r>
            <a:r>
              <a:rPr lang="en-US" baseline="0" dirty="0" smtClean="0"/>
              <a:t> </a:t>
            </a:r>
            <a:r>
              <a:rPr lang="en-US" baseline="0" dirty="0" err="1" smtClean="0"/>
              <a:t>ladat</a:t>
            </a:r>
            <a:r>
              <a:rPr lang="en-US" baseline="0" dirty="0" smtClean="0"/>
              <a:t> a </a:t>
            </a:r>
            <a:r>
              <a:rPr lang="en-US" baseline="0" dirty="0" err="1" smtClean="0"/>
              <a:t>majaw</a:t>
            </a:r>
            <a:r>
              <a:rPr lang="en-US" baseline="0" dirty="0" smtClean="0"/>
              <a:t> </a:t>
            </a:r>
            <a:r>
              <a:rPr lang="en-US" baseline="0" dirty="0" err="1" smtClean="0"/>
              <a:t>shanhte</a:t>
            </a:r>
            <a:r>
              <a:rPr lang="en-US" baseline="0" dirty="0" smtClean="0"/>
              <a:t> </a:t>
            </a:r>
            <a:r>
              <a:rPr lang="en-US" baseline="0" dirty="0" err="1" smtClean="0"/>
              <a:t>langai</a:t>
            </a:r>
            <a:r>
              <a:rPr lang="en-US" baseline="0" dirty="0" smtClean="0"/>
              <a:t> </a:t>
            </a:r>
            <a:r>
              <a:rPr lang="en-US" baseline="0" dirty="0" err="1" smtClean="0"/>
              <a:t>hte</a:t>
            </a:r>
            <a:r>
              <a:rPr lang="en-US" baseline="0" dirty="0" smtClean="0"/>
              <a:t> </a:t>
            </a:r>
            <a:r>
              <a:rPr lang="en-US" baseline="0" dirty="0" err="1" smtClean="0"/>
              <a:t>langai</a:t>
            </a:r>
            <a:r>
              <a:rPr lang="en-US" baseline="0" dirty="0" smtClean="0"/>
              <a:t> </a:t>
            </a:r>
            <a:r>
              <a:rPr lang="en-US" baseline="0" dirty="0" err="1" smtClean="0"/>
              <a:t>nhkrum</a:t>
            </a:r>
            <a:r>
              <a:rPr lang="en-US" baseline="0" dirty="0" smtClean="0"/>
              <a:t> </a:t>
            </a:r>
            <a:r>
              <a:rPr lang="en-US" baseline="0" dirty="0" err="1" smtClean="0"/>
              <a:t>ra</a:t>
            </a:r>
            <a:r>
              <a:rPr lang="en-US" baseline="0" dirty="0" smtClean="0"/>
              <a:t> </a:t>
            </a:r>
            <a:r>
              <a:rPr lang="en-US" baseline="0" dirty="0" err="1" smtClean="0"/>
              <a:t>sai</a:t>
            </a:r>
            <a:r>
              <a:rPr lang="en-US" baseline="0" dirty="0" smtClean="0"/>
              <a:t>. Ma </a:t>
            </a:r>
            <a:r>
              <a:rPr lang="en-US" dirty="0" smtClean="0"/>
              <a:t>Saw </a:t>
            </a:r>
            <a:r>
              <a:rPr lang="en-US" dirty="0" err="1" smtClean="0"/>
              <a:t>gaw</a:t>
            </a:r>
            <a:r>
              <a:rPr lang="en-US" dirty="0" smtClean="0"/>
              <a:t> gat </a:t>
            </a:r>
            <a:r>
              <a:rPr lang="en-US" dirty="0" err="1" smtClean="0"/>
              <a:t>wa</a:t>
            </a:r>
            <a:r>
              <a:rPr lang="en-US" dirty="0" smtClean="0"/>
              <a:t> </a:t>
            </a:r>
            <a:r>
              <a:rPr lang="en-US" dirty="0" err="1" smtClean="0"/>
              <a:t>mari</a:t>
            </a:r>
            <a:r>
              <a:rPr lang="en-US" dirty="0" smtClean="0"/>
              <a:t> ai </a:t>
            </a:r>
            <a:r>
              <a:rPr lang="en-US" dirty="0" err="1" smtClean="0"/>
              <a:t>aten</a:t>
            </a:r>
            <a:r>
              <a:rPr lang="en-US" dirty="0" smtClean="0"/>
              <a:t> </a:t>
            </a:r>
            <a:r>
              <a:rPr lang="en-US" dirty="0" err="1" smtClean="0"/>
              <a:t>hte</a:t>
            </a:r>
            <a:r>
              <a:rPr lang="en-US" baseline="0" dirty="0" smtClean="0"/>
              <a:t> </a:t>
            </a:r>
            <a:r>
              <a:rPr lang="en-US" sz="1200" b="0" i="0" u="none" strike="noStrike" cap="none" dirty="0" smtClean="0">
                <a:solidFill>
                  <a:schemeClr val="dk1"/>
                </a:solidFill>
                <a:latin typeface="Calibri"/>
                <a:ea typeface="Calibri"/>
                <a:cs typeface="Calibri"/>
                <a:sym typeface="Calibri"/>
              </a:rPr>
              <a:t>U </a:t>
            </a:r>
            <a:r>
              <a:rPr lang="en-US" sz="1200" b="0" i="0" u="none" strike="noStrike" cap="none" dirty="0" err="1" smtClean="0">
                <a:solidFill>
                  <a:schemeClr val="dk1"/>
                </a:solidFill>
                <a:latin typeface="Calibri"/>
                <a:ea typeface="Calibri"/>
                <a:cs typeface="Calibri"/>
                <a:sym typeface="Calibri"/>
              </a:rPr>
              <a:t>Aung</a:t>
            </a:r>
            <a:r>
              <a:rPr lang="en-US" sz="1200" b="0" i="0" u="none" strike="noStrike" cap="none" dirty="0" smtClean="0">
                <a:solidFill>
                  <a:schemeClr val="dk1"/>
                </a:solidFill>
                <a:latin typeface="Calibri"/>
                <a:ea typeface="Calibri"/>
                <a:cs typeface="Calibri"/>
                <a:sym typeface="Calibri"/>
              </a:rPr>
              <a:t> Bo a </a:t>
            </a:r>
            <a:r>
              <a:rPr lang="en-US" sz="1200" b="0" i="0" u="none" strike="noStrike" cap="none" dirty="0" err="1" smtClean="0">
                <a:solidFill>
                  <a:schemeClr val="dk1"/>
                </a:solidFill>
                <a:latin typeface="Calibri"/>
                <a:ea typeface="Calibri"/>
                <a:cs typeface="Calibri"/>
                <a:sym typeface="Calibri"/>
              </a:rPr>
              <a:t>tsi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wa</a:t>
            </a:r>
            <a:r>
              <a:rPr lang="en-US" sz="1200" b="0" i="0" u="none" strike="noStrike" cap="none" dirty="0" smtClean="0">
                <a:solidFill>
                  <a:schemeClr val="dk1"/>
                </a:solidFill>
                <a:latin typeface="Calibri"/>
                <a:ea typeface="Calibri"/>
                <a:cs typeface="Calibri"/>
                <a:sym typeface="Calibri"/>
              </a:rPr>
              <a:t> jaw </a:t>
            </a:r>
            <a:r>
              <a:rPr lang="en-US" sz="1200" b="0" i="0" u="none" strike="noStrike" cap="none" dirty="0" err="1" smtClean="0">
                <a:solidFill>
                  <a:schemeClr val="dk1"/>
                </a:solidFill>
                <a:latin typeface="Calibri"/>
                <a:ea typeface="Calibri"/>
                <a:cs typeface="Calibri"/>
                <a:sym typeface="Calibri"/>
              </a:rPr>
              <a:t>ya</a:t>
            </a:r>
            <a:r>
              <a:rPr lang="en-US" sz="1200" b="0" i="0" u="none" strike="noStrike" cap="none" dirty="0" smtClean="0">
                <a:solidFill>
                  <a:schemeClr val="dk1"/>
                </a:solidFill>
                <a:latin typeface="Calibri"/>
                <a:ea typeface="Calibri"/>
                <a:cs typeface="Calibri"/>
                <a:sym typeface="Calibri"/>
              </a:rPr>
              <a:t> ai </a:t>
            </a:r>
            <a:r>
              <a:rPr lang="en-US" sz="1200" b="0" i="0" u="none" strike="noStrike" cap="none" dirty="0" err="1" smtClean="0">
                <a:solidFill>
                  <a:schemeClr val="dk1"/>
                </a:solidFill>
                <a:latin typeface="Calibri"/>
                <a:ea typeface="Calibri"/>
                <a:cs typeface="Calibri"/>
                <a:sym typeface="Calibri"/>
              </a:rPr>
              <a:t>aten</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hta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ngup</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ladi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magawp</a:t>
            </a:r>
            <a:r>
              <a:rPr lang="en-US" sz="1200" b="0" i="0" u="none" strike="noStrike" cap="none" baseline="0" dirty="0" smtClean="0">
                <a:solidFill>
                  <a:schemeClr val="dk1"/>
                </a:solidFill>
                <a:latin typeface="Calibri"/>
                <a:ea typeface="Calibri"/>
                <a:cs typeface="Calibri"/>
                <a:sym typeface="Calibri"/>
              </a:rPr>
              <a:t> (Mask), </a:t>
            </a:r>
            <a:r>
              <a:rPr lang="en-US" sz="1200" b="0" i="0" u="none" strike="noStrike" cap="none" baseline="0" dirty="0" err="1" smtClean="0">
                <a:solidFill>
                  <a:schemeClr val="dk1"/>
                </a:solidFill>
                <a:latin typeface="Calibri"/>
                <a:ea typeface="Calibri"/>
                <a:cs typeface="Calibri"/>
                <a:sym typeface="Calibri"/>
              </a:rPr>
              <a:t>lata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larawp</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atsawm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lang</a:t>
            </a:r>
            <a:r>
              <a:rPr lang="en-US" sz="1200" b="0" i="0" u="none" strike="noStrike" cap="none" baseline="0" dirty="0" smtClean="0">
                <a:solidFill>
                  <a:schemeClr val="dk1"/>
                </a:solidFill>
                <a:latin typeface="Calibri"/>
                <a:ea typeface="Calibri"/>
                <a:cs typeface="Calibri"/>
                <a:sym typeface="Calibri"/>
              </a:rPr>
              <a:t> mat ai.</a:t>
            </a:r>
            <a:endParaRPr dirty="0"/>
          </a:p>
          <a:p>
            <a:pPr marL="0" lvl="0" indent="0" algn="l" rtl="0">
              <a:lnSpc>
                <a:spcPct val="100000"/>
              </a:lnSpc>
              <a:spcBef>
                <a:spcPts val="0"/>
              </a:spcBef>
              <a:spcAft>
                <a:spcPts val="0"/>
              </a:spcAft>
              <a:buSzPts val="1400"/>
              <a:buNone/>
            </a:pPr>
            <a:endParaRPr dirty="0"/>
          </a:p>
        </p:txBody>
      </p:sp>
      <p:sp>
        <p:nvSpPr>
          <p:cNvPr id="523" name="Google Shape;52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03f16c98e9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103f16c98e9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9" name="Google Shape;529;g103f16c98e9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dirty="0" smtClean="0">
                <a:latin typeface="Arial"/>
                <a:ea typeface="Arial"/>
                <a:cs typeface="Arial"/>
                <a:sym typeface="Arial"/>
              </a:rPr>
              <a:t>Moe </a:t>
            </a:r>
            <a:r>
              <a:rPr lang="en-US" sz="1200" dirty="0" err="1" smtClean="0">
                <a:latin typeface="Arial"/>
                <a:ea typeface="Arial"/>
                <a:cs typeface="Arial"/>
                <a:sym typeface="Arial"/>
              </a:rPr>
              <a:t>Nyo</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Hkring</a:t>
            </a:r>
            <a:r>
              <a:rPr lang="en-US" sz="1200" dirty="0" smtClean="0">
                <a:latin typeface="Arial"/>
                <a:ea typeface="Arial"/>
                <a:cs typeface="Arial"/>
                <a:sym typeface="Arial"/>
              </a:rPr>
              <a:t> u-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u- </a:t>
            </a:r>
            <a:r>
              <a:rPr lang="en-US" sz="1200" dirty="0" err="1" smtClean="0">
                <a:latin typeface="Arial"/>
                <a:ea typeface="Arial"/>
                <a:cs typeface="Arial"/>
                <a:sym typeface="Arial"/>
              </a:rPr>
              <a:t>Hkawm</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s</a:t>
            </a:r>
            <a:r>
              <a:rPr lang="en-US" sz="1200" dirty="0" err="1" smtClean="0">
                <a:latin typeface="Arial"/>
                <a:ea typeface="Arial"/>
                <a:cs typeface="Arial"/>
                <a:sym typeface="Arial"/>
              </a:rPr>
              <a:t>a</a:t>
            </a:r>
            <a:r>
              <a:rPr lang="en-US" sz="1200" dirty="0" smtClean="0">
                <a:latin typeface="Arial"/>
                <a:ea typeface="Arial"/>
                <a:cs typeface="Arial"/>
                <a:sym typeface="Arial"/>
              </a:rPr>
              <a:t> u” </a:t>
            </a:r>
            <a:r>
              <a:rPr lang="en-US" sz="1200" dirty="0" err="1" smtClean="0">
                <a:latin typeface="Arial"/>
                <a:ea typeface="Arial"/>
                <a:cs typeface="Arial"/>
                <a:sym typeface="Arial"/>
              </a:rPr>
              <a:t>ladat</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asung</a:t>
            </a:r>
            <a:r>
              <a:rPr lang="en-US" sz="1200" dirty="0" smtClean="0">
                <a:latin typeface="Arial"/>
                <a:ea typeface="Arial"/>
                <a:cs typeface="Arial"/>
                <a:sym typeface="Arial"/>
              </a:rPr>
              <a:t> </a:t>
            </a:r>
            <a:r>
              <a:rPr lang="en-US" sz="1200" dirty="0" err="1" smtClean="0">
                <a:latin typeface="Arial"/>
                <a:ea typeface="Arial"/>
                <a:cs typeface="Arial"/>
                <a:sym typeface="Arial"/>
              </a:rPr>
              <a:t>jashawng</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gara</a:t>
            </a:r>
            <a:r>
              <a:rPr lang="en-US" sz="1200" dirty="0" smtClean="0">
                <a:latin typeface="Arial"/>
                <a:ea typeface="Arial"/>
                <a:cs typeface="Arial"/>
                <a:sym typeface="Arial"/>
              </a:rPr>
              <a:t> </a:t>
            </a:r>
            <a:r>
              <a:rPr lang="en-US" sz="1200" dirty="0" err="1" smtClean="0">
                <a:latin typeface="Arial"/>
                <a:ea typeface="Arial"/>
                <a:cs typeface="Arial"/>
                <a:sym typeface="Arial"/>
              </a:rPr>
              <a:t>hku</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shingtau</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a:t>
            </a:r>
            <a:r>
              <a:rPr lang="en-US" sz="1200" dirty="0" err="1" smtClean="0">
                <a:latin typeface="Arial"/>
                <a:ea typeface="Arial"/>
                <a:cs typeface="Arial"/>
                <a:sym typeface="Arial"/>
              </a:rPr>
              <a:t>yu</a:t>
            </a:r>
            <a:r>
              <a:rPr lang="en-US" sz="1200" dirty="0" smtClean="0">
                <a:latin typeface="Arial"/>
                <a:ea typeface="Arial"/>
                <a:cs typeface="Arial"/>
                <a:sym typeface="Arial"/>
              </a:rPr>
              <a:t> </a:t>
            </a:r>
            <a:r>
              <a:rPr lang="en-US" sz="1200" dirty="0" err="1" smtClean="0">
                <a:latin typeface="Arial"/>
                <a:ea typeface="Arial"/>
                <a:cs typeface="Arial"/>
                <a:sym typeface="Arial"/>
              </a:rPr>
              <a:t>ga.</a:t>
            </a:r>
            <a:endParaRPr dirty="0"/>
          </a:p>
        </p:txBody>
      </p:sp>
      <p:sp>
        <p:nvSpPr>
          <p:cNvPr id="538" name="Google Shape;53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Zaw</a:t>
            </a:r>
            <a:r>
              <a:rPr lang="en-US" sz="1200" b="0" i="0" u="none" strike="noStrike" cap="none" dirty="0" smtClean="0">
                <a:solidFill>
                  <a:schemeClr val="dk1"/>
                </a:solidFill>
                <a:latin typeface="Calibri"/>
                <a:ea typeface="Calibri"/>
                <a:cs typeface="Calibri"/>
                <a:sym typeface="Calibri"/>
              </a:rPr>
              <a:t> Win </a:t>
            </a:r>
            <a:r>
              <a:rPr lang="en-US" sz="1200" b="0" i="0" u="none" strike="noStrike" cap="none" dirty="0" err="1" smtClean="0">
                <a:solidFill>
                  <a:schemeClr val="dk1"/>
                </a:solidFill>
                <a:latin typeface="Calibri"/>
                <a:ea typeface="Calibri"/>
                <a:cs typeface="Calibri"/>
                <a:sym typeface="Calibri"/>
              </a:rPr>
              <a:t>gaw</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shi</a:t>
            </a:r>
            <a:r>
              <a:rPr lang="en-US" sz="1200" b="0" i="0" u="none" strike="noStrike" cap="none" dirty="0" smtClean="0">
                <a:solidFill>
                  <a:schemeClr val="dk1"/>
                </a:solidFill>
                <a:latin typeface="Calibri"/>
                <a:ea typeface="Calibri"/>
                <a:cs typeface="Calibri"/>
                <a:sym typeface="Calibri"/>
              </a:rPr>
              <a:t> a </a:t>
            </a:r>
            <a:r>
              <a:rPr lang="en-US" sz="1200" b="0" i="0" u="none" strike="noStrike" cap="none" dirty="0" err="1" smtClean="0">
                <a:solidFill>
                  <a:schemeClr val="dk1"/>
                </a:solidFill>
                <a:latin typeface="Calibri"/>
                <a:ea typeface="Calibri"/>
                <a:cs typeface="Calibri"/>
                <a:sym typeface="Calibri"/>
              </a:rPr>
              <a:t>manghkang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majaw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machyi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Moe </a:t>
            </a:r>
            <a:r>
              <a:rPr lang="en-US" sz="1200" b="0" i="0" u="none" strike="noStrike" cap="none" baseline="0" dirty="0" err="1" smtClean="0">
                <a:solidFill>
                  <a:schemeClr val="dk1"/>
                </a:solidFill>
                <a:latin typeface="Calibri"/>
                <a:ea typeface="Calibri"/>
                <a:cs typeface="Calibri"/>
                <a:sym typeface="Calibri"/>
              </a:rPr>
              <a:t>Nyo</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endParaRPr lang="en-US" sz="1200" b="0" i="0" u="none" strike="noStrike" cap="none" baseline="0"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baseline="0" dirty="0" smtClean="0">
                <a:solidFill>
                  <a:schemeClr val="dk1"/>
                </a:solidFill>
                <a:latin typeface="Calibri"/>
                <a:ea typeface="Calibri"/>
                <a:cs typeface="Calibri"/>
                <a:sym typeface="Calibri"/>
              </a:rPr>
              <a:t>“</a:t>
            </a:r>
            <a:r>
              <a:rPr lang="en-US" sz="1200" b="0" i="0" u="none" strike="noStrike" cap="none" baseline="0" dirty="0" err="1" smtClean="0">
                <a:solidFill>
                  <a:schemeClr val="dk1"/>
                </a:solidFill>
                <a:latin typeface="Calibri"/>
                <a:ea typeface="Calibri"/>
                <a:cs typeface="Calibri"/>
                <a:sym typeface="Calibri"/>
              </a:rPr>
              <a:t>Hkring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u”ladat</a:t>
            </a:r>
            <a:r>
              <a:rPr lang="en-US" sz="1200" b="0" i="0" u="none" strike="noStrike" cap="none" baseline="0" dirty="0" smtClean="0">
                <a:solidFill>
                  <a:schemeClr val="dk1"/>
                </a:solidFill>
                <a:latin typeface="Calibri"/>
                <a:ea typeface="Calibri"/>
                <a:cs typeface="Calibri"/>
                <a:sym typeface="Calibri"/>
              </a:rPr>
              <a:t>- Moe </a:t>
            </a:r>
            <a:r>
              <a:rPr lang="en-US" sz="1200" b="0" i="0" u="none" strike="noStrike" cap="none" baseline="0" dirty="0" err="1" smtClean="0">
                <a:solidFill>
                  <a:schemeClr val="dk1"/>
                </a:solidFill>
                <a:latin typeface="Calibri"/>
                <a:ea typeface="Calibri"/>
                <a:cs typeface="Calibri"/>
                <a:sym typeface="Calibri"/>
              </a:rPr>
              <a:t>Nyo</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a:t>
            </a:r>
            <a:r>
              <a:rPr lang="en-US" sz="1200" b="0" i="0" u="none" strike="noStrike" cap="none" baseline="0" dirty="0" smtClean="0">
                <a:solidFill>
                  <a:schemeClr val="dk1"/>
                </a:solidFill>
                <a:latin typeface="Calibri"/>
                <a:ea typeface="Calibri"/>
                <a:cs typeface="Calibri"/>
                <a:sym typeface="Calibri"/>
              </a:rPr>
              <a:t> Win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dik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manghkang</a:t>
            </a:r>
            <a:r>
              <a:rPr lang="en-US" sz="1200" b="0" i="0" u="none" strike="noStrike" cap="none" baseline="0" dirty="0" smtClean="0">
                <a:solidFill>
                  <a:schemeClr val="dk1"/>
                </a:solidFill>
                <a:latin typeface="Calibri"/>
                <a:ea typeface="Calibri"/>
                <a:cs typeface="Calibri"/>
                <a:sym typeface="Calibri"/>
              </a:rPr>
              <a:t> (2)</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tam </a:t>
            </a:r>
            <a:r>
              <a:rPr lang="en-US" sz="1200" b="0" i="0" u="none" strike="noStrike" cap="none" baseline="0" dirty="0" err="1" smtClean="0">
                <a:solidFill>
                  <a:schemeClr val="dk1"/>
                </a:solidFill>
                <a:latin typeface="Calibri"/>
                <a:ea typeface="Calibri"/>
                <a:cs typeface="Calibri"/>
                <a:sym typeface="Calibri"/>
              </a:rPr>
              <a:t>shapraw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Shi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 </a:t>
            </a:r>
            <a:r>
              <a:rPr lang="en-US" sz="1200" b="0" i="0" u="none" strike="noStrike" cap="none" baseline="0" dirty="0" err="1" smtClean="0">
                <a:solidFill>
                  <a:schemeClr val="dk1"/>
                </a:solidFill>
                <a:latin typeface="Calibri"/>
                <a:ea typeface="Calibri"/>
                <a:cs typeface="Calibri"/>
                <a:sym typeface="Calibri"/>
              </a:rPr>
              <a:t>nchye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bai</a:t>
            </a:r>
            <a:r>
              <a:rPr lang="en-US" sz="1200" b="0" i="0" u="none" strike="noStrike" cap="none" baseline="0" dirty="0" smtClean="0">
                <a:solidFill>
                  <a:schemeClr val="dk1"/>
                </a:solidFill>
                <a:latin typeface="Calibri"/>
                <a:ea typeface="Calibri"/>
                <a:cs typeface="Calibri"/>
                <a:sym typeface="Calibri"/>
              </a:rPr>
              <a:t> san </a:t>
            </a:r>
            <a:r>
              <a:rPr lang="en-US" sz="1200" b="0" i="0" u="none" strike="noStrike" cap="none" baseline="0" dirty="0" err="1" smtClean="0">
                <a:solidFill>
                  <a:schemeClr val="dk1"/>
                </a:solidFill>
                <a:latin typeface="Calibri"/>
                <a:ea typeface="Calibri"/>
                <a:cs typeface="Calibri"/>
                <a:sym typeface="Calibri"/>
              </a:rPr>
              <a:t>jep</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kalang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Hkau</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dinghku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tam jaw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madu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jan</a:t>
            </a:r>
            <a:r>
              <a:rPr lang="en-US" sz="1200" b="0" i="0" u="none" strike="noStrike" cap="none" baseline="0" dirty="0" smtClean="0">
                <a:solidFill>
                  <a:schemeClr val="dk1"/>
                </a:solidFill>
                <a:latin typeface="Calibri"/>
                <a:ea typeface="Calibri"/>
                <a:cs typeface="Calibri"/>
                <a:sym typeface="Calibri"/>
              </a:rPr>
              <a:t> Covid-19 </a:t>
            </a:r>
            <a:r>
              <a:rPr lang="en-US" sz="1200" b="0" i="0" u="none" strike="noStrike" cap="none" baseline="0" dirty="0" err="1" smtClean="0">
                <a:solidFill>
                  <a:schemeClr val="dk1"/>
                </a:solidFill>
                <a:latin typeface="Calibri"/>
                <a:ea typeface="Calibri"/>
                <a:cs typeface="Calibri"/>
                <a:sym typeface="Calibri"/>
              </a:rPr>
              <a:t>ana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kap</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a:t>
            </a:r>
            <a:r>
              <a:rPr lang="en-US" sz="1200" b="0" i="0" u="none" strike="noStrike" cap="none" baseline="0" dirty="0" smtClean="0">
                <a:solidFill>
                  <a:schemeClr val="dk1"/>
                </a:solidFill>
                <a:latin typeface="Calibri"/>
                <a:ea typeface="Calibri"/>
                <a:cs typeface="Calibri"/>
                <a:sym typeface="Calibri"/>
              </a:rPr>
              <a:t> Win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manghkang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Moe </a:t>
            </a:r>
            <a:r>
              <a:rPr lang="en-US" sz="1200" b="0" i="0" u="none" strike="noStrike" cap="none" baseline="0" dirty="0" err="1" smtClean="0">
                <a:solidFill>
                  <a:schemeClr val="dk1"/>
                </a:solidFill>
                <a:latin typeface="Calibri"/>
                <a:ea typeface="Calibri"/>
                <a:cs typeface="Calibri"/>
                <a:sym typeface="Calibri"/>
              </a:rPr>
              <a:t>Nyo</a:t>
            </a:r>
            <a:r>
              <a:rPr lang="en-US" sz="1200" b="0" i="0" u="none" strike="noStrike" cap="none" baseline="0" dirty="0" smtClean="0">
                <a:solidFill>
                  <a:schemeClr val="dk1"/>
                </a:solidFill>
                <a:latin typeface="Calibri"/>
                <a:ea typeface="Calibri"/>
                <a:cs typeface="Calibri"/>
                <a:sym typeface="Calibri"/>
              </a:rPr>
              <a:t> san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Ndai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a:t>
            </a:r>
            <a:r>
              <a:rPr lang="en-US" sz="1200" b="0" i="0" u="none" strike="noStrike" cap="none" baseline="0" dirty="0" smtClean="0">
                <a:solidFill>
                  <a:schemeClr val="dk1"/>
                </a:solidFill>
                <a:latin typeface="Calibri"/>
                <a:ea typeface="Calibri"/>
                <a:cs typeface="Calibri"/>
                <a:sym typeface="Calibri"/>
              </a:rPr>
              <a:t> Win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manghkang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lahkawng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yan</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a:t>
            </a:r>
            <a:r>
              <a:rPr lang="en-US" sz="1200" b="0" i="0" u="none" strike="noStrike" cap="none" baseline="0" dirty="0" smtClean="0">
                <a:solidFill>
                  <a:schemeClr val="dk1"/>
                </a:solidFill>
                <a:latin typeface="Calibri"/>
                <a:ea typeface="Calibri"/>
                <a:cs typeface="Calibri"/>
                <a:sym typeface="Calibri"/>
              </a:rPr>
              <a:t> lama ma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ngu</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dinghku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tam jaw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shawng</a:t>
            </a:r>
            <a:r>
              <a:rPr lang="en-US" sz="1200" b="0" i="0" u="none" strike="noStrike" cap="none" baseline="0" dirty="0" smtClean="0">
                <a:solidFill>
                  <a:schemeClr val="dk1"/>
                </a:solidFill>
                <a:latin typeface="Calibri"/>
                <a:ea typeface="Calibri"/>
                <a:cs typeface="Calibri"/>
                <a:sym typeface="Calibri"/>
              </a:rPr>
              <a:t> n-nan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re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endParaRPr lang="en-US" sz="1200" b="0" i="0" u="none" strike="noStrike" cap="none"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err="1" smtClean="0">
                <a:solidFill>
                  <a:schemeClr val="dk1"/>
                </a:solidFill>
                <a:latin typeface="Calibri"/>
                <a:ea typeface="Calibri"/>
                <a:cs typeface="Calibri"/>
                <a:sym typeface="Calibri"/>
              </a:rPr>
              <a:t>Myit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yu</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u”ladat</a:t>
            </a:r>
            <a:r>
              <a:rPr lang="en-US" sz="1200" b="0" i="0" u="none" strike="noStrike" cap="none" dirty="0" smtClean="0">
                <a:solidFill>
                  <a:schemeClr val="dk1"/>
                </a:solidFill>
                <a:latin typeface="Calibri"/>
                <a:ea typeface="Calibri"/>
                <a:cs typeface="Calibri"/>
                <a:sym typeface="Calibri"/>
              </a:rPr>
              <a:t>- Moe </a:t>
            </a:r>
            <a:r>
              <a:rPr lang="en-US" sz="1200" b="0" i="0" u="none" strike="noStrike" cap="none" dirty="0" err="1" smtClean="0">
                <a:solidFill>
                  <a:schemeClr val="dk1"/>
                </a:solidFill>
                <a:latin typeface="Calibri"/>
                <a:ea typeface="Calibri"/>
                <a:cs typeface="Calibri"/>
                <a:sym typeface="Calibri"/>
              </a:rPr>
              <a:t>Nyo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gaw</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Zaw</a:t>
            </a:r>
            <a:r>
              <a:rPr lang="en-US" sz="1200" b="0" i="0" u="none" strike="noStrike" cap="none" dirty="0" smtClean="0">
                <a:solidFill>
                  <a:schemeClr val="dk1"/>
                </a:solidFill>
                <a:latin typeface="Calibri"/>
                <a:ea typeface="Calibri"/>
                <a:cs typeface="Calibri"/>
                <a:sym typeface="Calibri"/>
              </a:rPr>
              <a:t> Win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a:t>
            </a:r>
            <a:r>
              <a:rPr lang="en-US" sz="1200" b="0" i="0" u="none" strike="noStrike" cap="none" dirty="0" smtClean="0">
                <a:solidFill>
                  <a:schemeClr val="dk1"/>
                </a:solidFill>
                <a:latin typeface="Calibri"/>
                <a:ea typeface="Calibri"/>
                <a:cs typeface="Calibri"/>
                <a:sym typeface="Calibri"/>
              </a:rPr>
              <a:t> 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dinghku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tam jaw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yawng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Shi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ta tut </a:t>
            </a:r>
            <a:r>
              <a:rPr lang="en-US" sz="1200" b="0" i="0" u="none" strike="noStrike" cap="none" baseline="0" dirty="0" err="1" smtClean="0">
                <a:solidFill>
                  <a:schemeClr val="dk1"/>
                </a:solidFill>
                <a:latin typeface="Calibri"/>
                <a:ea typeface="Calibri"/>
                <a:cs typeface="Calibri"/>
                <a:sym typeface="Calibri"/>
              </a:rPr>
              <a:t>nbyin</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hparan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yawng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Zaw</a:t>
            </a:r>
            <a:r>
              <a:rPr lang="en-US" sz="1200" b="0" i="0" u="none" strike="noStrike" cap="none" baseline="0" dirty="0" smtClean="0">
                <a:solidFill>
                  <a:schemeClr val="dk1"/>
                </a:solidFill>
                <a:latin typeface="Calibri"/>
                <a:ea typeface="Calibri"/>
                <a:cs typeface="Calibri"/>
                <a:sym typeface="Calibri"/>
              </a:rPr>
              <a:t> Win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shakut</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hapran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madu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Lawu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lata</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ma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US" sz="1200" b="0" i="0" u="none" strike="noStrike" cap="none" baseline="0" dirty="0" err="1" smtClean="0">
                <a:solidFill>
                  <a:schemeClr val="dk1"/>
                </a:solidFill>
                <a:latin typeface="Calibri"/>
                <a:ea typeface="Calibri"/>
                <a:cs typeface="Calibri"/>
                <a:sym typeface="Calibri"/>
              </a:rPr>
              <a:t>Malu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hpyi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shawng</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ginra</a:t>
            </a:r>
            <a:r>
              <a:rPr lang="en-US" sz="1200" b="0" i="0" u="none" strike="noStrike" cap="none" baseline="0" dirty="0" smtClean="0">
                <a:solidFill>
                  <a:schemeClr val="dk1"/>
                </a:solidFill>
                <a:latin typeface="Calibri"/>
                <a:ea typeface="Calibri"/>
                <a:cs typeface="Calibri"/>
                <a:sym typeface="Calibri"/>
              </a:rPr>
              <a:t> NGO (</a:t>
            </a:r>
            <a:r>
              <a:rPr lang="en-US" sz="1200" b="0" i="0" u="none" strike="noStrike" cap="none" baseline="0" dirty="0" err="1" smtClean="0">
                <a:solidFill>
                  <a:schemeClr val="dk1"/>
                </a:solidFill>
                <a:latin typeface="Calibri"/>
                <a:ea typeface="Calibri"/>
                <a:cs typeface="Calibri"/>
                <a:sym typeface="Calibri"/>
              </a:rPr>
              <a:t>shr</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jarit</a:t>
            </a:r>
            <a:r>
              <a:rPr lang="en-US" sz="1200" b="0" i="0" u="none" strike="noStrike" cap="none" baseline="0" dirty="0" smtClean="0">
                <a:solidFill>
                  <a:schemeClr val="dk1"/>
                </a:solidFill>
                <a:latin typeface="Calibri"/>
                <a:ea typeface="Calibri"/>
                <a:cs typeface="Calibri"/>
                <a:sym typeface="Calibri"/>
              </a:rPr>
              <a:t> ban de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nta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htingbu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bungli</a:t>
            </a:r>
            <a:r>
              <a:rPr lang="en-US" sz="1200" b="0" i="0" u="none" strike="noStrike" cap="none" baseline="0" dirty="0" smtClean="0">
                <a:solidFill>
                  <a:schemeClr val="dk1"/>
                </a:solidFill>
                <a:latin typeface="Calibri"/>
                <a:ea typeface="Calibri"/>
                <a:cs typeface="Calibri"/>
                <a:sym typeface="Calibri"/>
              </a:rPr>
              <a:t> n-gun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ai lam</a:t>
            </a:r>
            <a:endParaRPr dirty="0"/>
          </a:p>
        </p:txBody>
      </p:sp>
      <p:sp>
        <p:nvSpPr>
          <p:cNvPr id="546" name="Google Shape;54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err="1" smtClean="0">
                <a:solidFill>
                  <a:schemeClr val="dk1"/>
                </a:solidFill>
                <a:latin typeface="Calibri"/>
                <a:ea typeface="Calibri"/>
                <a:cs typeface="Calibri"/>
                <a:sym typeface="Calibri"/>
              </a:rPr>
              <a:t>Hkawm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u</a:t>
            </a:r>
            <a:r>
              <a:rPr lang="en-US" sz="1200" b="0" i="0" u="none" strike="noStrike" cap="none" dirty="0" err="1" smtClean="0">
                <a:solidFill>
                  <a:schemeClr val="dk1"/>
                </a:solidFill>
                <a:latin typeface="Calibri"/>
                <a:ea typeface="Calibri"/>
                <a:cs typeface="Calibri"/>
                <a:sym typeface="Calibri"/>
              </a:rPr>
              <a:t>”ladat</a:t>
            </a:r>
            <a:r>
              <a:rPr lang="en-US" sz="1200" b="0" i="0" u="none" strike="noStrike" cap="none" baseline="0"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en-US" sz="1200" b="0" i="0" u="none" strike="noStrike" cap="none" baseline="0" dirty="0" smtClean="0">
                <a:solidFill>
                  <a:schemeClr val="dk1"/>
                </a:solidFill>
                <a:latin typeface="Calibri"/>
                <a:ea typeface="Calibri"/>
                <a:cs typeface="Calibri"/>
                <a:sym typeface="Calibri"/>
              </a:rPr>
              <a:t>Moe </a:t>
            </a:r>
            <a:r>
              <a:rPr lang="en-US" sz="1200" b="0" i="0" u="none" strike="noStrike" cap="none" baseline="0" dirty="0" err="1" smtClean="0">
                <a:solidFill>
                  <a:schemeClr val="dk1"/>
                </a:solidFill>
                <a:latin typeface="Calibri"/>
                <a:ea typeface="Calibri"/>
                <a:cs typeface="Calibri"/>
                <a:sym typeface="Calibri"/>
              </a:rPr>
              <a:t>Nyo</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a:t>
            </a:r>
            <a:r>
              <a:rPr lang="en-US" sz="1200" b="0" i="0" u="none" strike="noStrike" cap="none" baseline="0" dirty="0" smtClean="0">
                <a:solidFill>
                  <a:schemeClr val="dk1"/>
                </a:solidFill>
                <a:latin typeface="Calibri"/>
                <a:ea typeface="Calibri"/>
                <a:cs typeface="Calibri"/>
                <a:sym typeface="Calibri"/>
              </a:rPr>
              <a:t> Win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jahpan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hparan</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shakut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lata</a:t>
            </a:r>
            <a:r>
              <a:rPr lang="en-US" sz="1200" b="0" i="0" u="none" strike="noStrike" cap="none" baseline="0" dirty="0" smtClean="0">
                <a:solidFill>
                  <a:schemeClr val="dk1"/>
                </a:solidFill>
                <a:latin typeface="Calibri"/>
                <a:ea typeface="Calibri"/>
                <a:cs typeface="Calibri"/>
                <a:sym typeface="Calibri"/>
              </a:rPr>
              <a:t> u </a:t>
            </a:r>
            <a:r>
              <a:rPr lang="en-US" sz="1200" b="0" i="0" u="none" strike="noStrike" cap="none" baseline="0" dirty="0" err="1" smtClean="0">
                <a:solidFill>
                  <a:schemeClr val="dk1"/>
                </a:solidFill>
                <a:latin typeface="Calibri"/>
                <a:ea typeface="Calibri"/>
                <a:cs typeface="Calibri"/>
                <a:sym typeface="Calibri"/>
              </a:rPr>
              <a:t>ngu</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Zaw</a:t>
            </a:r>
            <a:r>
              <a:rPr lang="en-US" sz="1200" b="0" i="0" u="none" strike="noStrike" cap="none" dirty="0" smtClean="0">
                <a:solidFill>
                  <a:schemeClr val="dk1"/>
                </a:solidFill>
                <a:latin typeface="Calibri"/>
                <a:ea typeface="Calibri"/>
                <a:cs typeface="Calibri"/>
                <a:sym typeface="Calibri"/>
              </a:rPr>
              <a:t> Win </a:t>
            </a:r>
            <a:r>
              <a:rPr lang="en-US" sz="1200" b="0" i="0" u="none" strike="noStrike" cap="none" dirty="0" err="1" smtClean="0">
                <a:solidFill>
                  <a:schemeClr val="dk1"/>
                </a:solidFill>
                <a:latin typeface="Calibri"/>
                <a:ea typeface="Calibri"/>
                <a:cs typeface="Calibri"/>
                <a:sym typeface="Calibri"/>
              </a:rPr>
              <a:t>kaw</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nli</a:t>
            </a:r>
            <a:r>
              <a:rPr lang="en-US" sz="1200" b="0" i="0" u="none" strike="noStrike" cap="none" baseline="0" dirty="0" smtClean="0">
                <a:solidFill>
                  <a:schemeClr val="dk1"/>
                </a:solidFill>
                <a:latin typeface="Calibri"/>
                <a:ea typeface="Calibri"/>
                <a:cs typeface="Calibri"/>
                <a:sym typeface="Calibri"/>
              </a:rPr>
              <a:t> tum </a:t>
            </a:r>
            <a:r>
              <a:rPr lang="en-US" sz="1200" b="0" i="0" u="none" strike="noStrike" cap="none" baseline="0" dirty="0" err="1" smtClean="0">
                <a:solidFill>
                  <a:schemeClr val="dk1"/>
                </a:solidFill>
                <a:latin typeface="Calibri"/>
                <a:ea typeface="Calibri"/>
                <a:cs typeface="Calibri"/>
                <a:sym typeface="Calibri"/>
              </a:rPr>
              <a:t>nkau</a:t>
            </a:r>
            <a:r>
              <a:rPr lang="en-US" sz="1200" b="0" i="0" u="none" strike="noStrike" cap="none" baseline="0" dirty="0" smtClean="0">
                <a:solidFill>
                  <a:schemeClr val="dk1"/>
                </a:solidFill>
                <a:latin typeface="Calibri"/>
                <a:ea typeface="Calibri"/>
                <a:cs typeface="Calibri"/>
                <a:sym typeface="Calibri"/>
              </a:rPr>
              <a:t> mi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nan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aten</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en-US" sz="1200" b="0" i="0" u="none" strike="noStrike" cap="none" baseline="0" dirty="0" err="1" smtClean="0">
                <a:solidFill>
                  <a:schemeClr val="dk1"/>
                </a:solidFill>
                <a:latin typeface="Calibri"/>
                <a:cs typeface="Calibri"/>
                <a:sym typeface="Calibri"/>
              </a:rPr>
              <a:t>Malu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masha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hpyi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shawn</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ai</a:t>
            </a:r>
            <a:r>
              <a:rPr lang="en-US" sz="1200" b="0" i="0" u="none" strike="noStrike" cap="none" baseline="0" dirty="0" smtClean="0">
                <a:solidFill>
                  <a:schemeClr val="dk1"/>
                </a:solidFill>
                <a:latin typeface="Calibri"/>
                <a:cs typeface="Calibri"/>
                <a:sym typeface="Calibri"/>
              </a:rPr>
              <a:t> lam </a:t>
            </a:r>
            <a:r>
              <a:rPr lang="en-US" sz="1200" b="0" i="0" u="none" strike="noStrike" cap="none" baseline="0" dirty="0" err="1" smtClean="0">
                <a:solidFill>
                  <a:schemeClr val="dk1"/>
                </a:solidFill>
                <a:latin typeface="Calibri"/>
                <a:cs typeface="Calibri"/>
                <a:sym typeface="Calibri"/>
              </a:rPr>
              <a:t>gaw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Zaw</a:t>
            </a:r>
            <a:r>
              <a:rPr lang="en-US" sz="1200" b="0" i="0" u="none" strike="noStrike" cap="none" baseline="0" dirty="0" smtClean="0">
                <a:solidFill>
                  <a:schemeClr val="dk1"/>
                </a:solidFill>
                <a:latin typeface="Calibri"/>
                <a:cs typeface="Calibri"/>
                <a:sym typeface="Calibri"/>
              </a:rPr>
              <a:t> Win </a:t>
            </a:r>
            <a:r>
              <a:rPr lang="en-US" sz="1200" b="0" i="0" u="none" strike="noStrike" cap="none" baseline="0" dirty="0" err="1" smtClean="0">
                <a:solidFill>
                  <a:schemeClr val="dk1"/>
                </a:solidFill>
                <a:latin typeface="Calibri"/>
                <a:cs typeface="Calibri"/>
                <a:sym typeface="Calibri"/>
              </a:rPr>
              <a:t>hta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ana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kap</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loi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rai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nga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Zaw</a:t>
            </a:r>
            <a:r>
              <a:rPr lang="en-US" sz="1200" b="0" i="0" u="none" strike="noStrike" cap="none" baseline="0" dirty="0" smtClean="0">
                <a:solidFill>
                  <a:schemeClr val="dk1"/>
                </a:solidFill>
                <a:latin typeface="Calibri"/>
                <a:cs typeface="Calibri"/>
                <a:sym typeface="Calibri"/>
              </a:rPr>
              <a:t> Win </a:t>
            </a:r>
            <a:r>
              <a:rPr lang="en-US" sz="1200" b="0" i="0" u="none" strike="noStrike" cap="none" baseline="0" dirty="0" err="1" smtClean="0">
                <a:solidFill>
                  <a:schemeClr val="dk1"/>
                </a:solidFill>
                <a:latin typeface="Calibri"/>
                <a:cs typeface="Calibri"/>
                <a:sym typeface="Calibri"/>
              </a:rPr>
              <a:t>gaw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malu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masha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hkyak</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hkyak</a:t>
            </a:r>
            <a:r>
              <a:rPr lang="en-US" sz="1200" b="0" i="0" u="none" strike="noStrike" cap="none" baseline="0" dirty="0" smtClean="0">
                <a:solidFill>
                  <a:schemeClr val="dk1"/>
                </a:solidFill>
                <a:latin typeface="Calibri"/>
                <a:cs typeface="Calibri"/>
                <a:sym typeface="Calibri"/>
              </a:rPr>
              <a:t> la </a:t>
            </a:r>
            <a:r>
              <a:rPr lang="en-US" sz="1200" b="0" i="0" u="none" strike="noStrike" cap="none" baseline="0" dirty="0" err="1" smtClean="0">
                <a:solidFill>
                  <a:schemeClr val="dk1"/>
                </a:solidFill>
                <a:latin typeface="Calibri"/>
                <a:cs typeface="Calibri"/>
                <a:sym typeface="Calibri"/>
              </a:rPr>
              <a:t>lu</a:t>
            </a:r>
            <a:r>
              <a:rPr lang="en-US" sz="1200" b="0" i="0" u="none" strike="noStrike" cap="none" baseline="0" dirty="0" smtClean="0">
                <a:solidFill>
                  <a:schemeClr val="dk1"/>
                </a:solidFill>
                <a:latin typeface="Calibri"/>
                <a:cs typeface="Calibri"/>
                <a:sym typeface="Calibri"/>
              </a:rPr>
              <a:t> la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matu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ginra</a:t>
            </a:r>
            <a:r>
              <a:rPr lang="en-US" sz="1200" b="0" i="0" u="none" strike="noStrike" cap="none" baseline="0" dirty="0" smtClean="0">
                <a:solidFill>
                  <a:schemeClr val="dk1"/>
                </a:solidFill>
                <a:latin typeface="Calibri"/>
                <a:cs typeface="Calibri"/>
                <a:sym typeface="Calibri"/>
              </a:rPr>
              <a:t> kata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NGO </a:t>
            </a:r>
            <a:r>
              <a:rPr lang="en-US" sz="1200" b="0" i="0" u="none" strike="noStrike" cap="none" baseline="0" dirty="0" err="1" smtClean="0">
                <a:solidFill>
                  <a:schemeClr val="dk1"/>
                </a:solidFill>
                <a:latin typeface="Calibri"/>
                <a:cs typeface="Calibri"/>
                <a:sym typeface="Calibri"/>
              </a:rPr>
              <a:t>langai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hte</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matut</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mahkai</a:t>
            </a:r>
            <a:r>
              <a:rPr lang="en-US" sz="1200" b="0" i="0" u="none" strike="noStrike" cap="none" baseline="0" dirty="0" smtClean="0">
                <a:solidFill>
                  <a:schemeClr val="dk1"/>
                </a:solidFill>
                <a:latin typeface="Calibri"/>
                <a:cs typeface="Calibri"/>
                <a:sym typeface="Calibri"/>
              </a:rPr>
              <a:t> n-</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hpang</a:t>
            </a:r>
            <a:r>
              <a:rPr lang="en-US" sz="1200" b="0" i="0" u="none" strike="noStrike" cap="none" baseline="0" dirty="0" smtClean="0">
                <a:solidFill>
                  <a:schemeClr val="dk1"/>
                </a:solidFill>
                <a:latin typeface="Calibri"/>
                <a:cs typeface="Calibri"/>
                <a:sym typeface="Calibri"/>
              </a:rPr>
              <a:t> de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matu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shi</a:t>
            </a:r>
            <a:r>
              <a:rPr lang="en-US" sz="1200" b="0" i="0" u="none" strike="noStrike" cap="none" baseline="0" dirty="0" smtClean="0">
                <a:solidFill>
                  <a:schemeClr val="dk1"/>
                </a:solidFill>
                <a:latin typeface="Calibri"/>
                <a:cs typeface="Calibri"/>
                <a:sym typeface="Calibri"/>
              </a:rPr>
              <a:t> a sung </a:t>
            </a:r>
            <a:r>
              <a:rPr lang="en-US" sz="1200" b="0" i="0" u="none" strike="noStrike" cap="none" baseline="0" dirty="0" err="1" smtClean="0">
                <a:solidFill>
                  <a:schemeClr val="dk1"/>
                </a:solidFill>
                <a:latin typeface="Calibri"/>
                <a:cs typeface="Calibri"/>
                <a:sym typeface="Calibri"/>
              </a:rPr>
              <a:t>kaw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namlaw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namlap</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nkau</a:t>
            </a:r>
            <a:r>
              <a:rPr lang="en-US" sz="1200" b="0" i="0" u="none" strike="noStrike" cap="none" baseline="0" dirty="0" smtClean="0">
                <a:solidFill>
                  <a:schemeClr val="dk1"/>
                </a:solidFill>
                <a:latin typeface="Calibri"/>
                <a:cs typeface="Calibri"/>
                <a:sym typeface="Calibri"/>
              </a:rPr>
              <a:t> mi </a:t>
            </a:r>
            <a:r>
              <a:rPr lang="en-US" sz="1200" b="0" i="0" u="none" strike="noStrike" cap="none" baseline="0" dirty="0" err="1" smtClean="0">
                <a:solidFill>
                  <a:schemeClr val="dk1"/>
                </a:solidFill>
                <a:latin typeface="Calibri"/>
                <a:cs typeface="Calibri"/>
                <a:sym typeface="Calibri"/>
              </a:rPr>
              <a:t>hkai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ngu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daw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dan</a:t>
            </a:r>
            <a:r>
              <a:rPr lang="en-US" sz="1200" b="0" i="0" u="none" strike="noStrike" cap="none" baseline="0" dirty="0" smtClean="0">
                <a:solidFill>
                  <a:schemeClr val="dk1"/>
                </a:solidFill>
                <a:latin typeface="Calibri"/>
                <a:cs typeface="Calibri"/>
                <a:sym typeface="Calibri"/>
              </a:rPr>
              <a:t> ai. Shi </a:t>
            </a:r>
            <a:r>
              <a:rPr lang="en-US" sz="1200" b="0" i="0" u="none" strike="noStrike" cap="none" baseline="0" dirty="0" err="1" smtClean="0">
                <a:solidFill>
                  <a:schemeClr val="dk1"/>
                </a:solidFill>
                <a:latin typeface="Calibri"/>
                <a:cs typeface="Calibri"/>
                <a:sym typeface="Calibri"/>
              </a:rPr>
              <a:t>gaw</a:t>
            </a:r>
            <a:r>
              <a:rPr lang="en-US" sz="1200" b="0" i="0" u="none" strike="noStrike" cap="none" baseline="0" dirty="0" smtClean="0">
                <a:solidFill>
                  <a:schemeClr val="dk1"/>
                </a:solidFill>
                <a:latin typeface="Calibri"/>
                <a:cs typeface="Calibri"/>
                <a:sym typeface="Calibri"/>
              </a:rPr>
              <a:t> NGO </a:t>
            </a:r>
            <a:r>
              <a:rPr lang="en-US" sz="1200" b="0" i="0" u="none" strike="noStrike" cap="none" baseline="0" dirty="0" err="1" smtClean="0">
                <a:solidFill>
                  <a:schemeClr val="dk1"/>
                </a:solidFill>
                <a:latin typeface="Calibri"/>
                <a:cs typeface="Calibri"/>
                <a:sym typeface="Calibri"/>
              </a:rPr>
              <a:t>kaw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malu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masha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nlu</a:t>
            </a:r>
            <a:r>
              <a:rPr lang="en-US" sz="1200" b="0" i="0" u="none" strike="noStrike" cap="none" baseline="0" dirty="0" smtClean="0">
                <a:solidFill>
                  <a:schemeClr val="dk1"/>
                </a:solidFill>
                <a:latin typeface="Calibri"/>
                <a:cs typeface="Calibri"/>
                <a:sym typeface="Calibri"/>
              </a:rPr>
              <a:t> la yang </a:t>
            </a:r>
            <a:r>
              <a:rPr lang="en-US" sz="1200" b="0" i="0" u="none" strike="noStrike" cap="none" baseline="0" dirty="0" err="1" smtClean="0">
                <a:solidFill>
                  <a:schemeClr val="dk1"/>
                </a:solidFill>
                <a:latin typeface="Calibri"/>
                <a:cs typeface="Calibri"/>
                <a:sym typeface="Calibri"/>
              </a:rPr>
              <a:t>hparan</a:t>
            </a:r>
            <a:r>
              <a:rPr lang="en-US" sz="1200" b="0" i="0" u="none" strike="noStrike" cap="none" baseline="0" dirty="0" smtClean="0">
                <a:solidFill>
                  <a:schemeClr val="dk1"/>
                </a:solidFill>
                <a:latin typeface="Calibri"/>
                <a:cs typeface="Calibri"/>
                <a:sym typeface="Calibri"/>
              </a:rPr>
              <a:t> lam </a:t>
            </a:r>
            <a:r>
              <a:rPr lang="en-US" sz="1200" b="0" i="0" u="none" strike="noStrike" cap="none" baseline="0" dirty="0" err="1" smtClean="0">
                <a:solidFill>
                  <a:schemeClr val="dk1"/>
                </a:solidFill>
                <a:latin typeface="Calibri"/>
                <a:cs typeface="Calibri"/>
                <a:sym typeface="Calibri"/>
              </a:rPr>
              <a:t>jahpan</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hpe</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bai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yu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yu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ra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rai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nga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ai</a:t>
            </a:r>
            <a:r>
              <a:rPr lang="en-US" sz="1200" b="0" i="0" u="none" strike="noStrike" cap="none" baseline="0" dirty="0" smtClean="0">
                <a:solidFill>
                  <a:schemeClr val="dk1"/>
                </a:solidFill>
                <a:latin typeface="Calibri"/>
                <a:cs typeface="Calibri"/>
                <a:sym typeface="Calibri"/>
              </a:rPr>
              <a:t>. Phone </a:t>
            </a:r>
            <a:r>
              <a:rPr lang="en-US" sz="1200" b="0" i="0" u="none" strike="noStrike" cap="none" baseline="0" dirty="0" err="1" smtClean="0">
                <a:solidFill>
                  <a:schemeClr val="dk1"/>
                </a:solidFill>
                <a:latin typeface="Calibri"/>
                <a:cs typeface="Calibri"/>
                <a:sym typeface="Calibri"/>
              </a:rPr>
              <a:t>hte</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matut</a:t>
            </a:r>
            <a:r>
              <a:rPr lang="en-US" sz="1200" b="0" i="0" u="none" strike="noStrike" cap="none" baseline="0" dirty="0" smtClean="0">
                <a:solidFill>
                  <a:schemeClr val="dk1"/>
                </a:solidFill>
                <a:latin typeface="Calibri"/>
                <a:cs typeface="Calibri"/>
                <a:sym typeface="Calibri"/>
              </a:rPr>
              <a:t> ma </a:t>
            </a:r>
            <a:r>
              <a:rPr lang="en-US" sz="1200" b="0" i="0" u="none" strike="noStrike" cap="none" baseline="0" dirty="0" err="1" smtClean="0">
                <a:solidFill>
                  <a:schemeClr val="dk1"/>
                </a:solidFill>
                <a:latin typeface="Calibri"/>
                <a:cs typeface="Calibri"/>
                <a:sym typeface="Calibri"/>
              </a:rPr>
              <a:t>hkai</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lu</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na</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matu</a:t>
            </a:r>
            <a:r>
              <a:rPr lang="en-US" sz="1200" b="0" i="0" u="none" strike="noStrike" cap="none" baseline="0" dirty="0" smtClean="0">
                <a:solidFill>
                  <a:schemeClr val="dk1"/>
                </a:solidFill>
                <a:latin typeface="Calibri"/>
                <a:cs typeface="Calibri"/>
                <a:sym typeface="Calibri"/>
              </a:rPr>
              <a:t> Moe </a:t>
            </a:r>
            <a:r>
              <a:rPr lang="en-US" sz="1200" b="0" i="0" u="none" strike="noStrike" cap="none" baseline="0" dirty="0" err="1" smtClean="0">
                <a:solidFill>
                  <a:schemeClr val="dk1"/>
                </a:solidFill>
                <a:latin typeface="Calibri"/>
                <a:cs typeface="Calibri"/>
                <a:sym typeface="Calibri"/>
              </a:rPr>
              <a:t>Nyo</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gaw</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Zaw</a:t>
            </a:r>
            <a:r>
              <a:rPr lang="en-US" sz="1200" b="0" i="0" u="none" strike="noStrike" cap="none" baseline="0" dirty="0" smtClean="0">
                <a:solidFill>
                  <a:schemeClr val="dk1"/>
                </a:solidFill>
                <a:latin typeface="Calibri"/>
                <a:cs typeface="Calibri"/>
                <a:sym typeface="Calibri"/>
              </a:rPr>
              <a:t> Win </a:t>
            </a:r>
            <a:r>
              <a:rPr lang="en-US" sz="1200" b="0" i="0" u="none" strike="noStrike" cap="none" baseline="0" dirty="0" err="1" smtClean="0">
                <a:solidFill>
                  <a:schemeClr val="dk1"/>
                </a:solidFill>
                <a:latin typeface="Calibri"/>
                <a:cs typeface="Calibri"/>
                <a:sym typeface="Calibri"/>
              </a:rPr>
              <a:t>hpe</a:t>
            </a:r>
            <a:r>
              <a:rPr lang="en-US" sz="1200" b="0" i="0" u="none" strike="noStrike" cap="none" baseline="0" dirty="0" smtClean="0">
                <a:solidFill>
                  <a:schemeClr val="dk1"/>
                </a:solidFill>
                <a:latin typeface="Calibri"/>
                <a:cs typeface="Calibri"/>
                <a:sym typeface="Calibri"/>
              </a:rPr>
              <a:t> NGO a phone </a:t>
            </a:r>
            <a:r>
              <a:rPr lang="en-US" sz="1200" b="0" i="0" u="none" strike="noStrike" cap="none" baseline="0" dirty="0" err="1" smtClean="0">
                <a:solidFill>
                  <a:schemeClr val="dk1"/>
                </a:solidFill>
                <a:latin typeface="Calibri"/>
                <a:cs typeface="Calibri"/>
                <a:sym typeface="Calibri"/>
              </a:rPr>
              <a:t>nambat</a:t>
            </a:r>
            <a:r>
              <a:rPr lang="en-US" sz="1200" b="0" i="0" u="none" strike="noStrike" cap="none" baseline="0" dirty="0" smtClean="0">
                <a:solidFill>
                  <a:schemeClr val="dk1"/>
                </a:solidFill>
                <a:latin typeface="Calibri"/>
                <a:cs typeface="Calibri"/>
                <a:sym typeface="Calibri"/>
              </a:rPr>
              <a:t> </a:t>
            </a:r>
            <a:r>
              <a:rPr lang="en-US" sz="1200" b="0" i="0" u="none" strike="noStrike" cap="none" baseline="0" dirty="0" err="1" smtClean="0">
                <a:solidFill>
                  <a:schemeClr val="dk1"/>
                </a:solidFill>
                <a:latin typeface="Calibri"/>
                <a:cs typeface="Calibri"/>
                <a:sym typeface="Calibri"/>
              </a:rPr>
              <a:t>ni</a:t>
            </a:r>
            <a:r>
              <a:rPr lang="en-US" sz="1200" b="0" i="0" u="none" strike="noStrike" cap="none" baseline="0" dirty="0" smtClean="0">
                <a:solidFill>
                  <a:schemeClr val="dk1"/>
                </a:solidFill>
                <a:latin typeface="Calibri"/>
                <a:cs typeface="Calibri"/>
                <a:sym typeface="Calibri"/>
              </a:rPr>
              <a:t> jaw da ai.</a:t>
            </a: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554" name="Google Shape;55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Chyeju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shawng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magam</a:t>
            </a:r>
            <a:r>
              <a:rPr lang="en-GB" sz="1200" b="0" i="0" u="none" strike="noStrike" cap="none" baseline="0" dirty="0" smtClean="0">
                <a:solidFill>
                  <a:schemeClr val="dk1"/>
                </a:solidFill>
                <a:latin typeface="Calibri"/>
                <a:ea typeface="Calibri"/>
                <a:cs typeface="Calibri"/>
                <a:sym typeface="Calibri"/>
              </a:rPr>
              <a:t> gun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smtClean="0">
                <a:solidFill>
                  <a:schemeClr val="dk1"/>
                </a:solidFill>
                <a:latin typeface="Calibri"/>
                <a:ea typeface="Calibri"/>
                <a:cs typeface="Calibri"/>
                <a:sym typeface="Calibri"/>
              </a:rPr>
              <a:t> 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seng</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ningpawt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madung</a:t>
            </a:r>
            <a:r>
              <a:rPr lang="en-GB" sz="1200" b="0" i="0" u="none" strike="noStrike" cap="none" baseline="0" dirty="0" smtClean="0">
                <a:solidFill>
                  <a:schemeClr val="dk1"/>
                </a:solidFill>
                <a:latin typeface="Calibri"/>
                <a:ea typeface="Calibri"/>
                <a:cs typeface="Calibri"/>
                <a:sym typeface="Calibri"/>
              </a:rPr>
              <a:t> kung </a:t>
            </a:r>
            <a:r>
              <a:rPr lang="en-GB" sz="1200" b="0" i="0" u="none" strike="noStrike" cap="none" baseline="0" dirty="0" err="1" smtClean="0">
                <a:solidFill>
                  <a:schemeClr val="dk1"/>
                </a:solidFill>
                <a:latin typeface="Calibri"/>
                <a:ea typeface="Calibri"/>
                <a:cs typeface="Calibri"/>
                <a:sym typeface="Calibri"/>
              </a:rPr>
              <a:t>kyang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nhtoi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hpawng</a:t>
            </a:r>
            <a:r>
              <a:rPr lang="en-GB" sz="1200" b="0" i="0" u="none" strike="noStrike" cap="none" baseline="0" dirty="0" smtClean="0">
                <a:solidFill>
                  <a:schemeClr val="dk1"/>
                </a:solidFill>
                <a:latin typeface="Calibri"/>
                <a:ea typeface="Calibri"/>
                <a:cs typeface="Calibri"/>
                <a:sym typeface="Calibri"/>
              </a:rPr>
              <a:t> a Module (3)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ahkyak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ahkayk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ta tut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jaw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sawk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shapraw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module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sharawng</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a:t>
            </a:r>
            <a:r>
              <a:rPr lang="en-GB" sz="1200" b="0" i="0" u="none" strike="noStrike" cap="none" baseline="0" dirty="0" smtClean="0">
                <a:solidFill>
                  <a:schemeClr val="dk1"/>
                </a:solidFill>
                <a:latin typeface="Calibri"/>
                <a:ea typeface="Calibri"/>
                <a:cs typeface="Calibri"/>
                <a:sym typeface="Calibri"/>
              </a:rPr>
              <a:t> ai. Module (3)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san </a:t>
            </a:r>
            <a:r>
              <a:rPr lang="en-GB" sz="1200" b="0" i="0" u="none" strike="noStrike" cap="none" baseline="0" dirty="0" err="1" smtClean="0">
                <a:solidFill>
                  <a:schemeClr val="dk1"/>
                </a:solidFill>
                <a:latin typeface="Calibri"/>
                <a:ea typeface="Calibri"/>
                <a:cs typeface="Calibri"/>
                <a:sym typeface="Calibri"/>
              </a:rPr>
              <a:t>jep</a:t>
            </a:r>
            <a:r>
              <a:rPr lang="en-GB" sz="1200" b="0" i="0" u="none" strike="noStrike" cap="none" baseline="0" dirty="0" smtClean="0">
                <a:solidFill>
                  <a:schemeClr val="dk1"/>
                </a:solidFill>
                <a:latin typeface="Calibri"/>
                <a:ea typeface="Calibri"/>
                <a:cs typeface="Calibri"/>
                <a:sym typeface="Calibri"/>
              </a:rPr>
              <a:t> daw </a:t>
            </a:r>
            <a:r>
              <a:rPr lang="en-GB" sz="1200" b="0" i="0" u="none" strike="noStrike" cap="none" baseline="0" dirty="0" err="1" smtClean="0">
                <a:solidFill>
                  <a:schemeClr val="dk1"/>
                </a:solidFill>
                <a:latin typeface="Calibri"/>
                <a:ea typeface="Calibri"/>
                <a:cs typeface="Calibri"/>
                <a:sym typeface="Calibri"/>
              </a:rPr>
              <a:t>dan</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let Module (4)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endParaRPr lang="en-GB" dirty="0" smtClean="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61" name="Google Shape;56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Ahkaya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ahkya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mabyin</a:t>
            </a:r>
            <a:r>
              <a:rPr lang="en-US" sz="1200" b="0" i="0" u="none" strike="noStrike" cap="none" dirty="0" smtClean="0">
                <a:solidFill>
                  <a:schemeClr val="dk1"/>
                </a:solidFill>
                <a:latin typeface="Calibri"/>
                <a:ea typeface="Calibri"/>
                <a:cs typeface="Calibri"/>
                <a:sym typeface="Calibri"/>
              </a:rPr>
              <a:t> 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majaw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shawa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amyu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Shanhte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nkau</a:t>
            </a:r>
            <a:r>
              <a:rPr lang="en-US" sz="1200" b="0" i="0" u="none" strike="noStrike" cap="none" baseline="0" dirty="0" smtClean="0">
                <a:solidFill>
                  <a:schemeClr val="dk1"/>
                </a:solidFill>
                <a:latin typeface="Calibri"/>
                <a:ea typeface="Calibri"/>
                <a:cs typeface="Calibri"/>
                <a:sym typeface="Calibri"/>
              </a:rPr>
              <a:t> mi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dirty="0" smtClean="0"/>
              <a:t/>
            </a:r>
            <a:br>
              <a:rPr lang="en-US" dirty="0" smtClean="0"/>
            </a:br>
            <a:endParaRPr dirty="0"/>
          </a:p>
        </p:txBody>
      </p:sp>
      <p:sp>
        <p:nvSpPr>
          <p:cNvPr id="163" name="Google Shape;16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t>Ahkyak</a:t>
            </a:r>
            <a:r>
              <a:rPr lang="en-US" sz="1200" b="0" dirty="0" smtClean="0"/>
              <a:t> </a:t>
            </a:r>
            <a:r>
              <a:rPr lang="en-US" sz="1200" b="0" dirty="0" err="1" smtClean="0"/>
              <a:t>ahkya</a:t>
            </a:r>
            <a:r>
              <a:rPr lang="en-US" sz="1200" b="0" dirty="0" smtClean="0"/>
              <a:t> </a:t>
            </a:r>
            <a:r>
              <a:rPr lang="en-US" sz="1200" b="0" dirty="0" err="1" smtClean="0"/>
              <a:t>mabyin</a:t>
            </a:r>
            <a:r>
              <a:rPr lang="en-US" sz="1200" b="0" dirty="0" smtClean="0"/>
              <a:t> </a:t>
            </a:r>
            <a:r>
              <a:rPr lang="en-US" sz="1200" b="0" dirty="0" err="1" smtClean="0"/>
              <a:t>hte</a:t>
            </a:r>
            <a:r>
              <a:rPr lang="en-US" sz="1200" b="0" dirty="0" smtClean="0"/>
              <a:t> </a:t>
            </a:r>
            <a:r>
              <a:rPr lang="en-US" sz="1200" b="0" dirty="0" err="1" smtClean="0"/>
              <a:t>seng</a:t>
            </a:r>
            <a:r>
              <a:rPr lang="en-US" sz="1200" b="0" dirty="0" smtClean="0"/>
              <a:t> ai </a:t>
            </a:r>
            <a:r>
              <a:rPr lang="en-US" sz="1200" b="0" dirty="0" err="1" smtClean="0"/>
              <a:t>shiga</a:t>
            </a:r>
            <a:r>
              <a:rPr lang="en-US" sz="1200" b="0" dirty="0" smtClean="0"/>
              <a:t> </a:t>
            </a:r>
            <a:r>
              <a:rPr lang="en-US" sz="1200" b="0" dirty="0" err="1" smtClean="0"/>
              <a:t>lamang</a:t>
            </a:r>
            <a:r>
              <a:rPr lang="en-US" sz="1200" b="0" dirty="0" smtClean="0"/>
              <a:t> </a:t>
            </a:r>
            <a:r>
              <a:rPr lang="en-US" sz="1200" b="0" dirty="0" err="1" smtClean="0"/>
              <a:t>ni</a:t>
            </a:r>
            <a:r>
              <a:rPr lang="en-US" sz="1200" b="0" dirty="0" smtClean="0">
                <a:latin typeface="Arial"/>
                <a:ea typeface="Arial"/>
                <a:cs typeface="Arial"/>
                <a:sym typeface="Arial"/>
              </a:rPr>
              <a:t> (</a:t>
            </a:r>
            <a:r>
              <a:rPr lang="en-US" sz="1200" b="0" dirty="0" err="1" smtClean="0">
                <a:latin typeface="Arial"/>
                <a:ea typeface="Arial"/>
                <a:cs typeface="Arial"/>
                <a:sym typeface="Arial"/>
              </a:rPr>
              <a:t>ga</a:t>
            </a:r>
            <a:r>
              <a:rPr lang="en-US" sz="1200" b="0" dirty="0" smtClean="0">
                <a:latin typeface="Arial"/>
                <a:ea typeface="Arial"/>
                <a:cs typeface="Arial"/>
                <a:sym typeface="Arial"/>
              </a:rPr>
              <a:t> </a:t>
            </a:r>
            <a:r>
              <a:rPr lang="en-US" sz="1200" b="0" dirty="0" err="1" smtClean="0">
                <a:latin typeface="Arial"/>
                <a:ea typeface="Arial"/>
                <a:cs typeface="Arial"/>
                <a:sym typeface="Arial"/>
              </a:rPr>
              <a:t>shadawn</a:t>
            </a:r>
            <a:r>
              <a:rPr lang="en-US" sz="1200" b="0" dirty="0" smtClean="0">
                <a:latin typeface="Arial"/>
                <a:ea typeface="Arial"/>
                <a:cs typeface="Arial"/>
                <a:sym typeface="Arial"/>
              </a:rPr>
              <a:t>- </a:t>
            </a:r>
            <a:r>
              <a:rPr lang="en-US" sz="1200" b="0" dirty="0" err="1" smtClean="0">
                <a:latin typeface="Arial"/>
                <a:ea typeface="Arial"/>
                <a:cs typeface="Arial"/>
                <a:sym typeface="Arial"/>
              </a:rPr>
              <a:t>hkrang</a:t>
            </a:r>
            <a:r>
              <a:rPr lang="en-US" sz="1200" b="0" dirty="0" smtClean="0">
                <a:latin typeface="Arial"/>
                <a:ea typeface="Arial"/>
                <a:cs typeface="Arial"/>
                <a:sym typeface="Arial"/>
              </a:rPr>
              <a:t> </a:t>
            </a:r>
            <a:r>
              <a:rPr lang="en-US" sz="1200" b="0" dirty="0" err="1" smtClean="0">
                <a:latin typeface="Arial"/>
                <a:ea typeface="Arial"/>
                <a:cs typeface="Arial"/>
                <a:sym typeface="Arial"/>
              </a:rPr>
              <a:t>mawai</a:t>
            </a:r>
            <a:r>
              <a:rPr lang="en-US" sz="1200" b="0" dirty="0" smtClean="0">
                <a:latin typeface="Arial"/>
                <a:ea typeface="Arial"/>
                <a:cs typeface="Arial"/>
                <a:sym typeface="Arial"/>
              </a:rPr>
              <a:t> </a:t>
            </a:r>
            <a:r>
              <a:rPr lang="en-US" sz="1200" b="0" dirty="0" err="1" smtClean="0">
                <a:latin typeface="Arial"/>
                <a:ea typeface="Arial"/>
                <a:cs typeface="Arial"/>
                <a:sym typeface="Arial"/>
              </a:rPr>
              <a:t>hte</a:t>
            </a:r>
            <a:r>
              <a:rPr lang="en-US" sz="1200" b="0" dirty="0" smtClean="0">
                <a:latin typeface="Arial"/>
                <a:ea typeface="Arial"/>
                <a:cs typeface="Arial"/>
                <a:sym typeface="Arial"/>
              </a:rPr>
              <a:t> </a:t>
            </a:r>
            <a:r>
              <a:rPr lang="en-US" sz="1200" b="0" dirty="0" err="1" smtClean="0">
                <a:latin typeface="Arial"/>
                <a:ea typeface="Arial"/>
                <a:cs typeface="Arial"/>
                <a:sym typeface="Arial"/>
              </a:rPr>
              <a:t>seng</a:t>
            </a:r>
            <a:r>
              <a:rPr lang="en-US" sz="1200" b="0" dirty="0" smtClean="0">
                <a:latin typeface="Arial"/>
                <a:ea typeface="Arial"/>
                <a:cs typeface="Arial"/>
                <a:sym typeface="Arial"/>
              </a:rPr>
              <a:t> ai </a:t>
            </a:r>
            <a:r>
              <a:rPr lang="en-US" sz="1200" b="0" dirty="0" err="1" smtClean="0">
                <a:latin typeface="Arial"/>
                <a:ea typeface="Arial"/>
                <a:cs typeface="Arial"/>
                <a:sym typeface="Arial"/>
              </a:rPr>
              <a:t>shakut</a:t>
            </a:r>
            <a:r>
              <a:rPr lang="en-US" sz="1200" b="0" dirty="0" smtClean="0">
                <a:latin typeface="Arial"/>
                <a:ea typeface="Arial"/>
                <a:cs typeface="Arial"/>
                <a:sym typeface="Arial"/>
              </a:rPr>
              <a:t> </a:t>
            </a:r>
            <a:r>
              <a:rPr lang="en-US" sz="1200" b="0" dirty="0" err="1" smtClean="0">
                <a:latin typeface="Arial"/>
                <a:ea typeface="Arial"/>
                <a:cs typeface="Arial"/>
                <a:sym typeface="Arial"/>
              </a:rPr>
              <a:t>shaja</a:t>
            </a:r>
            <a:r>
              <a:rPr lang="en-US" sz="1200" b="0" dirty="0" smtClean="0">
                <a:latin typeface="Arial"/>
                <a:ea typeface="Arial"/>
                <a:cs typeface="Arial"/>
                <a:sym typeface="Arial"/>
              </a:rPr>
              <a:t> lam, </a:t>
            </a:r>
            <a:r>
              <a:rPr lang="en-US" sz="1200" b="0" dirty="0" err="1" smtClean="0">
                <a:latin typeface="Arial"/>
                <a:ea typeface="Arial"/>
                <a:cs typeface="Arial"/>
                <a:sym typeface="Arial"/>
              </a:rPr>
              <a:t>garum</a:t>
            </a:r>
            <a:r>
              <a:rPr lang="en-US" sz="1200" b="0" dirty="0" smtClean="0">
                <a:latin typeface="Arial"/>
                <a:ea typeface="Arial"/>
                <a:cs typeface="Arial"/>
                <a:sym typeface="Arial"/>
              </a:rPr>
              <a:t> </a:t>
            </a:r>
            <a:r>
              <a:rPr lang="en-US" sz="1200" b="0" dirty="0" err="1" smtClean="0">
                <a:latin typeface="Arial"/>
                <a:ea typeface="Arial"/>
                <a:cs typeface="Arial"/>
                <a:sym typeface="Arial"/>
              </a:rPr>
              <a:t>lajang</a:t>
            </a:r>
            <a:r>
              <a:rPr lang="en-US" sz="1200" b="0" dirty="0" smtClean="0">
                <a:latin typeface="Arial"/>
                <a:ea typeface="Arial"/>
                <a:cs typeface="Arial"/>
                <a:sym typeface="Arial"/>
              </a:rPr>
              <a:t> lam la </a:t>
            </a:r>
            <a:r>
              <a:rPr lang="en-US" sz="1200" b="0" dirty="0" err="1" smtClean="0">
                <a:latin typeface="Arial"/>
                <a:ea typeface="Arial"/>
                <a:cs typeface="Arial"/>
                <a:sym typeface="Arial"/>
              </a:rPr>
              <a:t>lu</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lam, </a:t>
            </a:r>
            <a:r>
              <a:rPr lang="en-US" sz="1200" b="0" dirty="0" err="1" smtClean="0">
                <a:latin typeface="Arial"/>
                <a:ea typeface="Arial"/>
                <a:cs typeface="Arial"/>
                <a:sym typeface="Arial"/>
              </a:rPr>
              <a:t>tinang</a:t>
            </a:r>
            <a:r>
              <a:rPr lang="en-US" sz="1200" b="0" dirty="0" smtClean="0">
                <a:latin typeface="Arial"/>
                <a:ea typeface="Arial"/>
                <a:cs typeface="Arial"/>
                <a:sym typeface="Arial"/>
              </a:rPr>
              <a:t> </a:t>
            </a:r>
            <a:r>
              <a:rPr lang="en-US" sz="1200" b="0" dirty="0" err="1" smtClean="0">
                <a:latin typeface="Arial"/>
                <a:ea typeface="Arial"/>
                <a:cs typeface="Arial"/>
                <a:sym typeface="Arial"/>
              </a:rPr>
              <a:t>hkum</a:t>
            </a:r>
            <a:r>
              <a:rPr lang="en-US" sz="1200" b="0" dirty="0" smtClean="0">
                <a:latin typeface="Arial"/>
                <a:ea typeface="Arial"/>
                <a:cs typeface="Arial"/>
                <a:sym typeface="Arial"/>
              </a:rPr>
              <a:t> </a:t>
            </a:r>
            <a:r>
              <a:rPr lang="en-US" sz="1200" b="0" dirty="0" err="1" smtClean="0">
                <a:latin typeface="Arial"/>
                <a:ea typeface="Arial"/>
                <a:cs typeface="Arial"/>
                <a:sym typeface="Arial"/>
              </a:rPr>
              <a:t>tinang</a:t>
            </a:r>
            <a:r>
              <a:rPr lang="en-US" sz="1200" b="0" dirty="0" smtClean="0">
                <a:latin typeface="Arial"/>
                <a:ea typeface="Arial"/>
                <a:cs typeface="Arial"/>
                <a:sym typeface="Arial"/>
              </a:rPr>
              <a:t> shim </a:t>
            </a:r>
            <a:r>
              <a:rPr lang="en-US" sz="1200" b="0" dirty="0" err="1" smtClean="0">
                <a:latin typeface="Arial"/>
                <a:ea typeface="Arial"/>
                <a:cs typeface="Arial"/>
                <a:sym typeface="Arial"/>
              </a:rPr>
              <a:t>lum</a:t>
            </a:r>
            <a:r>
              <a:rPr lang="en-US" sz="1200" b="0" dirty="0" smtClean="0">
                <a:latin typeface="Arial"/>
                <a:ea typeface="Arial"/>
                <a:cs typeface="Arial"/>
                <a:sym typeface="Arial"/>
              </a:rPr>
              <a:t> </a:t>
            </a:r>
            <a:r>
              <a:rPr lang="en-US" sz="1200" b="0" dirty="0" err="1" smtClean="0">
                <a:latin typeface="Arial"/>
                <a:ea typeface="Arial"/>
                <a:cs typeface="Arial"/>
                <a:sym typeface="Arial"/>
              </a:rPr>
              <a:t>hkra</a:t>
            </a:r>
            <a:r>
              <a:rPr lang="en-US" sz="1200" b="0" dirty="0" smtClean="0">
                <a:latin typeface="Arial"/>
                <a:ea typeface="Arial"/>
                <a:cs typeface="Arial"/>
                <a:sym typeface="Arial"/>
              </a:rPr>
              <a:t> </a:t>
            </a:r>
            <a:r>
              <a:rPr lang="en-US" sz="1200" b="0" dirty="0" err="1" smtClean="0">
                <a:latin typeface="Arial"/>
                <a:ea typeface="Arial"/>
                <a:cs typeface="Arial"/>
                <a:sym typeface="Arial"/>
              </a:rPr>
              <a:t>nga</a:t>
            </a:r>
            <a:r>
              <a:rPr lang="en-US" sz="1200" b="0" dirty="0" smtClean="0">
                <a:latin typeface="Arial"/>
                <a:ea typeface="Arial"/>
                <a:cs typeface="Arial"/>
                <a:sym typeface="Arial"/>
              </a:rPr>
              <a:t>  ai </a:t>
            </a:r>
            <a:r>
              <a:rPr lang="en-US" sz="1200" b="0" dirty="0" err="1" smtClean="0">
                <a:latin typeface="Arial"/>
                <a:ea typeface="Arial"/>
                <a:cs typeface="Arial"/>
                <a:sym typeface="Arial"/>
              </a:rPr>
              <a:t>ladat</a:t>
            </a:r>
            <a:r>
              <a:rPr lang="en-US" sz="1200" b="0" dirty="0" smtClean="0">
                <a:latin typeface="Arial"/>
                <a:ea typeface="Arial"/>
                <a:cs typeface="Arial"/>
                <a:sym typeface="Arial"/>
              </a:rPr>
              <a:t>, </a:t>
            </a:r>
            <a:r>
              <a:rPr lang="en-US" sz="1200" b="0" dirty="0" err="1" smtClean="0">
                <a:latin typeface="Arial"/>
                <a:ea typeface="Arial"/>
                <a:cs typeface="Arial"/>
                <a:sym typeface="Arial"/>
              </a:rPr>
              <a:t>ginra</a:t>
            </a:r>
            <a:r>
              <a:rPr lang="en-US" sz="1200" b="0" dirty="0" smtClean="0">
                <a:latin typeface="Arial"/>
                <a:ea typeface="Arial"/>
                <a:cs typeface="Arial"/>
                <a:sym typeface="Arial"/>
              </a:rPr>
              <a:t> kata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hpang</a:t>
            </a:r>
            <a:r>
              <a:rPr lang="en-US" sz="1200" b="0" dirty="0" smtClean="0">
                <a:latin typeface="Arial"/>
                <a:ea typeface="Arial"/>
                <a:cs typeface="Arial"/>
                <a:sym typeface="Arial"/>
              </a:rPr>
              <a:t> </a:t>
            </a:r>
            <a:r>
              <a:rPr lang="en-US" sz="1200" b="0" dirty="0" err="1" smtClean="0">
                <a:latin typeface="Arial"/>
                <a:ea typeface="Arial"/>
                <a:cs typeface="Arial"/>
                <a:sym typeface="Arial"/>
              </a:rPr>
              <a:t>jahtum</a:t>
            </a:r>
            <a:r>
              <a:rPr lang="en-US" sz="1200" b="0" dirty="0" smtClean="0">
                <a:latin typeface="Arial"/>
                <a:ea typeface="Arial"/>
                <a:cs typeface="Arial"/>
                <a:sym typeface="Arial"/>
              </a:rPr>
              <a:t> </a:t>
            </a:r>
            <a:r>
              <a:rPr lang="en-US" sz="1200" b="0" dirty="0" err="1" smtClean="0">
                <a:latin typeface="Arial"/>
                <a:ea typeface="Arial"/>
                <a:cs typeface="Arial"/>
                <a:sym typeface="Arial"/>
              </a:rPr>
              <a:t>lu</a:t>
            </a:r>
            <a:r>
              <a:rPr lang="en-US" sz="1200" b="0" dirty="0" smtClean="0">
                <a:latin typeface="Arial"/>
                <a:ea typeface="Arial"/>
                <a:cs typeface="Arial"/>
                <a:sym typeface="Arial"/>
              </a:rPr>
              <a:t> </a:t>
            </a:r>
            <a:r>
              <a:rPr lang="en-US" sz="1200" b="0" dirty="0" err="1" smtClean="0">
                <a:latin typeface="Arial"/>
                <a:ea typeface="Arial"/>
                <a:cs typeface="Arial"/>
                <a:sym typeface="Arial"/>
              </a:rPr>
              <a:t>mai</a:t>
            </a:r>
            <a:r>
              <a:rPr lang="en-US" sz="1200" b="0" dirty="0" smtClean="0">
                <a:latin typeface="Arial"/>
                <a:ea typeface="Arial"/>
                <a:cs typeface="Arial"/>
                <a:sym typeface="Arial"/>
              </a:rPr>
              <a:t> ai </a:t>
            </a:r>
            <a:r>
              <a:rPr lang="en-US" sz="1200" b="0" dirty="0" err="1" smtClean="0">
                <a:latin typeface="Arial"/>
                <a:ea typeface="Arial"/>
                <a:cs typeface="Arial"/>
                <a:sym typeface="Arial"/>
              </a:rPr>
              <a:t>shiga</a:t>
            </a:r>
            <a:r>
              <a:rPr lang="en-US" sz="1200" b="0" dirty="0" smtClean="0">
                <a:latin typeface="Arial"/>
                <a:ea typeface="Arial"/>
                <a:cs typeface="Arial"/>
                <a:sym typeface="Arial"/>
              </a:rPr>
              <a:t> </a:t>
            </a:r>
            <a:r>
              <a:rPr lang="en-US" sz="1200" b="0" dirty="0" err="1" smtClean="0">
                <a:latin typeface="Arial"/>
                <a:ea typeface="Arial"/>
                <a:cs typeface="Arial"/>
                <a:sym typeface="Arial"/>
              </a:rPr>
              <a:t>ni</a:t>
            </a:r>
            <a:r>
              <a:rPr lang="en-US" sz="1200" b="0" dirty="0" smtClean="0">
                <a:latin typeface="Arial"/>
                <a:ea typeface="Arial"/>
                <a:cs typeface="Arial"/>
                <a:sym typeface="Arial"/>
              </a:rPr>
              <a:t>, </a:t>
            </a:r>
            <a:r>
              <a:rPr lang="en-US" sz="1200" b="0" dirty="0" err="1" smtClean="0">
                <a:latin typeface="Arial"/>
                <a:ea typeface="Arial"/>
                <a:cs typeface="Arial"/>
                <a:sym typeface="Arial"/>
              </a:rPr>
              <a:t>bungli</a:t>
            </a:r>
            <a:r>
              <a:rPr lang="en-US" sz="1200" b="0" dirty="0" smtClean="0">
                <a:latin typeface="Arial"/>
                <a:ea typeface="Arial"/>
                <a:cs typeface="Arial"/>
                <a:sym typeface="Arial"/>
              </a:rPr>
              <a:t> n </a:t>
            </a:r>
            <a:r>
              <a:rPr lang="en-US" sz="1200" b="0" dirty="0" err="1" smtClean="0">
                <a:latin typeface="Arial"/>
                <a:ea typeface="Arial"/>
                <a:cs typeface="Arial"/>
                <a:sym typeface="Arial"/>
              </a:rPr>
              <a:t>tsa</a:t>
            </a:r>
            <a:r>
              <a:rPr lang="en-US" sz="1200" b="0" dirty="0" smtClean="0">
                <a:latin typeface="Arial"/>
                <a:ea typeface="Arial"/>
                <a:cs typeface="Arial"/>
                <a:sym typeface="Arial"/>
              </a:rPr>
              <a:t> </a:t>
            </a:r>
            <a:r>
              <a:rPr lang="en-US" sz="1200" b="0" dirty="0" err="1" smtClean="0">
                <a:latin typeface="Arial"/>
                <a:ea typeface="Arial"/>
                <a:cs typeface="Arial"/>
                <a:sym typeface="Arial"/>
              </a:rPr>
              <a:t>akyu</a:t>
            </a:r>
            <a:r>
              <a:rPr lang="en-US" sz="1200" b="0" dirty="0" smtClean="0">
                <a:latin typeface="Arial"/>
                <a:ea typeface="Arial"/>
                <a:cs typeface="Arial"/>
                <a:sym typeface="Arial"/>
              </a:rPr>
              <a:t> </a:t>
            </a:r>
            <a:r>
              <a:rPr lang="en-US" sz="1200" b="0" dirty="0" err="1" smtClean="0">
                <a:latin typeface="Arial"/>
                <a:ea typeface="Arial"/>
                <a:cs typeface="Arial"/>
                <a:sym typeface="Arial"/>
              </a:rPr>
              <a:t>kaba</a:t>
            </a:r>
            <a:r>
              <a:rPr lang="en-US" sz="1200" b="0" dirty="0" smtClean="0">
                <a:latin typeface="Arial"/>
                <a:ea typeface="Arial"/>
                <a:cs typeface="Arial"/>
                <a:sym typeface="Arial"/>
              </a:rPr>
              <a:t> </a:t>
            </a:r>
            <a:r>
              <a:rPr lang="en-US" sz="1200" b="0" dirty="0" err="1" smtClean="0">
                <a:latin typeface="Arial"/>
                <a:ea typeface="Arial"/>
                <a:cs typeface="Arial"/>
                <a:sym typeface="Arial"/>
              </a:rPr>
              <a:t>chye</a:t>
            </a:r>
            <a:r>
              <a:rPr lang="en-US" sz="1200" b="0" dirty="0" smtClean="0">
                <a:latin typeface="Arial"/>
                <a:ea typeface="Arial"/>
                <a:cs typeface="Arial"/>
                <a:sym typeface="Arial"/>
              </a:rPr>
              <a:t> ai lam, </a:t>
            </a:r>
            <a:r>
              <a:rPr lang="en-US" sz="1200" b="0" dirty="0" err="1" smtClean="0">
                <a:latin typeface="Arial"/>
                <a:ea typeface="Arial"/>
                <a:cs typeface="Arial"/>
                <a:sym typeface="Arial"/>
              </a:rPr>
              <a:t>ahkyak</a:t>
            </a:r>
            <a:r>
              <a:rPr lang="en-US" sz="1200" b="0" dirty="0" smtClean="0">
                <a:latin typeface="Arial"/>
                <a:ea typeface="Arial"/>
                <a:cs typeface="Arial"/>
                <a:sym typeface="Arial"/>
              </a:rPr>
              <a:t> </a:t>
            </a:r>
            <a:r>
              <a:rPr lang="en-US" sz="1200" b="0" dirty="0" err="1" smtClean="0">
                <a:latin typeface="Arial"/>
                <a:ea typeface="Arial"/>
                <a:cs typeface="Arial"/>
                <a:sym typeface="Arial"/>
              </a:rPr>
              <a:t>ahkya</a:t>
            </a:r>
            <a:r>
              <a:rPr lang="en-US" sz="1200" b="0" dirty="0" smtClean="0">
                <a:latin typeface="Arial"/>
                <a:ea typeface="Arial"/>
                <a:cs typeface="Arial"/>
                <a:sym typeface="Arial"/>
              </a:rPr>
              <a:t> </a:t>
            </a:r>
            <a:r>
              <a:rPr lang="en-US" sz="1200" b="0" dirty="0" err="1" smtClean="0">
                <a:latin typeface="Arial"/>
                <a:ea typeface="Arial"/>
                <a:cs typeface="Arial"/>
                <a:sym typeface="Arial"/>
              </a:rPr>
              <a:t>mabyin</a:t>
            </a:r>
            <a:r>
              <a:rPr lang="en-US" sz="1200" b="0" dirty="0" smtClean="0">
                <a:latin typeface="Arial"/>
                <a:ea typeface="Arial"/>
                <a:cs typeface="Arial"/>
                <a:sym typeface="Arial"/>
              </a:rPr>
              <a:t> </a:t>
            </a:r>
            <a:r>
              <a:rPr lang="en-US" sz="1200" b="0" dirty="0" err="1" smtClean="0">
                <a:latin typeface="Arial"/>
                <a:ea typeface="Arial"/>
                <a:cs typeface="Arial"/>
                <a:sym typeface="Arial"/>
              </a:rPr>
              <a:t>hta</a:t>
            </a:r>
            <a:r>
              <a:rPr lang="en-US" sz="1200" b="0" dirty="0" smtClean="0">
                <a:latin typeface="Arial"/>
                <a:ea typeface="Arial"/>
                <a:cs typeface="Arial"/>
                <a:sym typeface="Arial"/>
              </a:rPr>
              <a:t> </a:t>
            </a:r>
            <a:r>
              <a:rPr lang="en-US" sz="1200" b="0" dirty="0" err="1" smtClean="0">
                <a:latin typeface="Arial"/>
                <a:ea typeface="Arial"/>
                <a:cs typeface="Arial"/>
                <a:sym typeface="Arial"/>
              </a:rPr>
              <a:t>hkamja</a:t>
            </a:r>
            <a:r>
              <a:rPr lang="en-US" sz="1200" b="0" dirty="0" smtClean="0">
                <a:latin typeface="Arial"/>
                <a:ea typeface="Arial"/>
                <a:cs typeface="Arial"/>
                <a:sym typeface="Arial"/>
              </a:rPr>
              <a:t> lam </a:t>
            </a:r>
            <a:r>
              <a:rPr lang="en-US" sz="1200" b="0" dirty="0" err="1" smtClean="0">
                <a:latin typeface="Arial"/>
                <a:ea typeface="Arial"/>
                <a:cs typeface="Arial"/>
                <a:sym typeface="Arial"/>
              </a:rPr>
              <a:t>hpe</a:t>
            </a:r>
            <a:r>
              <a:rPr lang="en-US" sz="1200" b="0" dirty="0" smtClean="0">
                <a:latin typeface="Arial"/>
                <a:ea typeface="Arial"/>
                <a:cs typeface="Arial"/>
                <a:sym typeface="Arial"/>
              </a:rPr>
              <a:t> </a:t>
            </a:r>
            <a:r>
              <a:rPr lang="en-US" sz="1200" b="0" dirty="0" err="1" smtClean="0">
                <a:latin typeface="Arial"/>
                <a:ea typeface="Arial"/>
                <a:cs typeface="Arial"/>
                <a:sym typeface="Arial"/>
              </a:rPr>
              <a:t>sadi</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lam, </a:t>
            </a:r>
            <a:r>
              <a:rPr lang="en-US" sz="1200" b="0" dirty="0" err="1" smtClean="0">
                <a:latin typeface="Arial"/>
                <a:ea typeface="Arial"/>
                <a:cs typeface="Arial"/>
                <a:sym typeface="Arial"/>
              </a:rPr>
              <a:t>kaja</a:t>
            </a:r>
            <a:r>
              <a:rPr lang="en-US" sz="1200" b="0" dirty="0" smtClean="0">
                <a:latin typeface="Arial"/>
                <a:ea typeface="Arial"/>
                <a:cs typeface="Arial"/>
                <a:sym typeface="Arial"/>
              </a:rPr>
              <a:t> ai </a:t>
            </a:r>
            <a:r>
              <a:rPr lang="en-US" sz="1200" b="0" dirty="0" err="1" smtClean="0">
                <a:latin typeface="Arial"/>
                <a:ea typeface="Arial"/>
                <a:cs typeface="Arial"/>
                <a:sym typeface="Arial"/>
              </a:rPr>
              <a:t>hku</a:t>
            </a:r>
            <a:r>
              <a:rPr lang="en-US" sz="1200" b="0" dirty="0" smtClean="0">
                <a:latin typeface="Arial"/>
                <a:ea typeface="Arial"/>
                <a:cs typeface="Arial"/>
                <a:sym typeface="Arial"/>
              </a:rPr>
              <a:t> mu </a:t>
            </a:r>
            <a:r>
              <a:rPr lang="en-US" sz="1200" b="0" dirty="0" err="1" smtClean="0">
                <a:latin typeface="Arial"/>
                <a:ea typeface="Arial"/>
                <a:cs typeface="Arial"/>
                <a:sym typeface="Arial"/>
              </a:rPr>
              <a:t>chye</a:t>
            </a:r>
            <a:r>
              <a:rPr lang="en-US" sz="1200" b="0" dirty="0" smtClean="0">
                <a:latin typeface="Arial"/>
                <a:ea typeface="Arial"/>
                <a:cs typeface="Arial"/>
                <a:sym typeface="Arial"/>
              </a:rPr>
              <a:t> n-</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hkap</a:t>
            </a:r>
            <a:r>
              <a:rPr lang="en-US" sz="1200" b="0" dirty="0" smtClean="0">
                <a:latin typeface="Arial"/>
                <a:ea typeface="Arial"/>
                <a:cs typeface="Arial"/>
                <a:sym typeface="Arial"/>
              </a:rPr>
              <a:t> la </a:t>
            </a:r>
            <a:r>
              <a:rPr lang="en-US" sz="1200" b="0" dirty="0" err="1" smtClean="0">
                <a:latin typeface="Arial"/>
                <a:ea typeface="Arial"/>
                <a:cs typeface="Arial"/>
                <a:sym typeface="Arial"/>
              </a:rPr>
              <a:t>hkawm</a:t>
            </a:r>
            <a:r>
              <a:rPr lang="en-US" sz="1200" b="0" dirty="0" smtClean="0">
                <a:latin typeface="Arial"/>
                <a:ea typeface="Arial"/>
                <a:cs typeface="Arial"/>
                <a:sym typeface="Arial"/>
              </a:rPr>
              <a:t> </a:t>
            </a:r>
            <a:r>
              <a:rPr lang="en-US" sz="1200" b="0" dirty="0" err="1" smtClean="0">
                <a:latin typeface="Arial"/>
                <a:ea typeface="Arial"/>
                <a:cs typeface="Arial"/>
                <a:sym typeface="Arial"/>
              </a:rPr>
              <a:t>sa</a:t>
            </a:r>
            <a:r>
              <a:rPr lang="en-US" sz="1200" b="0" dirty="0" smtClean="0">
                <a:latin typeface="Arial"/>
                <a:ea typeface="Arial"/>
                <a:cs typeface="Arial"/>
                <a:sym typeface="Arial"/>
              </a:rPr>
              <a:t> </a:t>
            </a:r>
            <a:r>
              <a:rPr lang="en-US" sz="1200" b="0" dirty="0" err="1" smtClean="0">
                <a:latin typeface="Arial"/>
                <a:ea typeface="Arial"/>
                <a:cs typeface="Arial"/>
                <a:sym typeface="Arial"/>
              </a:rPr>
              <a:t>lu</a:t>
            </a:r>
            <a:r>
              <a:rPr lang="en-US" sz="1200" b="0" dirty="0" smtClean="0">
                <a:latin typeface="Arial"/>
                <a:ea typeface="Arial"/>
                <a:cs typeface="Arial"/>
                <a:sym typeface="Arial"/>
              </a:rPr>
              <a:t> ai lam, </a:t>
            </a:r>
            <a:r>
              <a:rPr lang="en-US" sz="1200" b="0" dirty="0" smtClean="0"/>
              <a:t> </a:t>
            </a:r>
            <a:r>
              <a:rPr lang="en-US" sz="1200" b="0" dirty="0" err="1" smtClean="0"/>
              <a:t>upadi</a:t>
            </a:r>
            <a:r>
              <a:rPr lang="en-US" sz="1200" b="0" dirty="0" smtClean="0"/>
              <a:t> </a:t>
            </a:r>
            <a:r>
              <a:rPr lang="en-US" sz="1200" b="0" dirty="0" err="1" smtClean="0"/>
              <a:t>hte</a:t>
            </a:r>
            <a:r>
              <a:rPr lang="en-US" sz="1200" b="0" dirty="0" smtClean="0"/>
              <a:t> </a:t>
            </a:r>
            <a:r>
              <a:rPr lang="en-US" sz="1200" b="0" dirty="0" err="1" smtClean="0"/>
              <a:t>maren</a:t>
            </a:r>
            <a:r>
              <a:rPr lang="en-US" sz="1200" b="0" dirty="0" smtClean="0"/>
              <a:t> </a:t>
            </a:r>
            <a:r>
              <a:rPr lang="en-US" sz="1200" b="0" dirty="0" err="1" smtClean="0"/>
              <a:t>lu</a:t>
            </a:r>
            <a:r>
              <a:rPr lang="en-US" sz="1200" b="0" dirty="0" smtClean="0"/>
              <a:t> </a:t>
            </a:r>
            <a:r>
              <a:rPr lang="en-US" sz="1200" b="0" dirty="0" err="1" smtClean="0"/>
              <a:t>ang</a:t>
            </a:r>
            <a:r>
              <a:rPr lang="en-US" sz="1200" b="0" dirty="0" smtClean="0"/>
              <a:t> ai </a:t>
            </a:r>
            <a:r>
              <a:rPr lang="en-US" sz="1200" b="0" dirty="0" err="1" smtClean="0"/>
              <a:t>shanhte</a:t>
            </a:r>
            <a:r>
              <a:rPr lang="en-US" sz="1200" b="0" dirty="0" smtClean="0"/>
              <a:t> a </a:t>
            </a:r>
            <a:r>
              <a:rPr lang="en-US" sz="1200" b="0" dirty="0" err="1" smtClean="0"/>
              <a:t>ahkaw</a:t>
            </a:r>
            <a:r>
              <a:rPr lang="en-US" sz="1200" b="0" dirty="0" smtClean="0"/>
              <a:t> </a:t>
            </a:r>
            <a:r>
              <a:rPr lang="en-US" sz="1200" b="0" dirty="0" err="1" smtClean="0"/>
              <a:t>ahkang</a:t>
            </a:r>
            <a:r>
              <a:rPr lang="en-US" sz="1200" b="0" dirty="0" smtClean="0"/>
              <a:t> </a:t>
            </a:r>
            <a:r>
              <a:rPr lang="en-US" sz="1200" b="0" dirty="0" err="1" smtClean="0"/>
              <a:t>ni</a:t>
            </a:r>
            <a:r>
              <a:rPr lang="en-US" sz="1200" b="0" dirty="0" smtClean="0"/>
              <a:t>)</a:t>
            </a:r>
            <a:endParaRPr lang="en-US" b="0" dirty="0" smtClean="0"/>
          </a:p>
        </p:txBody>
      </p:sp>
      <p:sp>
        <p:nvSpPr>
          <p:cNvPr id="172" name="Google Shape;1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70000"/>
              </a:lnSpc>
              <a:spcBef>
                <a:spcPts val="0"/>
              </a:spcBef>
              <a:spcAft>
                <a:spcPts val="0"/>
              </a:spcAft>
              <a:buClr>
                <a:schemeClr val="lt1"/>
              </a:buClr>
              <a:buSzPts val="3200"/>
              <a:buFont typeface="Arial"/>
              <a:buNone/>
              <a:tabLst/>
              <a:defRPr/>
            </a:pPr>
            <a:r>
              <a:rPr lang="en-US" sz="1200" dirty="0" err="1" smtClean="0">
                <a:solidFill>
                  <a:schemeClr val="lt1"/>
                </a:solidFill>
                <a:latin typeface="Arial"/>
                <a:ea typeface="Arial"/>
                <a:cs typeface="Arial"/>
                <a:sym typeface="Arial"/>
              </a:rPr>
              <a:t>Ahkayak</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ahkya</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mabyin</a:t>
            </a:r>
            <a:r>
              <a:rPr lang="en-US" sz="1200" dirty="0" smtClean="0">
                <a:solidFill>
                  <a:schemeClr val="lt1"/>
                </a:solidFill>
                <a:latin typeface="Arial"/>
                <a:ea typeface="Arial"/>
                <a:cs typeface="Arial"/>
                <a:sym typeface="Arial"/>
              </a:rPr>
              <a:t> a </a:t>
            </a:r>
            <a:r>
              <a:rPr lang="en-US" sz="1200" dirty="0" err="1" smtClean="0">
                <a:solidFill>
                  <a:schemeClr val="lt1"/>
                </a:solidFill>
                <a:latin typeface="Arial"/>
                <a:ea typeface="Arial"/>
                <a:cs typeface="Arial"/>
                <a:sym typeface="Arial"/>
              </a:rPr>
              <a:t>akyu</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majaw</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malu</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masha</a:t>
            </a:r>
            <a:r>
              <a:rPr lang="en-US" sz="1200" dirty="0" smtClean="0">
                <a:solidFill>
                  <a:schemeClr val="lt1"/>
                </a:solidFill>
              </a:rPr>
              <a:t>, </a:t>
            </a:r>
            <a:r>
              <a:rPr lang="en-US" sz="1200" dirty="0" err="1" smtClean="0">
                <a:solidFill>
                  <a:schemeClr val="lt1"/>
                </a:solidFill>
              </a:rPr>
              <a:t>kaga</a:t>
            </a:r>
            <a:r>
              <a:rPr lang="en-US" sz="1200" dirty="0" smtClean="0">
                <a:solidFill>
                  <a:schemeClr val="lt1"/>
                </a:solidFill>
              </a:rPr>
              <a:t> n-</a:t>
            </a:r>
            <a:r>
              <a:rPr lang="en-US" sz="1200" dirty="0" err="1" smtClean="0">
                <a:solidFill>
                  <a:schemeClr val="lt1"/>
                </a:solidFill>
              </a:rPr>
              <a:t>nga</a:t>
            </a:r>
            <a:r>
              <a:rPr lang="en-US" sz="1200" dirty="0" smtClean="0">
                <a:solidFill>
                  <a:schemeClr val="lt1"/>
                </a:solidFill>
              </a:rPr>
              <a:t> yang </a:t>
            </a:r>
            <a:r>
              <a:rPr lang="en-US" sz="1200" dirty="0" err="1" smtClean="0">
                <a:solidFill>
                  <a:schemeClr val="lt1"/>
                </a:solidFill>
              </a:rPr>
              <a:t>nmai</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ai</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arung</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arai</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ni</a:t>
            </a:r>
            <a:r>
              <a:rPr lang="en-US" sz="1200" dirty="0" smtClean="0">
                <a:solidFill>
                  <a:schemeClr val="lt1"/>
                </a:solidFill>
                <a:latin typeface="Arial"/>
                <a:ea typeface="Arial"/>
                <a:cs typeface="Arial"/>
                <a:sym typeface="Arial"/>
              </a:rPr>
              <a:t> </a:t>
            </a:r>
            <a:r>
              <a:rPr lang="en-US" sz="1200" dirty="0" err="1" smtClean="0">
                <a:solidFill>
                  <a:schemeClr val="lt1"/>
                </a:solidFill>
              </a:rPr>
              <a:t>hte</a:t>
            </a:r>
            <a:r>
              <a:rPr lang="en-US" sz="1200" dirty="0" smtClean="0">
                <a:solidFill>
                  <a:schemeClr val="lt1"/>
                </a:solidFill>
              </a:rPr>
              <a:t> </a:t>
            </a:r>
            <a:r>
              <a:rPr lang="en-US" sz="1200" dirty="0" err="1" smtClean="0">
                <a:solidFill>
                  <a:schemeClr val="lt1"/>
                </a:solidFill>
              </a:rPr>
              <a:t>garum</a:t>
            </a:r>
            <a:r>
              <a:rPr lang="en-US" sz="1200" dirty="0" smtClean="0">
                <a:solidFill>
                  <a:schemeClr val="lt1"/>
                </a:solidFill>
              </a:rPr>
              <a:t>  </a:t>
            </a:r>
            <a:r>
              <a:rPr lang="en-US" sz="1200" dirty="0" err="1" smtClean="0">
                <a:solidFill>
                  <a:schemeClr val="lt1"/>
                </a:solidFill>
              </a:rPr>
              <a:t>lajang</a:t>
            </a:r>
            <a:r>
              <a:rPr lang="en-US" sz="1200" dirty="0" smtClean="0">
                <a:solidFill>
                  <a:schemeClr val="lt1"/>
                </a:solidFill>
              </a:rPr>
              <a:t> lam </a:t>
            </a:r>
            <a:r>
              <a:rPr lang="en-US" sz="1200" dirty="0" err="1" smtClean="0">
                <a:solidFill>
                  <a:schemeClr val="lt1"/>
                </a:solidFill>
              </a:rPr>
              <a:t>ni</a:t>
            </a:r>
            <a:r>
              <a:rPr lang="en-US" sz="1200" dirty="0" smtClean="0">
                <a:solidFill>
                  <a:schemeClr val="lt1"/>
                </a:solidFill>
              </a:rPr>
              <a:t> </a:t>
            </a:r>
            <a:r>
              <a:rPr lang="en-US" sz="1200" dirty="0" err="1" smtClean="0">
                <a:solidFill>
                  <a:schemeClr val="lt1"/>
                </a:solidFill>
              </a:rPr>
              <a:t>hpe</a:t>
            </a:r>
            <a:r>
              <a:rPr lang="en-US" sz="1200" dirty="0" smtClean="0">
                <a:solidFill>
                  <a:schemeClr val="lt1"/>
                </a:solidFill>
              </a:rPr>
              <a:t> </a:t>
            </a:r>
            <a:r>
              <a:rPr lang="en-US" sz="1200" dirty="0" err="1" smtClean="0">
                <a:solidFill>
                  <a:schemeClr val="lt1"/>
                </a:solidFill>
              </a:rPr>
              <a:t>dep</a:t>
            </a:r>
            <a:r>
              <a:rPr lang="en-US" sz="1200" baseline="0" dirty="0" smtClean="0">
                <a:solidFill>
                  <a:schemeClr val="lt1"/>
                </a:solidFill>
              </a:rPr>
              <a:t> </a:t>
            </a:r>
            <a:r>
              <a:rPr lang="en-US" sz="1200" baseline="0" dirty="0" err="1" smtClean="0">
                <a:solidFill>
                  <a:schemeClr val="lt1"/>
                </a:solidFill>
              </a:rPr>
              <a:t>hkap</a:t>
            </a:r>
            <a:r>
              <a:rPr lang="en-US" sz="1200" baseline="0" dirty="0" smtClean="0">
                <a:solidFill>
                  <a:schemeClr val="lt1"/>
                </a:solidFill>
              </a:rPr>
              <a:t> </a:t>
            </a:r>
            <a:r>
              <a:rPr lang="en-US" sz="1200" baseline="0" dirty="0" err="1" smtClean="0">
                <a:solidFill>
                  <a:schemeClr val="lt1"/>
                </a:solidFill>
              </a:rPr>
              <a:t>ai</a:t>
            </a:r>
            <a:r>
              <a:rPr lang="en-US" sz="1200" baseline="0" dirty="0" smtClean="0">
                <a:solidFill>
                  <a:schemeClr val="lt1"/>
                </a:solidFill>
              </a:rPr>
              <a:t> </a:t>
            </a:r>
            <a:r>
              <a:rPr lang="en-US" sz="1200" baseline="0" dirty="0" err="1" smtClean="0">
                <a:solidFill>
                  <a:schemeClr val="lt1"/>
                </a:solidFill>
              </a:rPr>
              <a:t>daram</a:t>
            </a:r>
            <a:r>
              <a:rPr lang="en-US" sz="1200" dirty="0" smtClean="0">
                <a:solidFill>
                  <a:schemeClr val="lt1"/>
                </a:solidFill>
              </a:rPr>
              <a:t> la </a:t>
            </a:r>
            <a:r>
              <a:rPr lang="en-US" sz="1200" dirty="0" err="1" smtClean="0">
                <a:solidFill>
                  <a:schemeClr val="lt1"/>
                </a:solidFill>
              </a:rPr>
              <a:t>ai</a:t>
            </a:r>
            <a:r>
              <a:rPr lang="en-US" sz="1200" dirty="0" smtClean="0">
                <a:solidFill>
                  <a:schemeClr val="lt1"/>
                </a:solidFill>
              </a:rPr>
              <a:t> lam.</a:t>
            </a:r>
            <a:endParaRPr lang="en-US" sz="1200" dirty="0" smtClean="0">
              <a:solidFill>
                <a:schemeClr val="lt1"/>
              </a:solidFill>
              <a:latin typeface="Arial"/>
              <a:ea typeface="Arial"/>
              <a:cs typeface="Arial"/>
              <a:sym typeface="Arial"/>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smtClean="0">
                <a:solidFill>
                  <a:schemeClr val="lt1"/>
                </a:solidFill>
                <a:latin typeface="Arial"/>
                <a:ea typeface="Arial"/>
                <a:cs typeface="Arial"/>
                <a:sym typeface="Arial"/>
              </a:rPr>
              <a:t>Masha </a:t>
            </a:r>
            <a:r>
              <a:rPr lang="en-US" sz="1200" dirty="0" err="1" smtClean="0">
                <a:solidFill>
                  <a:schemeClr val="lt1"/>
                </a:solidFill>
              </a:rPr>
              <a:t>l</a:t>
            </a:r>
            <a:r>
              <a:rPr lang="en-US" sz="1200" dirty="0" err="1" smtClean="0">
                <a:solidFill>
                  <a:schemeClr val="lt1"/>
                </a:solidFill>
                <a:latin typeface="Arial"/>
                <a:ea typeface="Arial"/>
                <a:cs typeface="Arial"/>
                <a:sym typeface="Arial"/>
              </a:rPr>
              <a:t>angai</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si</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wai</a:t>
            </a:r>
            <a:r>
              <a:rPr lang="en-US" sz="1200" dirty="0" smtClean="0">
                <a:solidFill>
                  <a:schemeClr val="lt1"/>
                </a:solidFill>
                <a:latin typeface="Arial"/>
                <a:ea typeface="Arial"/>
                <a:cs typeface="Arial"/>
                <a:sym typeface="Arial"/>
              </a:rPr>
              <a:t> mat </a:t>
            </a:r>
            <a:r>
              <a:rPr lang="en-US" sz="1200" dirty="0" err="1" smtClean="0">
                <a:solidFill>
                  <a:schemeClr val="lt1"/>
                </a:solidFill>
                <a:latin typeface="Arial"/>
                <a:ea typeface="Arial"/>
                <a:cs typeface="Arial"/>
                <a:sym typeface="Arial"/>
              </a:rPr>
              <a:t>ai</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aten</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hta</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galaw</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ra</a:t>
            </a:r>
            <a:r>
              <a:rPr lang="en-US" sz="1200" baseline="0" dirty="0" smtClean="0">
                <a:solidFill>
                  <a:schemeClr val="lt1"/>
                </a:solidFill>
                <a:latin typeface="Arial"/>
                <a:ea typeface="Arial"/>
                <a:cs typeface="Arial"/>
                <a:sym typeface="Arial"/>
              </a:rPr>
              <a:t> </a:t>
            </a:r>
            <a:r>
              <a:rPr lang="en-US" sz="1200" baseline="0" dirty="0" err="1" smtClean="0">
                <a:solidFill>
                  <a:schemeClr val="lt1"/>
                </a:solidFill>
                <a:latin typeface="Arial"/>
                <a:ea typeface="Arial"/>
                <a:cs typeface="Arial"/>
                <a:sym typeface="Arial"/>
              </a:rPr>
              <a:t>ai</a:t>
            </a:r>
            <a:r>
              <a:rPr lang="en-US" sz="1200" baseline="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htung</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lai</a:t>
            </a:r>
            <a:r>
              <a:rPr lang="en-US" sz="1200" dirty="0" smtClean="0">
                <a:solidFill>
                  <a:schemeClr val="lt1"/>
                </a:solidFill>
                <a:latin typeface="Arial"/>
                <a:ea typeface="Arial"/>
                <a:cs typeface="Arial"/>
                <a:sym typeface="Arial"/>
              </a:rPr>
              <a:t> lam </a:t>
            </a:r>
            <a:r>
              <a:rPr lang="en-US" sz="1200" dirty="0" err="1" smtClean="0">
                <a:solidFill>
                  <a:schemeClr val="lt1"/>
                </a:solidFill>
                <a:latin typeface="Arial"/>
                <a:ea typeface="Arial"/>
                <a:cs typeface="Arial"/>
                <a:sym typeface="Arial"/>
              </a:rPr>
              <a:t>hpe</a:t>
            </a:r>
            <a:r>
              <a:rPr lang="en-US" sz="1200" dirty="0" smtClean="0">
                <a:solidFill>
                  <a:schemeClr val="lt1"/>
                </a:solidFill>
                <a:latin typeface="Arial"/>
                <a:ea typeface="Arial"/>
                <a:cs typeface="Arial"/>
                <a:sym typeface="Arial"/>
              </a:rPr>
              <a:t>  </a:t>
            </a:r>
            <a:r>
              <a:rPr lang="en-US" sz="1200" dirty="0" err="1" smtClean="0">
                <a:solidFill>
                  <a:schemeClr val="lt1"/>
                </a:solidFill>
                <a:latin typeface="Arial"/>
                <a:ea typeface="Arial"/>
                <a:cs typeface="Arial"/>
                <a:sym typeface="Arial"/>
              </a:rPr>
              <a:t>galaw</a:t>
            </a:r>
            <a:r>
              <a:rPr lang="en-US" sz="1200" dirty="0" smtClean="0">
                <a:solidFill>
                  <a:schemeClr val="lt1"/>
                </a:solidFill>
                <a:latin typeface="Arial"/>
                <a:ea typeface="Arial"/>
                <a:cs typeface="Arial"/>
                <a:sym typeface="Arial"/>
              </a:rPr>
              <a:t> </a:t>
            </a:r>
            <a:r>
              <a:rPr lang="en-US" sz="1200" dirty="0" err="1" smtClean="0">
                <a:solidFill>
                  <a:schemeClr val="lt1"/>
                </a:solidFill>
              </a:rPr>
              <a:t>lu</a:t>
            </a:r>
            <a:r>
              <a:rPr lang="en-US" sz="1200" dirty="0" smtClean="0">
                <a:solidFill>
                  <a:schemeClr val="lt1"/>
                </a:solidFill>
              </a:rPr>
              <a:t> </a:t>
            </a:r>
            <a:r>
              <a:rPr lang="en-US" sz="1200" dirty="0" err="1" smtClean="0">
                <a:solidFill>
                  <a:schemeClr val="lt1"/>
                </a:solidFill>
              </a:rPr>
              <a:t>hkra</a:t>
            </a:r>
            <a:r>
              <a:rPr lang="en-US" sz="1200" dirty="0" smtClean="0">
                <a:solidFill>
                  <a:schemeClr val="lt1"/>
                </a:solidFill>
              </a:rPr>
              <a:t> </a:t>
            </a:r>
            <a:r>
              <a:rPr lang="en-US" sz="1200" dirty="0" err="1" smtClean="0">
                <a:solidFill>
                  <a:schemeClr val="lt1"/>
                </a:solidFill>
              </a:rPr>
              <a:t>garum</a:t>
            </a:r>
            <a:r>
              <a:rPr lang="en-US" sz="1200" dirty="0" smtClean="0">
                <a:solidFill>
                  <a:schemeClr val="lt1"/>
                </a:solidFill>
              </a:rPr>
              <a:t>  </a:t>
            </a:r>
            <a:r>
              <a:rPr lang="en-US" sz="1200" dirty="0" err="1" smtClean="0">
                <a:solidFill>
                  <a:schemeClr val="lt1"/>
                </a:solidFill>
              </a:rPr>
              <a:t>shabyin</a:t>
            </a:r>
            <a:r>
              <a:rPr lang="en-US" sz="1200" dirty="0" smtClean="0">
                <a:solidFill>
                  <a:schemeClr val="lt1"/>
                </a:solidFill>
              </a:rPr>
              <a:t> </a:t>
            </a:r>
            <a:r>
              <a:rPr lang="en-US" sz="1200" dirty="0" err="1" smtClean="0">
                <a:solidFill>
                  <a:schemeClr val="lt1"/>
                </a:solidFill>
              </a:rPr>
              <a:t>ya</a:t>
            </a:r>
            <a:r>
              <a:rPr lang="en-US" sz="1200" dirty="0" smtClean="0">
                <a:solidFill>
                  <a:schemeClr val="lt1"/>
                </a:solidFill>
              </a:rPr>
              <a:t> </a:t>
            </a:r>
            <a:r>
              <a:rPr lang="en-US" sz="1200" dirty="0" err="1" smtClean="0">
                <a:solidFill>
                  <a:schemeClr val="lt1"/>
                </a:solidFill>
              </a:rPr>
              <a:t>ai</a:t>
            </a:r>
            <a:r>
              <a:rPr lang="en-US" sz="1200" dirty="0" smtClean="0">
                <a:solidFill>
                  <a:schemeClr val="lt1"/>
                </a:solidFill>
              </a:rPr>
              <a:t> lam.</a:t>
            </a:r>
            <a:endParaRPr dirty="0"/>
          </a:p>
          <a:p>
            <a:pPr marL="0" lvl="0" indent="0" algn="l" rtl="0">
              <a:lnSpc>
                <a:spcPct val="100000"/>
              </a:lnSpc>
              <a:spcBef>
                <a:spcPts val="0"/>
              </a:spcBef>
              <a:spcAft>
                <a:spcPts val="0"/>
              </a:spcAft>
              <a:buSzPts val="1400"/>
              <a:buNone/>
            </a:pPr>
            <a:r>
              <a:rPr lang="en-US" dirty="0" smtClean="0"/>
              <a:t> </a:t>
            </a:r>
            <a:endParaRPr dirty="0" smtClean="0"/>
          </a:p>
          <a:p>
            <a:pPr marL="0" lvl="0" indent="0" algn="l" rtl="0">
              <a:lnSpc>
                <a:spcPct val="100000"/>
              </a:lnSpc>
              <a:spcBef>
                <a:spcPts val="0"/>
              </a:spcBef>
              <a:spcAft>
                <a:spcPts val="0"/>
              </a:spcAft>
              <a:buSzPts val="1400"/>
              <a:buNone/>
            </a:pPr>
            <a:endParaRPr dirty="0"/>
          </a:p>
        </p:txBody>
      </p:sp>
      <p:sp>
        <p:nvSpPr>
          <p:cNvPr id="191" name="Google Shape;19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err="1" smtClean="0">
                <a:latin typeface="Arial"/>
                <a:ea typeface="Arial"/>
                <a:cs typeface="Arial"/>
                <a:sym typeface="Arial"/>
              </a:rPr>
              <a:t>Ahkyak</a:t>
            </a:r>
            <a:r>
              <a:rPr lang="en-US" sz="1200" dirty="0" smtClean="0">
                <a:latin typeface="Arial"/>
                <a:ea typeface="Arial"/>
                <a:cs typeface="Arial"/>
                <a:sym typeface="Arial"/>
              </a:rPr>
              <a:t> </a:t>
            </a:r>
            <a:r>
              <a:rPr lang="en-US" sz="1200" dirty="0" err="1" smtClean="0">
                <a:latin typeface="Arial"/>
                <a:ea typeface="Arial"/>
                <a:cs typeface="Arial"/>
                <a:sym typeface="Arial"/>
              </a:rPr>
              <a:t>ahkya</a:t>
            </a:r>
            <a:r>
              <a:rPr lang="en-US" sz="1200" dirty="0" smtClean="0">
                <a:latin typeface="Arial"/>
                <a:ea typeface="Arial"/>
                <a:cs typeface="Arial"/>
                <a:sym typeface="Arial"/>
              </a:rPr>
              <a:t> </a:t>
            </a:r>
            <a:r>
              <a:rPr lang="en-US" sz="1200" dirty="0" err="1" smtClean="0">
                <a:latin typeface="Arial"/>
                <a:ea typeface="Arial"/>
                <a:cs typeface="Arial"/>
                <a:sym typeface="Arial"/>
              </a:rPr>
              <a:t>mabyin</a:t>
            </a:r>
            <a:r>
              <a:rPr lang="en-US" sz="1200" dirty="0" smtClean="0">
                <a:latin typeface="Arial"/>
                <a:ea typeface="Arial"/>
                <a:cs typeface="Arial"/>
                <a:sym typeface="Arial"/>
              </a:rPr>
              <a:t> a </a:t>
            </a:r>
            <a:r>
              <a:rPr lang="en-US" sz="1200" dirty="0" err="1" smtClean="0">
                <a:latin typeface="Arial"/>
                <a:ea typeface="Arial"/>
                <a:cs typeface="Arial"/>
                <a:sym typeface="Arial"/>
              </a:rPr>
              <a:t>majaw</a:t>
            </a:r>
            <a:r>
              <a:rPr lang="en-US" sz="1200" dirty="0" smtClean="0">
                <a:latin typeface="Arial"/>
                <a:ea typeface="Arial"/>
                <a:cs typeface="Arial"/>
                <a:sym typeface="Arial"/>
              </a:rPr>
              <a:t> </a:t>
            </a:r>
            <a:r>
              <a:rPr lang="en-US" sz="1200" dirty="0" err="1" smtClean="0"/>
              <a:t>madung</a:t>
            </a:r>
            <a:r>
              <a:rPr lang="en-US" sz="1200" dirty="0" smtClean="0"/>
              <a:t> </a:t>
            </a:r>
            <a:r>
              <a:rPr lang="en-US" sz="1200" dirty="0" err="1" smtClean="0"/>
              <a:t>gawn</a:t>
            </a:r>
            <a:r>
              <a:rPr lang="en-US" sz="1200" dirty="0" smtClean="0"/>
              <a:t> </a:t>
            </a:r>
            <a:r>
              <a:rPr lang="en-US" sz="1200" dirty="0" err="1" smtClean="0"/>
              <a:t>lajang</a:t>
            </a:r>
            <a:r>
              <a:rPr lang="en-US" sz="1200" dirty="0" smtClean="0"/>
              <a:t> </a:t>
            </a:r>
            <a:r>
              <a:rPr lang="en-US" sz="1200" dirty="0" err="1" smtClean="0"/>
              <a:t>ya</a:t>
            </a:r>
            <a:r>
              <a:rPr lang="en-US" sz="1200" dirty="0" smtClean="0"/>
              <a:t> </a:t>
            </a:r>
            <a:r>
              <a:rPr lang="en-US" sz="1200" dirty="0" err="1" smtClean="0"/>
              <a:t>nga</a:t>
            </a:r>
            <a:r>
              <a:rPr lang="en-US" sz="1200" dirty="0" smtClean="0"/>
              <a:t> ai </a:t>
            </a:r>
            <a:r>
              <a:rPr lang="en-US" sz="1200" dirty="0" err="1" smtClean="0"/>
              <a:t>ni</a:t>
            </a:r>
            <a:r>
              <a:rPr lang="en-US" sz="1200" dirty="0" smtClean="0"/>
              <a:t> </a:t>
            </a:r>
            <a:r>
              <a:rPr lang="en-US" sz="1200" dirty="0" err="1" smtClean="0"/>
              <a:t>hku</a:t>
            </a:r>
            <a:r>
              <a:rPr lang="en-US" sz="1200" dirty="0" smtClean="0"/>
              <a:t> </a:t>
            </a:r>
            <a:r>
              <a:rPr lang="en-US" sz="1200" dirty="0" err="1" smtClean="0"/>
              <a:t>na</a:t>
            </a:r>
            <a:r>
              <a:rPr lang="en-US" sz="1200" dirty="0" smtClean="0"/>
              <a:t> </a:t>
            </a:r>
            <a:r>
              <a:rPr lang="en-US" sz="1200" dirty="0" err="1" smtClean="0"/>
              <a:t>nlu</a:t>
            </a:r>
            <a:r>
              <a:rPr lang="en-US" sz="1200" dirty="0" smtClean="0"/>
              <a:t> </a:t>
            </a:r>
            <a:r>
              <a:rPr lang="en-US" sz="1200" dirty="0" err="1" smtClean="0"/>
              <a:t>gawn</a:t>
            </a:r>
            <a:r>
              <a:rPr lang="en-US" sz="1200" dirty="0" smtClean="0"/>
              <a:t> </a:t>
            </a:r>
            <a:r>
              <a:rPr lang="en-US" sz="1200" dirty="0" err="1" smtClean="0"/>
              <a:t>lajang</a:t>
            </a:r>
            <a:r>
              <a:rPr lang="en-US" sz="1200" dirty="0" smtClean="0"/>
              <a:t> </a:t>
            </a:r>
            <a:r>
              <a:rPr lang="en-US" sz="1200" dirty="0" err="1" smtClean="0"/>
              <a:t>ya</a:t>
            </a:r>
            <a:r>
              <a:rPr lang="en-US" sz="1200" dirty="0" smtClean="0"/>
              <a:t> </a:t>
            </a:r>
            <a:r>
              <a:rPr lang="en-US" sz="1200" dirty="0" err="1" smtClean="0"/>
              <a:t>lu</a:t>
            </a:r>
            <a:r>
              <a:rPr lang="en-US" sz="1200" dirty="0" smtClean="0"/>
              <a:t> ai </a:t>
            </a:r>
            <a:r>
              <a:rPr lang="en-US" sz="1200" dirty="0" err="1" smtClean="0"/>
              <a:t>shaloi</a:t>
            </a:r>
            <a:r>
              <a:rPr lang="en-US" sz="1200" dirty="0" smtClean="0"/>
              <a:t> (</a:t>
            </a:r>
            <a:r>
              <a:rPr lang="en-US" sz="1200" dirty="0" err="1" smtClean="0"/>
              <a:t>ga</a:t>
            </a:r>
            <a:r>
              <a:rPr lang="en-US" sz="1200" dirty="0" smtClean="0"/>
              <a:t> </a:t>
            </a:r>
            <a:r>
              <a:rPr lang="en-US" sz="1200" dirty="0" err="1" smtClean="0"/>
              <a:t>shadawn</a:t>
            </a:r>
            <a:r>
              <a:rPr lang="en-US" sz="1200" dirty="0" smtClean="0"/>
              <a:t>- mat taw ai lam, </a:t>
            </a:r>
            <a:r>
              <a:rPr lang="en-US" sz="1200" dirty="0" err="1" smtClean="0"/>
              <a:t>tsi</a:t>
            </a:r>
            <a:r>
              <a:rPr lang="en-US" sz="1200" dirty="0" smtClean="0"/>
              <a:t> rung lung taw </a:t>
            </a:r>
            <a:r>
              <a:rPr lang="en-US" sz="1200" dirty="0" err="1" smtClean="0"/>
              <a:t>ra</a:t>
            </a:r>
            <a:r>
              <a:rPr lang="en-US" sz="1200" dirty="0" smtClean="0"/>
              <a:t> ai lam, </a:t>
            </a:r>
            <a:r>
              <a:rPr lang="en-US" sz="1200" dirty="0" err="1" smtClean="0"/>
              <a:t>laksan</a:t>
            </a:r>
            <a:r>
              <a:rPr lang="en-US" sz="1200" dirty="0" smtClean="0"/>
              <a:t> </a:t>
            </a:r>
            <a:r>
              <a:rPr lang="en-US" sz="1200" dirty="0" err="1" smtClean="0"/>
              <a:t>nga</a:t>
            </a:r>
            <a:r>
              <a:rPr lang="en-US" sz="1200" dirty="0" smtClean="0"/>
              <a:t> taw </a:t>
            </a:r>
            <a:r>
              <a:rPr lang="en-US" sz="1200" dirty="0" err="1" smtClean="0"/>
              <a:t>ra</a:t>
            </a:r>
            <a:r>
              <a:rPr lang="en-US" sz="1200" dirty="0" smtClean="0"/>
              <a:t> ai lam)</a:t>
            </a:r>
            <a:r>
              <a:rPr lang="en-US" sz="1200" dirty="0" err="1" smtClean="0"/>
              <a:t>shingbyi</a:t>
            </a:r>
            <a:r>
              <a:rPr lang="en-US" sz="1200" dirty="0" smtClean="0"/>
              <a:t> </a:t>
            </a:r>
            <a:r>
              <a:rPr lang="en-US" sz="1200" dirty="0" err="1" smtClean="0"/>
              <a:t>nga</a:t>
            </a:r>
            <a:r>
              <a:rPr lang="en-US" sz="1200" dirty="0" smtClean="0"/>
              <a:t> ai </a:t>
            </a:r>
            <a:r>
              <a:rPr lang="en-US" sz="1200" dirty="0" err="1" smtClean="0"/>
              <a:t>masha</a:t>
            </a:r>
            <a:r>
              <a:rPr lang="en-US" sz="1200" dirty="0" smtClean="0"/>
              <a:t> </a:t>
            </a:r>
            <a:r>
              <a:rPr lang="en-US" sz="1200" dirty="0" err="1" smtClean="0"/>
              <a:t>ni</a:t>
            </a:r>
            <a:r>
              <a:rPr lang="en-US" sz="1200" dirty="0" smtClean="0"/>
              <a:t> ( </a:t>
            </a:r>
            <a:r>
              <a:rPr lang="en-US" sz="1200" dirty="0" err="1" smtClean="0"/>
              <a:t>ga</a:t>
            </a:r>
            <a:r>
              <a:rPr lang="en-US" sz="1200" dirty="0" smtClean="0"/>
              <a:t> </a:t>
            </a:r>
            <a:r>
              <a:rPr lang="en-US" sz="1200" dirty="0" err="1" smtClean="0"/>
              <a:t>shadawn</a:t>
            </a:r>
            <a:r>
              <a:rPr lang="en-US" sz="1200" dirty="0" smtClean="0"/>
              <a:t>- ma </a:t>
            </a:r>
            <a:r>
              <a:rPr lang="en-US" sz="1200" dirty="0" err="1" smtClean="0"/>
              <a:t>ni</a:t>
            </a:r>
            <a:r>
              <a:rPr lang="en-US" sz="1200" dirty="0" smtClean="0"/>
              <a:t>) </a:t>
            </a:r>
            <a:r>
              <a:rPr lang="en-US" sz="1200" dirty="0" err="1" smtClean="0"/>
              <a:t>hpe</a:t>
            </a:r>
            <a:r>
              <a:rPr lang="en-US" sz="1200" dirty="0" smtClean="0"/>
              <a:t> </a:t>
            </a:r>
            <a:r>
              <a:rPr lang="en-US" sz="1200" dirty="0" err="1" smtClean="0"/>
              <a:t>gawng</a:t>
            </a:r>
            <a:r>
              <a:rPr lang="en-US" sz="1200" dirty="0" smtClean="0"/>
              <a:t> </a:t>
            </a:r>
            <a:r>
              <a:rPr lang="en-US" sz="1200" dirty="0" err="1" smtClean="0"/>
              <a:t>lajang</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ladat</a:t>
            </a:r>
            <a:r>
              <a:rPr lang="en-US" sz="1200" dirty="0" smtClean="0"/>
              <a:t> </a:t>
            </a:r>
            <a:r>
              <a:rPr lang="en-US" sz="1200" dirty="0" err="1" smtClean="0"/>
              <a:t>ni</a:t>
            </a:r>
            <a:endParaRPr dirty="0"/>
          </a:p>
          <a:p>
            <a:pPr marL="0" lvl="0" indent="0" algn="l" rtl="0">
              <a:lnSpc>
                <a:spcPct val="100000"/>
              </a:lnSpc>
              <a:spcBef>
                <a:spcPts val="0"/>
              </a:spcBef>
              <a:spcAft>
                <a:spcPts val="0"/>
              </a:spcAft>
              <a:buSzPts val="1400"/>
              <a:buNone/>
            </a:pPr>
            <a:endParaRPr dirty="0"/>
          </a:p>
        </p:txBody>
      </p:sp>
      <p:sp>
        <p:nvSpPr>
          <p:cNvPr id="200" name="Google Shape;2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54"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54"/>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4"/>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56"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5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6"/>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7" name="Google Shape;1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19" name="Google Shape;11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5"/>
          <p:cNvSpPr>
            <a:spLocks noGrp="1"/>
          </p:cNvSpPr>
          <p:nvPr>
            <p:ph type="pic" idx="2"/>
          </p:nvPr>
        </p:nvSpPr>
        <p:spPr>
          <a:xfrm>
            <a:off x="5183188" y="987425"/>
            <a:ext cx="6172200" cy="4873625"/>
          </a:xfrm>
          <a:prstGeom prst="rect">
            <a:avLst/>
          </a:prstGeom>
          <a:noFill/>
          <a:ln>
            <a:noFill/>
          </a:ln>
        </p:spPr>
      </p:sp>
      <p:sp>
        <p:nvSpPr>
          <p:cNvPr id="68" name="Google Shape;68;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
        <p:cNvGrpSpPr/>
        <p:nvPr/>
      </p:nvGrpSpPr>
      <p:grpSpPr>
        <a:xfrm>
          <a:off x="0" y="0"/>
          <a:ext cx="0" cy="0"/>
          <a:chOff x="0" y="0"/>
          <a:chExt cx="0" cy="0"/>
        </a:xfrm>
      </p:grpSpPr>
      <p:sp>
        <p:nvSpPr>
          <p:cNvPr id="98" name="Google Shape;9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1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1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00" name="Google Shape;10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1" name="Google Shape;10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2" name="Google Shape;10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
        <p:cNvGrpSpPr/>
        <p:nvPr/>
      </p:nvGrpSpPr>
      <p:grpSpPr>
        <a:xfrm>
          <a:off x="0" y="0"/>
          <a:ext cx="0" cy="0"/>
          <a:chOff x="0" y="0"/>
          <a:chExt cx="0" cy="0"/>
        </a:xfrm>
      </p:grpSpPr>
      <p:sp>
        <p:nvSpPr>
          <p:cNvPr id="111" name="Google Shape;11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 name="Google Shape;112;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3" name="Google Shape;1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14" name="Google Shape;1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15" name="Google Shape;1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228600" y="1600200"/>
            <a:ext cx="12192000" cy="2469662"/>
          </a:xfrm>
          <a:prstGeom prst="rect">
            <a:avLst/>
          </a:prstGeom>
          <a:noFill/>
          <a:ln>
            <a:noFill/>
          </a:ln>
        </p:spPr>
        <p:txBody>
          <a:bodyPr spcFirstLastPara="1" wrap="square" lIns="91425" tIns="45700" rIns="91425" bIns="45700" anchor="b" anchorCtr="0">
            <a:noAutofit/>
          </a:bodyPr>
          <a:lstStyle/>
          <a:p>
            <a:pPr lvl="0">
              <a:lnSpc>
                <a:spcPct val="150000"/>
              </a:lnSpc>
              <a:buClr>
                <a:srgbClr val="002060"/>
              </a:buClr>
              <a:buSzPts val="6600"/>
            </a:pPr>
            <a:r>
              <a:rPr lang="en-US" sz="4800" b="1" dirty="0" err="1">
                <a:solidFill>
                  <a:srgbClr val="002060"/>
                </a:solidFill>
                <a:sym typeface="Arial"/>
              </a:rPr>
              <a:t>Myit</a:t>
            </a:r>
            <a:r>
              <a:rPr lang="en-US" sz="4800" b="1" dirty="0">
                <a:solidFill>
                  <a:srgbClr val="002060"/>
                </a:solidFill>
                <a:sym typeface="Arial"/>
              </a:rPr>
              <a:t> </a:t>
            </a:r>
            <a:r>
              <a:rPr lang="en-US" sz="4800" b="1" dirty="0" err="1">
                <a:solidFill>
                  <a:srgbClr val="002060"/>
                </a:solidFill>
                <a:sym typeface="Arial"/>
              </a:rPr>
              <a:t>hte</a:t>
            </a:r>
            <a:r>
              <a:rPr lang="en-US" sz="4800" b="1" dirty="0">
                <a:solidFill>
                  <a:srgbClr val="002060"/>
                </a:solidFill>
                <a:sym typeface="Arial"/>
              </a:rPr>
              <a:t> </a:t>
            </a:r>
            <a:r>
              <a:rPr lang="en-US" sz="4800" b="1" dirty="0" err="1">
                <a:solidFill>
                  <a:srgbClr val="002060"/>
                </a:solidFill>
                <a:sym typeface="Arial"/>
              </a:rPr>
              <a:t>seng</a:t>
            </a:r>
            <a:r>
              <a:rPr lang="en-US" sz="4800" b="1" dirty="0">
                <a:solidFill>
                  <a:srgbClr val="002060"/>
                </a:solidFill>
                <a:sym typeface="Arial"/>
              </a:rPr>
              <a:t> </a:t>
            </a:r>
            <a:r>
              <a:rPr lang="en-US" sz="4800" b="1" dirty="0" smtClean="0">
                <a:solidFill>
                  <a:srgbClr val="002060"/>
                </a:solidFill>
                <a:sym typeface="Arial"/>
              </a:rPr>
              <a:t>n-</a:t>
            </a:r>
            <a:r>
              <a:rPr lang="en-US" sz="4800" b="1" dirty="0" err="1" smtClean="0">
                <a:solidFill>
                  <a:srgbClr val="002060"/>
                </a:solidFill>
                <a:sym typeface="Arial"/>
              </a:rPr>
              <a:t>na</a:t>
            </a:r>
            <a:r>
              <a:rPr lang="en-US" sz="4800" b="1" dirty="0" smtClean="0">
                <a:solidFill>
                  <a:srgbClr val="002060"/>
                </a:solidFill>
                <a:sym typeface="Arial"/>
              </a:rPr>
              <a:t> </a:t>
            </a:r>
            <a:r>
              <a:rPr lang="en-US" sz="4800" b="1" dirty="0" err="1" smtClean="0">
                <a:solidFill>
                  <a:srgbClr val="002060"/>
                </a:solidFill>
                <a:sym typeface="Arial"/>
              </a:rPr>
              <a:t>garum</a:t>
            </a:r>
            <a:r>
              <a:rPr lang="en-US" sz="4800" b="1" dirty="0" smtClean="0">
                <a:solidFill>
                  <a:srgbClr val="002060"/>
                </a:solidFill>
                <a:sym typeface="Arial"/>
              </a:rPr>
              <a:t> </a:t>
            </a:r>
            <a:r>
              <a:rPr lang="en-US" sz="4800" b="1" dirty="0" err="1">
                <a:solidFill>
                  <a:srgbClr val="002060"/>
                </a:solidFill>
                <a:sym typeface="Arial"/>
              </a:rPr>
              <a:t>shingtau</a:t>
            </a:r>
            <a:r>
              <a:rPr lang="en-US" sz="4800" b="1" dirty="0">
                <a:solidFill>
                  <a:srgbClr val="002060"/>
                </a:solidFill>
                <a:sym typeface="Arial"/>
              </a:rPr>
              <a:t> </a:t>
            </a:r>
            <a:r>
              <a:rPr lang="en-US" sz="4800" b="1" dirty="0" err="1">
                <a:solidFill>
                  <a:srgbClr val="002060"/>
                </a:solidFill>
                <a:sym typeface="Arial"/>
              </a:rPr>
              <a:t>ya</a:t>
            </a:r>
            <a:r>
              <a:rPr lang="en-US" sz="4800" b="1" dirty="0">
                <a:solidFill>
                  <a:srgbClr val="002060"/>
                </a:solidFill>
                <a:sym typeface="Arial"/>
              </a:rPr>
              <a:t> ai lam.</a:t>
            </a:r>
            <a:r>
              <a:rPr lang="en-US" sz="4400" b="1" dirty="0">
                <a:solidFill>
                  <a:srgbClr val="002060"/>
                </a:solidFill>
                <a:sym typeface="Arial"/>
              </a:rPr>
              <a:t/>
            </a:r>
            <a:br>
              <a:rPr lang="en-US" sz="4400" b="1" dirty="0">
                <a:solidFill>
                  <a:srgbClr val="002060"/>
                </a:solidFill>
                <a:sym typeface="Arial"/>
              </a:rPr>
            </a:br>
            <a:r>
              <a:rPr lang="en-US" sz="4400" b="1" dirty="0" smtClean="0">
                <a:solidFill>
                  <a:srgbClr val="002060"/>
                </a:solidFill>
                <a:sym typeface="Arial"/>
              </a:rPr>
              <a:t/>
            </a:r>
            <a:br>
              <a:rPr lang="en-US" sz="4400" b="1" dirty="0" smtClean="0">
                <a:solidFill>
                  <a:srgbClr val="002060"/>
                </a:solidFill>
                <a:sym typeface="Arial"/>
              </a:rPr>
            </a:br>
            <a:r>
              <a:rPr lang="en-US" sz="4000" b="1" dirty="0" err="1" smtClean="0">
                <a:solidFill>
                  <a:srgbClr val="002060"/>
                </a:solidFill>
                <a:latin typeface="+mn-lt"/>
                <a:ea typeface="Arial"/>
                <a:cs typeface="Arial"/>
                <a:sym typeface="Arial"/>
              </a:rPr>
              <a:t>Ning</a:t>
            </a:r>
            <a:r>
              <a:rPr lang="en-US" sz="4000" b="1" dirty="0" err="1" smtClean="0">
                <a:solidFill>
                  <a:srgbClr val="002060"/>
                </a:solidFill>
                <a:latin typeface="+mn-lt"/>
              </a:rPr>
              <a:t>pawt</a:t>
            </a:r>
            <a:r>
              <a:rPr lang="en-US" sz="4000" b="1" dirty="0" smtClean="0">
                <a:solidFill>
                  <a:srgbClr val="002060"/>
                </a:solidFill>
                <a:latin typeface="+mn-lt"/>
              </a:rPr>
              <a:t> </a:t>
            </a:r>
            <a:r>
              <a:rPr lang="en-US" sz="4000" b="1" dirty="0" err="1">
                <a:solidFill>
                  <a:srgbClr val="002060"/>
                </a:solidFill>
                <a:latin typeface="+mn-lt"/>
              </a:rPr>
              <a:t>madung</a:t>
            </a:r>
            <a:r>
              <a:rPr lang="en-US" sz="4000" b="1" dirty="0">
                <a:solidFill>
                  <a:srgbClr val="002060"/>
                </a:solidFill>
                <a:latin typeface="+mn-lt"/>
              </a:rPr>
              <a:t> </a:t>
            </a:r>
            <a:r>
              <a:rPr lang="en-US" sz="4000" b="1" dirty="0" err="1">
                <a:solidFill>
                  <a:srgbClr val="002060"/>
                </a:solidFill>
                <a:latin typeface="+mn-lt"/>
              </a:rPr>
              <a:t>kungkyang</a:t>
            </a:r>
            <a:r>
              <a:rPr lang="en-US" sz="4000" b="1" dirty="0">
                <a:solidFill>
                  <a:srgbClr val="002060"/>
                </a:solidFill>
                <a:latin typeface="+mn-lt"/>
              </a:rPr>
              <a:t> </a:t>
            </a:r>
            <a:r>
              <a:rPr lang="en-US" sz="4000" b="1" dirty="0" err="1">
                <a:solidFill>
                  <a:srgbClr val="002060"/>
                </a:solidFill>
                <a:latin typeface="+mn-lt"/>
              </a:rPr>
              <a:t>ai</a:t>
            </a:r>
            <a:r>
              <a:rPr lang="en-US" sz="4000" b="1" dirty="0">
                <a:solidFill>
                  <a:srgbClr val="002060"/>
                </a:solidFill>
                <a:latin typeface="+mn-lt"/>
              </a:rPr>
              <a:t> lam+</a:t>
            </a:r>
            <a:endParaRPr sz="4000" dirty="0">
              <a:latin typeface="+mn-lt"/>
              <a:ea typeface="Arial"/>
              <a:cs typeface="Arial"/>
              <a:sym typeface="Arial"/>
            </a:endParaRPr>
          </a:p>
        </p:txBody>
      </p:sp>
      <p:sp>
        <p:nvSpPr>
          <p:cNvPr id="128" name="Google Shape;128;p2"/>
          <p:cNvSpPr txBox="1">
            <a:spLocks noGrp="1"/>
          </p:cNvSpPr>
          <p:nvPr>
            <p:ph type="body" idx="1"/>
          </p:nvPr>
        </p:nvSpPr>
        <p:spPr>
          <a:xfrm>
            <a:off x="457200" y="4418012"/>
            <a:ext cx="10515600" cy="2344860"/>
          </a:xfrm>
          <a:prstGeom prst="rect">
            <a:avLst/>
          </a:prstGeom>
          <a:noFill/>
          <a:ln>
            <a:noFill/>
          </a:ln>
        </p:spPr>
        <p:txBody>
          <a:bodyPr spcFirstLastPara="1" wrap="square" lIns="91425" tIns="45700" rIns="91425" bIns="45700" anchor="t" anchorCtr="0">
            <a:normAutofit lnSpcReduction="10000"/>
          </a:bodyPr>
          <a:lstStyle/>
          <a:p>
            <a:pPr marL="0" lvl="0" indent="0">
              <a:lnSpc>
                <a:spcPct val="150000"/>
              </a:lnSpc>
              <a:spcBef>
                <a:spcPts val="0"/>
              </a:spcBef>
              <a:buClr>
                <a:srgbClr val="595959"/>
              </a:buClr>
              <a:buSzPts val="2800"/>
            </a:pPr>
            <a:r>
              <a:rPr lang="en-US" sz="3400" b="1" dirty="0" err="1" smtClean="0">
                <a:solidFill>
                  <a:srgbClr val="595959"/>
                </a:solidFill>
                <a:latin typeface="Arial"/>
                <a:ea typeface="Arial"/>
                <a:cs typeface="Arial"/>
                <a:sym typeface="Arial"/>
              </a:rPr>
              <a:t>Myen</a:t>
            </a:r>
            <a:r>
              <a:rPr lang="en-US" sz="3400" b="1" dirty="0" smtClean="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mung</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kaw</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na</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shawng</a:t>
            </a:r>
            <a:r>
              <a:rPr lang="en-US" sz="3400" b="1" dirty="0">
                <a:solidFill>
                  <a:srgbClr val="595959"/>
                </a:solidFill>
                <a:latin typeface="Arial"/>
                <a:ea typeface="Arial"/>
                <a:cs typeface="Arial"/>
                <a:sym typeface="Arial"/>
              </a:rPr>
              <a:t> lam de </a:t>
            </a:r>
            <a:r>
              <a:rPr lang="en-US" sz="3400" b="1" dirty="0" err="1">
                <a:solidFill>
                  <a:srgbClr val="595959"/>
                </a:solidFill>
                <a:latin typeface="Arial"/>
                <a:ea typeface="Arial"/>
                <a:cs typeface="Arial"/>
                <a:sym typeface="Arial"/>
              </a:rPr>
              <a:t>galaw</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hkawm</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sa</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nga</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ai</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magam</a:t>
            </a:r>
            <a:r>
              <a:rPr lang="en-US" sz="3400" b="1" dirty="0">
                <a:solidFill>
                  <a:srgbClr val="595959"/>
                </a:solidFill>
                <a:latin typeface="Arial"/>
                <a:ea typeface="Arial"/>
                <a:cs typeface="Arial"/>
                <a:sym typeface="Arial"/>
              </a:rPr>
              <a:t> gun </a:t>
            </a:r>
            <a:r>
              <a:rPr lang="en-US" sz="3400" b="1" dirty="0" err="1">
                <a:solidFill>
                  <a:srgbClr val="595959"/>
                </a:solidFill>
                <a:latin typeface="Arial"/>
                <a:ea typeface="Arial"/>
                <a:cs typeface="Arial"/>
                <a:sym typeface="Arial"/>
              </a:rPr>
              <a:t>ni</a:t>
            </a:r>
            <a:r>
              <a:rPr lang="en-US" sz="3400" b="1" dirty="0">
                <a:solidFill>
                  <a:srgbClr val="595959"/>
                </a:solidFill>
                <a:latin typeface="Arial"/>
                <a:ea typeface="Arial"/>
                <a:cs typeface="Arial"/>
                <a:sym typeface="Arial"/>
              </a:rPr>
              <a:t> a </a:t>
            </a:r>
            <a:r>
              <a:rPr lang="en-US" sz="3400" b="1" dirty="0" err="1">
                <a:solidFill>
                  <a:srgbClr val="595959"/>
                </a:solidFill>
                <a:latin typeface="Arial"/>
                <a:ea typeface="Arial"/>
                <a:cs typeface="Arial"/>
                <a:sym typeface="Arial"/>
              </a:rPr>
              <a:t>matu</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nhtoi</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kadun</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sharin</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hpawng</a:t>
            </a:r>
            <a:endParaRPr lang="en-US" sz="3000" dirty="0">
              <a:latin typeface="Arial"/>
              <a:ea typeface="Arial"/>
              <a:cs typeface="Arial"/>
              <a:sym typeface="Arial"/>
            </a:endParaRPr>
          </a:p>
        </p:txBody>
      </p:sp>
      <p:pic>
        <p:nvPicPr>
          <p:cNvPr id="129" name="Google Shape;129;p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10"/>
          <p:cNvSpPr/>
          <p:nvPr/>
        </p:nvSpPr>
        <p:spPr>
          <a:xfrm>
            <a:off x="0" y="0"/>
            <a:ext cx="12189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 name="Google Shape;212;p10"/>
          <p:cNvSpPr txBox="1">
            <a:spLocks noGrp="1"/>
          </p:cNvSpPr>
          <p:nvPr>
            <p:ph type="ctrTitle"/>
          </p:nvPr>
        </p:nvSpPr>
        <p:spPr>
          <a:xfrm>
            <a:off x="429903" y="-137100"/>
            <a:ext cx="5433013" cy="35661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SzPts val="3600"/>
              <a:buNone/>
            </a:pPr>
            <a:r>
              <a:rPr lang="en-US" sz="3600" b="1" dirty="0" smtClean="0">
                <a:solidFill>
                  <a:srgbClr val="595959"/>
                </a:solidFill>
                <a:latin typeface="Arial"/>
                <a:ea typeface="Arial"/>
                <a:cs typeface="Arial"/>
                <a:sym typeface="Arial"/>
              </a:rPr>
              <a:t>Shiga </a:t>
            </a:r>
            <a:r>
              <a:rPr lang="en-US" sz="3600" b="1" dirty="0" err="1" smtClean="0">
                <a:solidFill>
                  <a:srgbClr val="595959"/>
                </a:solidFill>
                <a:latin typeface="Arial"/>
                <a:ea typeface="Arial"/>
                <a:cs typeface="Arial"/>
                <a:sym typeface="Arial"/>
              </a:rPr>
              <a:t>lamang</a:t>
            </a:r>
            <a:r>
              <a:rPr lang="en-US" sz="3600" b="1" dirty="0" smtClean="0">
                <a:solidFill>
                  <a:srgbClr val="595959"/>
                </a:solidFill>
                <a:latin typeface="Arial"/>
                <a:ea typeface="Arial"/>
                <a:cs typeface="Arial"/>
                <a:sym typeface="Arial"/>
              </a:rPr>
              <a:t> </a:t>
            </a:r>
            <a:r>
              <a:rPr lang="en-US" sz="3600" b="1" dirty="0" err="1" smtClean="0">
                <a:solidFill>
                  <a:srgbClr val="595959"/>
                </a:solidFill>
              </a:rPr>
              <a:t>hte</a:t>
            </a:r>
            <a:r>
              <a:rPr lang="en-US" sz="3600" b="1" dirty="0" smtClean="0">
                <a:solidFill>
                  <a:srgbClr val="595959"/>
                </a:solidFill>
              </a:rPr>
              <a:t> </a:t>
            </a:r>
            <a:r>
              <a:rPr lang="en-US" sz="3600" b="1" dirty="0" err="1" smtClean="0">
                <a:solidFill>
                  <a:srgbClr val="595959"/>
                </a:solidFill>
              </a:rPr>
              <a:t>arung</a:t>
            </a:r>
            <a:r>
              <a:rPr lang="en-US" sz="3600" b="1" dirty="0" smtClean="0">
                <a:solidFill>
                  <a:srgbClr val="595959"/>
                </a:solidFill>
              </a:rPr>
              <a:t> </a:t>
            </a:r>
            <a:r>
              <a:rPr lang="en-US" sz="3600" b="1" dirty="0" err="1" smtClean="0">
                <a:solidFill>
                  <a:srgbClr val="595959"/>
                </a:solidFill>
              </a:rPr>
              <a:t>arai</a:t>
            </a:r>
            <a:r>
              <a:rPr lang="en-US" sz="3600" b="1" dirty="0" smtClean="0">
                <a:solidFill>
                  <a:srgbClr val="595959"/>
                </a:solidFill>
              </a:rPr>
              <a:t> </a:t>
            </a:r>
            <a:r>
              <a:rPr lang="en-US" sz="3600" b="1" dirty="0" err="1" smtClean="0">
                <a:solidFill>
                  <a:srgbClr val="595959"/>
                </a:solidFill>
              </a:rPr>
              <a:t>ni</a:t>
            </a:r>
            <a:r>
              <a:rPr lang="en-US" sz="3600" b="1" dirty="0" smtClean="0">
                <a:solidFill>
                  <a:srgbClr val="595959"/>
                </a:solidFill>
              </a:rPr>
              <a:t> </a:t>
            </a:r>
            <a:r>
              <a:rPr lang="en-US" sz="3600" b="1" dirty="0" err="1" smtClean="0">
                <a:solidFill>
                  <a:srgbClr val="595959"/>
                </a:solidFill>
              </a:rPr>
              <a:t>hpe</a:t>
            </a:r>
            <a:r>
              <a:rPr lang="en-US" sz="3600" b="1" dirty="0" smtClean="0">
                <a:solidFill>
                  <a:srgbClr val="595959"/>
                </a:solidFill>
              </a:rPr>
              <a:t> </a:t>
            </a:r>
            <a:r>
              <a:rPr lang="en-US" sz="3600" b="1" dirty="0" err="1" smtClean="0">
                <a:solidFill>
                  <a:srgbClr val="595959"/>
                </a:solidFill>
              </a:rPr>
              <a:t>tinang</a:t>
            </a:r>
            <a:r>
              <a:rPr lang="en-US" sz="3600" b="1" dirty="0" smtClean="0">
                <a:solidFill>
                  <a:srgbClr val="595959"/>
                </a:solidFill>
              </a:rPr>
              <a:t> nan jaw </a:t>
            </a:r>
            <a:r>
              <a:rPr lang="en-US" sz="3600" b="1" dirty="0" err="1" smtClean="0">
                <a:solidFill>
                  <a:srgbClr val="595959"/>
                </a:solidFill>
              </a:rPr>
              <a:t>ya</a:t>
            </a:r>
            <a:r>
              <a:rPr lang="en-US" sz="3600" b="1" dirty="0" smtClean="0">
                <a:solidFill>
                  <a:srgbClr val="595959"/>
                </a:solidFill>
              </a:rPr>
              <a:t> </a:t>
            </a:r>
            <a:r>
              <a:rPr lang="en-US" sz="3600" b="1" dirty="0" err="1" smtClean="0">
                <a:solidFill>
                  <a:srgbClr val="595959"/>
                </a:solidFill>
              </a:rPr>
              <a:t>ai</a:t>
            </a:r>
            <a:r>
              <a:rPr lang="en-US" sz="3600" b="1" dirty="0" smtClean="0">
                <a:solidFill>
                  <a:srgbClr val="595959"/>
                </a:solidFill>
              </a:rPr>
              <a:t> lam</a:t>
            </a:r>
            <a:endParaRPr sz="3600" b="1" dirty="0">
              <a:latin typeface="Arial"/>
              <a:ea typeface="Arial"/>
              <a:cs typeface="Arial"/>
              <a:sym typeface="Arial"/>
            </a:endParaRPr>
          </a:p>
        </p:txBody>
      </p:sp>
      <p:sp>
        <p:nvSpPr>
          <p:cNvPr id="213" name="Google Shape;213;p10"/>
          <p:cNvSpPr/>
          <p:nvPr/>
        </p:nvSpPr>
        <p:spPr>
          <a:xfrm>
            <a:off x="1037256" y="3581400"/>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007AD5"/>
          </a:solidFill>
          <a:ln w="38100" cap="rnd" cmpd="sng">
            <a:solidFill>
              <a:srgbClr val="007A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4" name="Google Shape;214;p10" descr="A close up of a green field&#10;&#10;Description automatically generated"/>
          <p:cNvPicPr preferRelativeResize="0"/>
          <p:nvPr/>
        </p:nvPicPr>
        <p:blipFill rotWithShape="1">
          <a:blip r:embed="rId3">
            <a:alphaModFix/>
          </a:blip>
          <a:srcRect l="18724" r="2485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15" name="Google Shape;215;p10"/>
          <p:cNvSpPr txBox="1"/>
          <p:nvPr/>
        </p:nvSpPr>
        <p:spPr>
          <a:xfrm>
            <a:off x="191624" y="3718719"/>
            <a:ext cx="5120078" cy="31392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en-US" sz="2200" b="0" i="0" u="none" strike="noStrike" cap="none" dirty="0" err="1" smtClean="0">
                <a:solidFill>
                  <a:schemeClr val="dk1"/>
                </a:solidFill>
                <a:latin typeface="Arial"/>
                <a:ea typeface="Arial"/>
                <a:cs typeface="Arial"/>
                <a:sym typeface="Arial"/>
              </a:rPr>
              <a:t>Shawa</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masha</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ni</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garum</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shingtau</a:t>
            </a:r>
            <a:r>
              <a:rPr lang="en-US" sz="2200" b="0" i="0" u="none" strike="noStrike" cap="none" dirty="0" smtClean="0">
                <a:solidFill>
                  <a:schemeClr val="dk1"/>
                </a:solidFill>
                <a:latin typeface="Arial"/>
                <a:ea typeface="Arial"/>
                <a:cs typeface="Arial"/>
                <a:sym typeface="Arial"/>
              </a:rPr>
              <a:t> lam </a:t>
            </a:r>
            <a:r>
              <a:rPr lang="en-US" sz="2200" dirty="0" err="1">
                <a:solidFill>
                  <a:schemeClr val="dk1"/>
                </a:solidFill>
              </a:rPr>
              <a:t>r</a:t>
            </a:r>
            <a:r>
              <a:rPr lang="en-US" sz="2200" b="0" i="0" u="none" strike="noStrike" cap="none" dirty="0" err="1" smtClean="0">
                <a:solidFill>
                  <a:schemeClr val="dk1"/>
                </a:solidFill>
                <a:latin typeface="Arial"/>
                <a:ea typeface="Arial"/>
                <a:cs typeface="Arial"/>
                <a:sym typeface="Arial"/>
              </a:rPr>
              <a:t>a</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nga</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ai</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aten</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hta</a:t>
            </a:r>
            <a:r>
              <a:rPr lang="en-US" sz="2200" b="0" i="0" u="none" strike="noStrike" cap="none" dirty="0" smtClean="0">
                <a:solidFill>
                  <a:schemeClr val="dk1"/>
                </a:solidFill>
                <a:latin typeface="Arial"/>
                <a:ea typeface="Arial"/>
                <a:cs typeface="Arial"/>
                <a:sym typeface="Arial"/>
              </a:rPr>
              <a:t>  </a:t>
            </a:r>
            <a:r>
              <a:rPr lang="en-US" sz="2200" b="0" i="0" u="none" strike="noStrike" cap="none" dirty="0" err="1" smtClean="0">
                <a:solidFill>
                  <a:schemeClr val="dk1"/>
                </a:solidFill>
                <a:latin typeface="Arial"/>
                <a:ea typeface="Arial"/>
                <a:cs typeface="Arial"/>
                <a:sym typeface="Arial"/>
              </a:rPr>
              <a:t>tinang</a:t>
            </a:r>
            <a:r>
              <a:rPr lang="en-US" sz="2200" b="0" i="0" u="none" strike="noStrike" cap="none" dirty="0" smtClean="0">
                <a:solidFill>
                  <a:schemeClr val="dk1"/>
                </a:solidFill>
                <a:latin typeface="Arial"/>
                <a:ea typeface="Arial"/>
                <a:cs typeface="Arial"/>
                <a:sym typeface="Arial"/>
              </a:rPr>
              <a:t> </a:t>
            </a:r>
            <a:r>
              <a:rPr lang="en-US" sz="2200" dirty="0" err="1" smtClean="0">
                <a:solidFill>
                  <a:schemeClr val="dk1"/>
                </a:solidFill>
              </a:rPr>
              <a:t>gaw</a:t>
            </a:r>
            <a:r>
              <a:rPr lang="en-US" sz="2200" dirty="0" smtClean="0">
                <a:solidFill>
                  <a:schemeClr val="dk1"/>
                </a:solidFill>
              </a:rPr>
              <a:t> </a:t>
            </a:r>
            <a:r>
              <a:rPr lang="en-US" sz="2200" dirty="0" err="1" smtClean="0">
                <a:solidFill>
                  <a:schemeClr val="dk1"/>
                </a:solidFill>
              </a:rPr>
              <a:t>shawng</a:t>
            </a:r>
            <a:r>
              <a:rPr lang="en-US" sz="2200" dirty="0" smtClean="0">
                <a:solidFill>
                  <a:schemeClr val="dk1"/>
                </a:solidFill>
              </a:rPr>
              <a:t> n-</a:t>
            </a:r>
            <a:r>
              <a:rPr lang="en-US" sz="2200" dirty="0" err="1" smtClean="0">
                <a:solidFill>
                  <a:schemeClr val="dk1"/>
                </a:solidFill>
              </a:rPr>
              <a:t>na</a:t>
            </a:r>
            <a:r>
              <a:rPr lang="en-US" sz="2200" dirty="0" smtClean="0">
                <a:solidFill>
                  <a:schemeClr val="dk1"/>
                </a:solidFill>
              </a:rPr>
              <a:t> </a:t>
            </a:r>
            <a:r>
              <a:rPr lang="en-US" sz="2200" dirty="0" err="1" smtClean="0">
                <a:solidFill>
                  <a:schemeClr val="dk1"/>
                </a:solidFill>
              </a:rPr>
              <a:t>matut</a:t>
            </a:r>
            <a:r>
              <a:rPr lang="en-US" sz="2200" dirty="0" smtClean="0">
                <a:solidFill>
                  <a:schemeClr val="dk1"/>
                </a:solidFill>
              </a:rPr>
              <a:t> </a:t>
            </a:r>
            <a:r>
              <a:rPr lang="en-US" sz="2200" dirty="0" err="1" smtClean="0">
                <a:solidFill>
                  <a:schemeClr val="dk1"/>
                </a:solidFill>
              </a:rPr>
              <a:t>mahkai</a:t>
            </a:r>
            <a:r>
              <a:rPr lang="en-US" sz="2200" dirty="0" smtClean="0">
                <a:solidFill>
                  <a:schemeClr val="dk1"/>
                </a:solidFill>
              </a:rPr>
              <a:t> </a:t>
            </a:r>
            <a:r>
              <a:rPr lang="en-US" sz="2200" dirty="0" err="1" smtClean="0">
                <a:solidFill>
                  <a:schemeClr val="dk1"/>
                </a:solidFill>
              </a:rPr>
              <a:t>wa</a:t>
            </a:r>
            <a:r>
              <a:rPr lang="en-US" sz="2200" dirty="0" smtClean="0">
                <a:solidFill>
                  <a:schemeClr val="dk1"/>
                </a:solidFill>
              </a:rPr>
              <a:t> </a:t>
            </a:r>
            <a:r>
              <a:rPr lang="en-US" sz="2200" dirty="0" err="1" smtClean="0">
                <a:solidFill>
                  <a:schemeClr val="dk1"/>
                </a:solidFill>
              </a:rPr>
              <a:t>ai</a:t>
            </a:r>
            <a:r>
              <a:rPr lang="en-US" sz="2200" dirty="0" smtClean="0">
                <a:solidFill>
                  <a:schemeClr val="dk1"/>
                </a:solidFill>
              </a:rPr>
              <a:t> </a:t>
            </a:r>
            <a:r>
              <a:rPr lang="en-US" sz="2200" dirty="0" err="1" smtClean="0">
                <a:solidFill>
                  <a:schemeClr val="dk1"/>
                </a:solidFill>
              </a:rPr>
              <a:t>masha</a:t>
            </a:r>
            <a:r>
              <a:rPr lang="en-US" sz="2200" dirty="0" smtClean="0">
                <a:solidFill>
                  <a:schemeClr val="dk1"/>
                </a:solidFill>
              </a:rPr>
              <a:t> </a:t>
            </a:r>
            <a:r>
              <a:rPr lang="en-US" sz="2200" dirty="0" err="1" smtClean="0">
                <a:solidFill>
                  <a:schemeClr val="dk1"/>
                </a:solidFill>
              </a:rPr>
              <a:t>ni</a:t>
            </a:r>
            <a:r>
              <a:rPr lang="en-US" sz="2200" dirty="0" smtClean="0">
                <a:solidFill>
                  <a:schemeClr val="dk1"/>
                </a:solidFill>
              </a:rPr>
              <a:t> </a:t>
            </a:r>
            <a:r>
              <a:rPr lang="en-US" sz="2200" dirty="0" err="1" smtClean="0">
                <a:solidFill>
                  <a:schemeClr val="dk1"/>
                </a:solidFill>
              </a:rPr>
              <a:t>kaw</a:t>
            </a:r>
            <a:r>
              <a:rPr lang="en-US" sz="2200" dirty="0" smtClean="0">
                <a:solidFill>
                  <a:schemeClr val="dk1"/>
                </a:solidFill>
              </a:rPr>
              <a:t> </a:t>
            </a:r>
            <a:r>
              <a:rPr lang="en-US" sz="2200" dirty="0" err="1" smtClean="0">
                <a:solidFill>
                  <a:schemeClr val="dk1"/>
                </a:solidFill>
              </a:rPr>
              <a:t>na</a:t>
            </a:r>
            <a:r>
              <a:rPr lang="en-US" sz="2200" dirty="0" smtClean="0">
                <a:solidFill>
                  <a:schemeClr val="dk1"/>
                </a:solidFill>
              </a:rPr>
              <a:t> </a:t>
            </a:r>
            <a:r>
              <a:rPr lang="en-US" sz="2200" dirty="0" err="1" smtClean="0">
                <a:solidFill>
                  <a:schemeClr val="dk1"/>
                </a:solidFill>
              </a:rPr>
              <a:t>langai</a:t>
            </a:r>
            <a:r>
              <a:rPr lang="en-US" sz="2200" dirty="0" smtClean="0">
                <a:solidFill>
                  <a:schemeClr val="dk1"/>
                </a:solidFill>
              </a:rPr>
              <a:t> </a:t>
            </a:r>
            <a:r>
              <a:rPr lang="en-US" sz="2200" dirty="0" err="1" smtClean="0">
                <a:solidFill>
                  <a:schemeClr val="dk1"/>
                </a:solidFill>
              </a:rPr>
              <a:t>byin</a:t>
            </a:r>
            <a:r>
              <a:rPr lang="en-US" sz="2200" dirty="0" smtClean="0">
                <a:solidFill>
                  <a:schemeClr val="dk1"/>
                </a:solidFill>
              </a:rPr>
              <a:t> taw </a:t>
            </a:r>
            <a:r>
              <a:rPr lang="en-US" sz="2200" dirty="0" err="1" smtClean="0">
                <a:solidFill>
                  <a:schemeClr val="dk1"/>
                </a:solidFill>
              </a:rPr>
              <a:t>chye</a:t>
            </a:r>
            <a:r>
              <a:rPr lang="en-US" sz="2200" dirty="0" smtClean="0">
                <a:solidFill>
                  <a:schemeClr val="dk1"/>
                </a:solidFill>
              </a:rPr>
              <a:t> </a:t>
            </a:r>
            <a:r>
              <a:rPr lang="en-US" sz="2200" dirty="0" err="1" smtClean="0">
                <a:solidFill>
                  <a:schemeClr val="dk1"/>
                </a:solidFill>
              </a:rPr>
              <a:t>ai</a:t>
            </a:r>
            <a:r>
              <a:rPr lang="en-US" sz="2200" dirty="0" smtClean="0">
                <a:solidFill>
                  <a:schemeClr val="dk1"/>
                </a:solidFill>
              </a:rPr>
              <a:t> . </a:t>
            </a:r>
            <a:r>
              <a:rPr lang="en-US" sz="2200" dirty="0" err="1" smtClean="0">
                <a:solidFill>
                  <a:schemeClr val="dk1"/>
                </a:solidFill>
              </a:rPr>
              <a:t>Rai</a:t>
            </a:r>
            <a:r>
              <a:rPr lang="en-US" sz="2200" dirty="0" smtClean="0">
                <a:solidFill>
                  <a:schemeClr val="dk1"/>
                </a:solidFill>
              </a:rPr>
              <a:t> </a:t>
            </a:r>
            <a:r>
              <a:rPr lang="en-US" sz="2200" dirty="0" err="1" smtClean="0">
                <a:solidFill>
                  <a:schemeClr val="dk1"/>
                </a:solidFill>
              </a:rPr>
              <a:t>tim</a:t>
            </a:r>
            <a:r>
              <a:rPr lang="en-US" sz="2200" dirty="0" smtClean="0">
                <a:solidFill>
                  <a:schemeClr val="dk1"/>
                </a:solidFill>
              </a:rPr>
              <a:t>, </a:t>
            </a:r>
            <a:r>
              <a:rPr lang="en-US" sz="2200" dirty="0" err="1" smtClean="0">
                <a:solidFill>
                  <a:schemeClr val="dk1"/>
                </a:solidFill>
              </a:rPr>
              <a:t>shanhte</a:t>
            </a:r>
            <a:r>
              <a:rPr lang="en-US" sz="2200" dirty="0" smtClean="0">
                <a:solidFill>
                  <a:schemeClr val="dk1"/>
                </a:solidFill>
              </a:rPr>
              <a:t> </a:t>
            </a:r>
            <a:r>
              <a:rPr lang="en-US" sz="2200" dirty="0" err="1" smtClean="0">
                <a:solidFill>
                  <a:schemeClr val="dk1"/>
                </a:solidFill>
              </a:rPr>
              <a:t>ra</a:t>
            </a:r>
            <a:r>
              <a:rPr lang="en-US" sz="2200" dirty="0" smtClean="0">
                <a:solidFill>
                  <a:schemeClr val="dk1"/>
                </a:solidFill>
              </a:rPr>
              <a:t> </a:t>
            </a:r>
            <a:r>
              <a:rPr lang="en-US" sz="2200" dirty="0" err="1" smtClean="0">
                <a:solidFill>
                  <a:schemeClr val="dk1"/>
                </a:solidFill>
              </a:rPr>
              <a:t>ahkyak</a:t>
            </a:r>
            <a:r>
              <a:rPr lang="en-US" sz="2200" dirty="0" smtClean="0">
                <a:solidFill>
                  <a:schemeClr val="dk1"/>
                </a:solidFill>
              </a:rPr>
              <a:t> </a:t>
            </a:r>
            <a:r>
              <a:rPr lang="en-US" sz="2200" dirty="0" err="1" smtClean="0">
                <a:solidFill>
                  <a:schemeClr val="dk1"/>
                </a:solidFill>
              </a:rPr>
              <a:t>nga</a:t>
            </a:r>
            <a:r>
              <a:rPr lang="en-US" sz="2200" dirty="0" smtClean="0">
                <a:solidFill>
                  <a:schemeClr val="dk1"/>
                </a:solidFill>
              </a:rPr>
              <a:t> </a:t>
            </a:r>
            <a:r>
              <a:rPr lang="en-US" sz="2200" dirty="0" err="1" smtClean="0">
                <a:solidFill>
                  <a:schemeClr val="dk1"/>
                </a:solidFill>
              </a:rPr>
              <a:t>ai</a:t>
            </a:r>
            <a:r>
              <a:rPr lang="en-US" sz="2200" dirty="0" smtClean="0">
                <a:solidFill>
                  <a:schemeClr val="dk1"/>
                </a:solidFill>
              </a:rPr>
              <a:t> </a:t>
            </a:r>
            <a:r>
              <a:rPr lang="en-US" sz="2200" dirty="0" err="1" smtClean="0">
                <a:solidFill>
                  <a:schemeClr val="dk1"/>
                </a:solidFill>
              </a:rPr>
              <a:t>shiga</a:t>
            </a:r>
            <a:r>
              <a:rPr lang="en-US" sz="2200" dirty="0" smtClean="0">
                <a:solidFill>
                  <a:schemeClr val="dk1"/>
                </a:solidFill>
              </a:rPr>
              <a:t> </a:t>
            </a:r>
            <a:r>
              <a:rPr lang="en-US" sz="2200" dirty="0" err="1" smtClean="0">
                <a:solidFill>
                  <a:schemeClr val="dk1"/>
                </a:solidFill>
              </a:rPr>
              <a:t>lamang</a:t>
            </a:r>
            <a:r>
              <a:rPr lang="en-US" sz="2200" dirty="0" smtClean="0">
                <a:solidFill>
                  <a:schemeClr val="dk1"/>
                </a:solidFill>
              </a:rPr>
              <a:t> </a:t>
            </a:r>
            <a:r>
              <a:rPr lang="en-US" sz="2200" dirty="0" err="1" smtClean="0">
                <a:solidFill>
                  <a:schemeClr val="dk1"/>
                </a:solidFill>
              </a:rPr>
              <a:t>yawng</a:t>
            </a:r>
            <a:r>
              <a:rPr lang="en-US" sz="2200" dirty="0" smtClean="0">
                <a:solidFill>
                  <a:schemeClr val="dk1"/>
                </a:solidFill>
              </a:rPr>
              <a:t> </a:t>
            </a:r>
            <a:r>
              <a:rPr lang="en-US" sz="2200" dirty="0" err="1" smtClean="0">
                <a:solidFill>
                  <a:schemeClr val="dk1"/>
                </a:solidFill>
              </a:rPr>
              <a:t>nlu</a:t>
            </a:r>
            <a:r>
              <a:rPr lang="en-US" sz="2200" dirty="0" smtClean="0">
                <a:solidFill>
                  <a:schemeClr val="dk1"/>
                </a:solidFill>
              </a:rPr>
              <a:t> jaw </a:t>
            </a:r>
            <a:r>
              <a:rPr lang="en-US" sz="2200" dirty="0" err="1" smtClean="0">
                <a:solidFill>
                  <a:schemeClr val="dk1"/>
                </a:solidFill>
              </a:rPr>
              <a:t>ai</a:t>
            </a:r>
            <a:r>
              <a:rPr lang="en-US" sz="2200" dirty="0" smtClean="0">
                <a:solidFill>
                  <a:schemeClr val="dk1"/>
                </a:solidFill>
              </a:rPr>
              <a:t> </a:t>
            </a:r>
            <a:r>
              <a:rPr lang="en-US" sz="2200" dirty="0" err="1" smtClean="0">
                <a:solidFill>
                  <a:schemeClr val="dk1"/>
                </a:solidFill>
              </a:rPr>
              <a:t>mung</a:t>
            </a:r>
            <a:r>
              <a:rPr lang="en-US" sz="2200" dirty="0" smtClean="0">
                <a:solidFill>
                  <a:schemeClr val="dk1"/>
                </a:solidFill>
              </a:rPr>
              <a:t> </a:t>
            </a:r>
            <a:r>
              <a:rPr lang="en-US" sz="2200" dirty="0" err="1" smtClean="0">
                <a:solidFill>
                  <a:schemeClr val="dk1"/>
                </a:solidFill>
              </a:rPr>
              <a:t>chye</a:t>
            </a:r>
            <a:r>
              <a:rPr lang="en-US" sz="2200" dirty="0" smtClean="0">
                <a:solidFill>
                  <a:schemeClr val="dk1"/>
                </a:solidFill>
              </a:rPr>
              <a:t> </a:t>
            </a:r>
            <a:r>
              <a:rPr lang="en-US" sz="2200" dirty="0" err="1" smtClean="0">
                <a:solidFill>
                  <a:schemeClr val="dk1"/>
                </a:solidFill>
              </a:rPr>
              <a:t>byin</a:t>
            </a:r>
            <a:r>
              <a:rPr lang="en-US" sz="2200" dirty="0" smtClean="0">
                <a:solidFill>
                  <a:schemeClr val="dk1"/>
                </a:solidFill>
              </a:rPr>
              <a:t> </a:t>
            </a:r>
            <a:r>
              <a:rPr lang="en-US" sz="2200" dirty="0" err="1" smtClean="0">
                <a:solidFill>
                  <a:schemeClr val="dk1"/>
                </a:solidFill>
              </a:rPr>
              <a:t>ai</a:t>
            </a:r>
            <a:r>
              <a:rPr lang="en-US" sz="2200" dirty="0" smtClean="0">
                <a:solidFill>
                  <a:schemeClr val="dk1"/>
                </a:solidFil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11"/>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1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11"/>
          <p:cNvSpPr txBox="1">
            <a:spLocks noGrp="1"/>
          </p:cNvSpPr>
          <p:nvPr>
            <p:ph type="ctrTitle"/>
          </p:nvPr>
        </p:nvSpPr>
        <p:spPr>
          <a:xfrm>
            <a:off x="241952" y="466125"/>
            <a:ext cx="6006447" cy="1819876"/>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200"/>
              <a:buFont typeface="Arial"/>
              <a:buNone/>
            </a:pPr>
            <a:r>
              <a:rPr lang="en-US" sz="3200" b="1" dirty="0" smtClean="0">
                <a:latin typeface="Arial"/>
                <a:ea typeface="Arial"/>
                <a:cs typeface="Arial"/>
                <a:sym typeface="Arial"/>
              </a:rPr>
              <a:t>Dai </a:t>
            </a:r>
            <a:r>
              <a:rPr lang="en-US" sz="3200" b="1" dirty="0" err="1" smtClean="0">
                <a:latin typeface="Arial"/>
                <a:ea typeface="Arial"/>
                <a:cs typeface="Arial"/>
                <a:sym typeface="Arial"/>
              </a:rPr>
              <a:t>zawn</a:t>
            </a:r>
            <a:r>
              <a:rPr lang="en-US" sz="3200" b="1" dirty="0" smtClean="0">
                <a:latin typeface="Arial"/>
                <a:ea typeface="Arial"/>
                <a:cs typeface="Arial"/>
                <a:sym typeface="Arial"/>
              </a:rPr>
              <a:t> re </a:t>
            </a:r>
            <a:r>
              <a:rPr lang="en-US" sz="3200" b="1" dirty="0" err="1" smtClean="0">
                <a:latin typeface="Arial"/>
                <a:ea typeface="Arial"/>
                <a:cs typeface="Arial"/>
                <a:sym typeface="Arial"/>
              </a:rPr>
              <a:t>aten</a:t>
            </a:r>
            <a:r>
              <a:rPr lang="en-US" sz="3200" b="1" dirty="0" smtClean="0">
                <a:latin typeface="Arial"/>
                <a:ea typeface="Arial"/>
                <a:cs typeface="Arial"/>
                <a:sym typeface="Arial"/>
              </a:rPr>
              <a:t> </a:t>
            </a:r>
            <a:r>
              <a:rPr lang="en-US" sz="3200" b="1" dirty="0" err="1" smtClean="0">
                <a:latin typeface="Arial"/>
                <a:ea typeface="Arial"/>
                <a:cs typeface="Arial"/>
                <a:sym typeface="Arial"/>
              </a:rPr>
              <a:t>hta</a:t>
            </a:r>
            <a:r>
              <a:rPr lang="en-US" sz="3200" b="1" dirty="0" smtClean="0">
                <a:latin typeface="Arial"/>
                <a:ea typeface="Arial"/>
                <a:cs typeface="Arial"/>
                <a:sym typeface="Arial"/>
              </a:rPr>
              <a:t> </a:t>
            </a:r>
            <a:r>
              <a:rPr lang="en-US" sz="3200" b="1" dirty="0" err="1" smtClean="0">
                <a:latin typeface="Arial"/>
                <a:ea typeface="Arial"/>
                <a:cs typeface="Arial"/>
                <a:sym typeface="Arial"/>
              </a:rPr>
              <a:t>tinang</a:t>
            </a:r>
            <a:r>
              <a:rPr lang="en-US" sz="3200" b="1" dirty="0" smtClean="0">
                <a:latin typeface="Arial"/>
                <a:ea typeface="Arial"/>
                <a:cs typeface="Arial"/>
                <a:sym typeface="Arial"/>
              </a:rPr>
              <a:t> </a:t>
            </a:r>
            <a:r>
              <a:rPr lang="en-US" sz="3200" b="1" dirty="0" err="1" smtClean="0">
                <a:latin typeface="Arial"/>
                <a:ea typeface="Arial"/>
                <a:cs typeface="Arial"/>
                <a:sym typeface="Arial"/>
              </a:rPr>
              <a:t>hku</a:t>
            </a:r>
            <a:r>
              <a:rPr lang="en-US" sz="3200" b="1" dirty="0" smtClean="0">
                <a:latin typeface="Arial"/>
                <a:ea typeface="Arial"/>
                <a:cs typeface="Arial"/>
                <a:sym typeface="Arial"/>
              </a:rPr>
              <a:t> </a:t>
            </a:r>
            <a:r>
              <a:rPr lang="en-US" sz="3200" b="1" dirty="0" err="1" smtClean="0">
                <a:latin typeface="Arial"/>
                <a:ea typeface="Arial"/>
                <a:cs typeface="Arial"/>
                <a:sym typeface="Arial"/>
              </a:rPr>
              <a:t>na</a:t>
            </a:r>
            <a:r>
              <a:rPr lang="en-US" sz="3200" b="1" dirty="0" smtClean="0">
                <a:latin typeface="Arial"/>
                <a:ea typeface="Arial"/>
                <a:cs typeface="Arial"/>
                <a:sym typeface="Arial"/>
              </a:rPr>
              <a:t> </a:t>
            </a:r>
            <a:r>
              <a:rPr lang="en-US" sz="3200" b="1" dirty="0" err="1" smtClean="0">
                <a:latin typeface="Arial"/>
                <a:ea typeface="Arial"/>
                <a:cs typeface="Arial"/>
                <a:sym typeface="Arial"/>
              </a:rPr>
              <a:t>shadawn</a:t>
            </a:r>
            <a:r>
              <a:rPr lang="en-US" sz="3200" b="1" dirty="0" smtClean="0">
                <a:latin typeface="Arial"/>
                <a:ea typeface="Arial"/>
                <a:cs typeface="Arial"/>
                <a:sym typeface="Arial"/>
              </a:rPr>
              <a:t> </a:t>
            </a:r>
            <a:r>
              <a:rPr lang="en-US" sz="3200" b="1" dirty="0" err="1" smtClean="0">
                <a:latin typeface="Arial"/>
                <a:ea typeface="Arial"/>
                <a:cs typeface="Arial"/>
                <a:sym typeface="Arial"/>
              </a:rPr>
              <a:t>masat</a:t>
            </a:r>
            <a:r>
              <a:rPr lang="en-US" sz="3200" b="1" dirty="0" smtClean="0">
                <a:latin typeface="Arial"/>
                <a:ea typeface="Arial"/>
                <a:cs typeface="Arial"/>
                <a:sym typeface="Arial"/>
              </a:rPr>
              <a:t> lam </a:t>
            </a:r>
            <a:r>
              <a:rPr lang="en-US" sz="3200" b="1" dirty="0" err="1" smtClean="0">
                <a:latin typeface="Arial"/>
                <a:ea typeface="Arial"/>
                <a:cs typeface="Arial"/>
                <a:sym typeface="Arial"/>
              </a:rPr>
              <a:t>nga</a:t>
            </a:r>
            <a:r>
              <a:rPr lang="en-US" sz="3200" b="1" dirty="0" smtClean="0">
                <a:latin typeface="Arial"/>
                <a:ea typeface="Arial"/>
                <a:cs typeface="Arial"/>
                <a:sym typeface="Arial"/>
              </a:rPr>
              <a:t> </a:t>
            </a:r>
            <a:r>
              <a:rPr lang="en-US" sz="3200" b="1" dirty="0" err="1" smtClean="0">
                <a:latin typeface="Arial"/>
                <a:ea typeface="Arial"/>
                <a:cs typeface="Arial"/>
                <a:sym typeface="Arial"/>
              </a:rPr>
              <a:t>ai</a:t>
            </a:r>
            <a:r>
              <a:rPr lang="en-US" sz="3200" b="1" dirty="0" smtClean="0">
                <a:latin typeface="Arial"/>
                <a:ea typeface="Arial"/>
                <a:cs typeface="Arial"/>
                <a:sym typeface="Arial"/>
              </a:rPr>
              <a:t> </a:t>
            </a:r>
            <a:r>
              <a:rPr lang="en-US" sz="3200" b="1" dirty="0" err="1" smtClean="0">
                <a:latin typeface="Arial"/>
                <a:ea typeface="Arial"/>
                <a:cs typeface="Arial"/>
                <a:sym typeface="Arial"/>
              </a:rPr>
              <a:t>hpe</a:t>
            </a:r>
            <a:r>
              <a:rPr lang="en-US" sz="3200" b="1" dirty="0" smtClean="0">
                <a:latin typeface="Arial"/>
                <a:ea typeface="Arial"/>
                <a:cs typeface="Arial"/>
                <a:sym typeface="Arial"/>
              </a:rPr>
              <a:t> </a:t>
            </a:r>
            <a:r>
              <a:rPr lang="en-US" sz="3200" b="1" dirty="0" err="1" smtClean="0">
                <a:latin typeface="Arial"/>
                <a:ea typeface="Arial"/>
                <a:cs typeface="Arial"/>
                <a:sym typeface="Arial"/>
              </a:rPr>
              <a:t>chye</a:t>
            </a:r>
            <a:r>
              <a:rPr lang="en-US" sz="3200" b="1" dirty="0" smtClean="0">
                <a:latin typeface="Arial"/>
                <a:ea typeface="Arial"/>
                <a:cs typeface="Arial"/>
                <a:sym typeface="Arial"/>
              </a:rPr>
              <a:t> </a:t>
            </a:r>
            <a:r>
              <a:rPr lang="en-US" sz="3200" b="1" dirty="0" err="1" smtClean="0">
                <a:latin typeface="Arial"/>
                <a:ea typeface="Arial"/>
                <a:cs typeface="Arial"/>
                <a:sym typeface="Arial"/>
              </a:rPr>
              <a:t>na</a:t>
            </a:r>
            <a:r>
              <a:rPr lang="en-US" sz="3200" b="1" dirty="0" smtClean="0">
                <a:latin typeface="Arial"/>
                <a:ea typeface="Arial"/>
                <a:cs typeface="Arial"/>
                <a:sym typeface="Arial"/>
              </a:rPr>
              <a:t> </a:t>
            </a:r>
            <a:r>
              <a:rPr lang="en-US" sz="3200" b="1" dirty="0" err="1" smtClean="0">
                <a:latin typeface="Arial"/>
                <a:ea typeface="Arial"/>
                <a:cs typeface="Arial"/>
                <a:sym typeface="Arial"/>
              </a:rPr>
              <a:t>ahkyak</a:t>
            </a:r>
            <a:r>
              <a:rPr lang="en-US" sz="3200" b="1" dirty="0" smtClean="0">
                <a:latin typeface="Arial"/>
                <a:ea typeface="Arial"/>
                <a:cs typeface="Arial"/>
                <a:sym typeface="Arial"/>
              </a:rPr>
              <a:t> </a:t>
            </a:r>
            <a:r>
              <a:rPr lang="en-US" sz="3200" b="1" dirty="0" err="1" smtClean="0">
                <a:latin typeface="Arial"/>
                <a:ea typeface="Arial"/>
                <a:cs typeface="Arial"/>
                <a:sym typeface="Arial"/>
              </a:rPr>
              <a:t>ai</a:t>
            </a:r>
            <a:r>
              <a:rPr lang="en-US" sz="3200" b="1" dirty="0" smtClean="0">
                <a:latin typeface="Arial"/>
                <a:ea typeface="Arial"/>
                <a:cs typeface="Arial"/>
                <a:sym typeface="Arial"/>
              </a:rPr>
              <a:t>.</a:t>
            </a:r>
            <a:endParaRPr sz="3200" dirty="0">
              <a:latin typeface="Arial"/>
              <a:ea typeface="Arial"/>
              <a:cs typeface="Arial"/>
              <a:sym typeface="Arial"/>
            </a:endParaRPr>
          </a:p>
        </p:txBody>
      </p:sp>
      <p:sp>
        <p:nvSpPr>
          <p:cNvPr id="224" name="Google Shape;224;p11"/>
          <p:cNvSpPr/>
          <p:nvPr/>
        </p:nvSpPr>
        <p:spPr>
          <a:xfrm>
            <a:off x="765093" y="2563839"/>
            <a:ext cx="3931920" cy="27432"/>
          </a:xfrm>
          <a:custGeom>
            <a:avLst/>
            <a:gdLst/>
            <a:ahLst/>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BFB6D"/>
          </a:solidFill>
          <a:ln w="38100" cap="rnd" cmpd="sng">
            <a:solidFill>
              <a:srgbClr val="FBFB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p11"/>
          <p:cNvSpPr txBox="1"/>
          <p:nvPr/>
        </p:nvSpPr>
        <p:spPr>
          <a:xfrm>
            <a:off x="448235" y="2872898"/>
            <a:ext cx="4861941" cy="3985101"/>
          </a:xfrm>
          <a:prstGeom prst="rect">
            <a:avLst/>
          </a:prstGeom>
          <a:noFill/>
          <a:ln>
            <a:noFill/>
          </a:ln>
        </p:spPr>
        <p:txBody>
          <a:bodyPr spcFirstLastPara="1" wrap="square" lIns="91425" tIns="45700" rIns="91425" bIns="45700" anchor="t" anchorCtr="0">
            <a:normAutofit fontScale="92500" lnSpcReduction="20000"/>
          </a:bodyPr>
          <a:lstStyle/>
          <a:p>
            <a:pPr marL="233363" marR="0" lvl="0" indent="-233363" algn="l" rtl="0">
              <a:lnSpc>
                <a:spcPct val="160000"/>
              </a:lnSpc>
              <a:spcBef>
                <a:spcPts val="0"/>
              </a:spcBef>
              <a:spcAft>
                <a:spcPts val="0"/>
              </a:spcAft>
              <a:buClr>
                <a:schemeClr val="dk1"/>
              </a:buClr>
              <a:buSzPct val="108108"/>
              <a:buFont typeface="Arial"/>
              <a:buChar char="•"/>
            </a:pPr>
            <a:r>
              <a:rPr lang="en-US" sz="2400" dirty="0" err="1" smtClean="0">
                <a:solidFill>
                  <a:schemeClr val="dk1"/>
                </a:solidFill>
              </a:rPr>
              <a:t>Tinang</a:t>
            </a:r>
            <a:r>
              <a:rPr lang="en-US" sz="2400" dirty="0" smtClean="0">
                <a:solidFill>
                  <a:schemeClr val="dk1"/>
                </a:solidFill>
              </a:rPr>
              <a:t> </a:t>
            </a:r>
            <a:r>
              <a:rPr lang="en-US" sz="2400" dirty="0" err="1" smtClean="0">
                <a:solidFill>
                  <a:schemeClr val="dk1"/>
                </a:solidFill>
              </a:rPr>
              <a:t>gaw</a:t>
            </a:r>
            <a:r>
              <a:rPr lang="en-US" sz="2400" dirty="0" smtClean="0">
                <a:solidFill>
                  <a:schemeClr val="dk1"/>
                </a:solidFill>
              </a:rPr>
              <a:t> </a:t>
            </a:r>
            <a:r>
              <a:rPr lang="en-US" sz="2400" dirty="0" err="1" smtClean="0">
                <a:solidFill>
                  <a:schemeClr val="dk1"/>
                </a:solidFill>
              </a:rPr>
              <a:t>ginra</a:t>
            </a:r>
            <a:r>
              <a:rPr lang="en-US" sz="2400" dirty="0" smtClean="0">
                <a:solidFill>
                  <a:schemeClr val="dk1"/>
                </a:solidFill>
              </a:rPr>
              <a:t> a </a:t>
            </a:r>
            <a:r>
              <a:rPr lang="en-US" sz="2400" dirty="0" err="1" smtClean="0">
                <a:solidFill>
                  <a:schemeClr val="dk1"/>
                </a:solidFill>
              </a:rPr>
              <a:t>shingdu</a:t>
            </a:r>
            <a:r>
              <a:rPr lang="en-US" sz="2400" dirty="0" smtClean="0">
                <a:solidFill>
                  <a:schemeClr val="dk1"/>
                </a:solidFill>
              </a:rPr>
              <a:t> </a:t>
            </a:r>
            <a:r>
              <a:rPr lang="en-US" sz="2400" dirty="0" err="1" smtClean="0">
                <a:solidFill>
                  <a:schemeClr val="dk1"/>
                </a:solidFill>
              </a:rPr>
              <a:t>masa</a:t>
            </a:r>
            <a:r>
              <a:rPr lang="en-US" sz="2400" dirty="0" smtClean="0">
                <a:solidFill>
                  <a:schemeClr val="dk1"/>
                </a:solidFill>
              </a:rPr>
              <a:t> </a:t>
            </a:r>
            <a:r>
              <a:rPr lang="en-US" sz="2400" dirty="0" err="1" smtClean="0">
                <a:solidFill>
                  <a:schemeClr val="dk1"/>
                </a:solidFill>
              </a:rPr>
              <a:t>hpe</a:t>
            </a:r>
            <a:r>
              <a:rPr lang="en-US" sz="2400" dirty="0" smtClean="0">
                <a:solidFill>
                  <a:schemeClr val="dk1"/>
                </a:solidFill>
              </a:rPr>
              <a:t> </a:t>
            </a:r>
            <a:r>
              <a:rPr lang="en-US" sz="2400" dirty="0" err="1" smtClean="0">
                <a:solidFill>
                  <a:schemeClr val="dk1"/>
                </a:solidFill>
              </a:rPr>
              <a:t>chye</a:t>
            </a:r>
            <a:r>
              <a:rPr lang="en-US" sz="2400" dirty="0" smtClean="0">
                <a:solidFill>
                  <a:schemeClr val="dk1"/>
                </a:solidFill>
              </a:rPr>
              <a:t> da </a:t>
            </a:r>
            <a:r>
              <a:rPr lang="en-US" sz="2400" dirty="0" err="1" smtClean="0">
                <a:solidFill>
                  <a:schemeClr val="dk1"/>
                </a:solidFill>
              </a:rPr>
              <a:t>nga</a:t>
            </a:r>
            <a:r>
              <a:rPr lang="en-US" sz="2400" dirty="0" smtClean="0">
                <a:solidFill>
                  <a:schemeClr val="dk1"/>
                </a:solidFill>
              </a:rPr>
              <a:t> ai kun?</a:t>
            </a:r>
          </a:p>
          <a:p>
            <a:pPr marL="233363" marR="0" lvl="0" indent="-233363" algn="l" rtl="0">
              <a:lnSpc>
                <a:spcPct val="160000"/>
              </a:lnSpc>
              <a:spcBef>
                <a:spcPts val="0"/>
              </a:spcBef>
              <a:spcAft>
                <a:spcPts val="0"/>
              </a:spcAft>
              <a:buClr>
                <a:schemeClr val="dk1"/>
              </a:buClr>
              <a:buSzPct val="108108"/>
              <a:buFont typeface="Arial"/>
              <a:buChar char="•"/>
            </a:pPr>
            <a:r>
              <a:rPr lang="en-US" sz="2400" b="0" i="0" u="none" strike="noStrike" cap="none" dirty="0" err="1" smtClean="0">
                <a:solidFill>
                  <a:schemeClr val="dk1"/>
                </a:solidFill>
                <a:latin typeface="Arial"/>
                <a:ea typeface="Arial"/>
                <a:cs typeface="Arial"/>
                <a:sym typeface="Arial"/>
              </a:rPr>
              <a:t>Tinang</a:t>
            </a:r>
            <a:r>
              <a:rPr lang="en-US" sz="2400" dirty="0">
                <a:solidFill>
                  <a:schemeClr val="dk1"/>
                </a:solidFill>
              </a:rPr>
              <a:t> </a:t>
            </a:r>
            <a:r>
              <a:rPr lang="en-US" sz="2400" dirty="0" err="1" smtClean="0">
                <a:solidFill>
                  <a:schemeClr val="dk1"/>
                </a:solidFill>
              </a:rPr>
              <a:t>gaw</a:t>
            </a:r>
            <a:r>
              <a:rPr lang="en-US" sz="2400" dirty="0" smtClean="0">
                <a:solidFill>
                  <a:schemeClr val="dk1"/>
                </a:solidFill>
              </a:rPr>
              <a:t> </a:t>
            </a:r>
            <a:r>
              <a:rPr lang="en-US" sz="2400" dirty="0" err="1" smtClean="0">
                <a:solidFill>
                  <a:schemeClr val="dk1"/>
                </a:solidFill>
              </a:rPr>
              <a:t>shanhte</a:t>
            </a:r>
            <a:r>
              <a:rPr lang="en-US" sz="2400" dirty="0" smtClean="0">
                <a:solidFill>
                  <a:schemeClr val="dk1"/>
                </a:solidFill>
              </a:rPr>
              <a:t> </a:t>
            </a:r>
            <a:r>
              <a:rPr lang="en-US" sz="2400" dirty="0" err="1" smtClean="0">
                <a:solidFill>
                  <a:schemeClr val="dk1"/>
                </a:solidFill>
              </a:rPr>
              <a:t>ra</a:t>
            </a:r>
            <a:r>
              <a:rPr lang="en-US" sz="2400" dirty="0" smtClean="0">
                <a:solidFill>
                  <a:schemeClr val="dk1"/>
                </a:solidFill>
              </a:rPr>
              <a:t> </a:t>
            </a:r>
            <a:r>
              <a:rPr lang="en-US" sz="2400" dirty="0" err="1" smtClean="0">
                <a:solidFill>
                  <a:schemeClr val="dk1"/>
                </a:solidFill>
              </a:rPr>
              <a:t>ahkyak</a:t>
            </a:r>
            <a:r>
              <a:rPr lang="en-US" sz="2400" dirty="0" smtClean="0">
                <a:solidFill>
                  <a:schemeClr val="dk1"/>
                </a:solidFill>
              </a:rPr>
              <a:t> </a:t>
            </a:r>
            <a:r>
              <a:rPr lang="en-US" sz="2400" dirty="0" err="1" smtClean="0">
                <a:solidFill>
                  <a:schemeClr val="dk1"/>
                </a:solidFill>
              </a:rPr>
              <a:t>ai</a:t>
            </a:r>
            <a:r>
              <a:rPr lang="en-US" sz="2400" dirty="0" smtClean="0">
                <a:solidFill>
                  <a:schemeClr val="dk1"/>
                </a:solidFill>
              </a:rPr>
              <a:t> </a:t>
            </a:r>
            <a:r>
              <a:rPr lang="en-US" sz="2400" dirty="0" err="1" smtClean="0">
                <a:solidFill>
                  <a:schemeClr val="dk1"/>
                </a:solidFill>
              </a:rPr>
              <a:t>arung</a:t>
            </a:r>
            <a:r>
              <a:rPr lang="en-US" sz="2400" dirty="0" smtClean="0">
                <a:solidFill>
                  <a:schemeClr val="dk1"/>
                </a:solidFill>
              </a:rPr>
              <a:t> </a:t>
            </a:r>
            <a:r>
              <a:rPr lang="en-US" sz="2400" dirty="0" err="1" smtClean="0">
                <a:solidFill>
                  <a:schemeClr val="dk1"/>
                </a:solidFill>
              </a:rPr>
              <a:t>arai</a:t>
            </a:r>
            <a:r>
              <a:rPr lang="en-US" sz="2400" dirty="0" smtClean="0">
                <a:solidFill>
                  <a:schemeClr val="dk1"/>
                </a:solidFill>
              </a:rPr>
              <a:t> </a:t>
            </a:r>
            <a:r>
              <a:rPr lang="en-US" sz="2400" dirty="0" err="1" smtClean="0">
                <a:solidFill>
                  <a:schemeClr val="dk1"/>
                </a:solidFill>
              </a:rPr>
              <a:t>hte</a:t>
            </a:r>
            <a:r>
              <a:rPr lang="en-US" sz="2400" dirty="0" smtClean="0">
                <a:solidFill>
                  <a:schemeClr val="dk1"/>
                </a:solidFill>
              </a:rPr>
              <a:t> </a:t>
            </a:r>
            <a:r>
              <a:rPr lang="en-US" sz="2400" dirty="0" err="1" smtClean="0">
                <a:solidFill>
                  <a:schemeClr val="dk1"/>
                </a:solidFill>
              </a:rPr>
              <a:t>garum</a:t>
            </a:r>
            <a:r>
              <a:rPr lang="en-US" sz="2400" dirty="0" smtClean="0">
                <a:solidFill>
                  <a:schemeClr val="dk1"/>
                </a:solidFill>
              </a:rPr>
              <a:t> </a:t>
            </a:r>
            <a:r>
              <a:rPr lang="en-US" sz="2400" dirty="0" err="1" smtClean="0">
                <a:solidFill>
                  <a:schemeClr val="dk1"/>
                </a:solidFill>
              </a:rPr>
              <a:t>lajang</a:t>
            </a:r>
            <a:r>
              <a:rPr lang="en-US" sz="2400" dirty="0" smtClean="0">
                <a:solidFill>
                  <a:schemeClr val="dk1"/>
                </a:solidFill>
              </a:rPr>
              <a:t> lam </a:t>
            </a:r>
            <a:r>
              <a:rPr lang="en-US" sz="2400" dirty="0" err="1" smtClean="0">
                <a:solidFill>
                  <a:schemeClr val="dk1"/>
                </a:solidFill>
              </a:rPr>
              <a:t>ni</a:t>
            </a:r>
            <a:r>
              <a:rPr lang="en-US" sz="2400" dirty="0" smtClean="0">
                <a:solidFill>
                  <a:schemeClr val="dk1"/>
                </a:solidFill>
              </a:rPr>
              <a:t> </a:t>
            </a:r>
            <a:r>
              <a:rPr lang="en-US" sz="2400" dirty="0" err="1" smtClean="0">
                <a:solidFill>
                  <a:schemeClr val="dk1"/>
                </a:solidFill>
              </a:rPr>
              <a:t>hpe</a:t>
            </a:r>
            <a:r>
              <a:rPr lang="en-US" sz="2400" dirty="0" smtClean="0">
                <a:solidFill>
                  <a:schemeClr val="dk1"/>
                </a:solidFill>
              </a:rPr>
              <a:t> la </a:t>
            </a:r>
            <a:r>
              <a:rPr lang="en-US" sz="2400" dirty="0" err="1" smtClean="0">
                <a:solidFill>
                  <a:schemeClr val="dk1"/>
                </a:solidFill>
              </a:rPr>
              <a:t>ya</a:t>
            </a:r>
            <a:r>
              <a:rPr lang="en-US" sz="2400" dirty="0" smtClean="0">
                <a:solidFill>
                  <a:schemeClr val="dk1"/>
                </a:solidFill>
              </a:rPr>
              <a:t> </a:t>
            </a:r>
            <a:r>
              <a:rPr lang="en-US" sz="2400" dirty="0" err="1" smtClean="0">
                <a:solidFill>
                  <a:schemeClr val="dk1"/>
                </a:solidFill>
              </a:rPr>
              <a:t>lu</a:t>
            </a:r>
            <a:r>
              <a:rPr lang="en-US" sz="2400" dirty="0" smtClean="0">
                <a:solidFill>
                  <a:schemeClr val="dk1"/>
                </a:solidFill>
              </a:rPr>
              <a:t> </a:t>
            </a:r>
            <a:r>
              <a:rPr lang="en-US" sz="2400" dirty="0" err="1" smtClean="0">
                <a:solidFill>
                  <a:schemeClr val="dk1"/>
                </a:solidFill>
              </a:rPr>
              <a:t>na</a:t>
            </a:r>
            <a:r>
              <a:rPr lang="en-US" sz="2400" dirty="0" smtClean="0">
                <a:solidFill>
                  <a:schemeClr val="dk1"/>
                </a:solidFill>
              </a:rPr>
              <a:t> i?</a:t>
            </a:r>
            <a:r>
              <a:rPr lang="en-US" sz="2400" b="0" i="0" u="none" strike="noStrike" cap="none" dirty="0" smtClean="0">
                <a:solidFill>
                  <a:schemeClr val="dk1"/>
                </a:solidFill>
                <a:latin typeface="Arial"/>
                <a:ea typeface="Arial"/>
                <a:cs typeface="Arial"/>
                <a:sym typeface="Arial"/>
              </a:rPr>
              <a:t> </a:t>
            </a:r>
          </a:p>
          <a:p>
            <a:pPr marL="233363" marR="0" lvl="0" indent="-233363" algn="l" rtl="0">
              <a:lnSpc>
                <a:spcPct val="160000"/>
              </a:lnSpc>
              <a:spcBef>
                <a:spcPts val="0"/>
              </a:spcBef>
              <a:spcAft>
                <a:spcPts val="0"/>
              </a:spcAft>
              <a:buClr>
                <a:schemeClr val="dk1"/>
              </a:buClr>
              <a:buSzPct val="108108"/>
              <a:buFont typeface="Arial"/>
              <a:buChar char="•"/>
            </a:pPr>
            <a:r>
              <a:rPr lang="en-US" sz="2400" b="0" i="0" u="none" strike="noStrike" cap="none" dirty="0" err="1" smtClean="0">
                <a:solidFill>
                  <a:schemeClr val="dk1"/>
                </a:solidFill>
                <a:latin typeface="Arial"/>
                <a:ea typeface="Arial"/>
                <a:cs typeface="Arial"/>
                <a:sym typeface="Arial"/>
              </a:rPr>
              <a:t>Tinang</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gaw</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masha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langai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hpe</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ra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ahkyak</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ai</a:t>
            </a:r>
            <a:r>
              <a:rPr lang="en-US" sz="2400" b="0" i="0" u="none" strike="noStrike" cap="none" dirty="0" smtClean="0">
                <a:solidFill>
                  <a:schemeClr val="dk1"/>
                </a:solidFill>
                <a:latin typeface="Arial"/>
                <a:ea typeface="Arial"/>
                <a:cs typeface="Arial"/>
                <a:sym typeface="Arial"/>
              </a:rPr>
              <a:t> lam </a:t>
            </a:r>
            <a:r>
              <a:rPr lang="en-US" sz="2400" b="0" i="0" u="none" strike="noStrike" cap="none" dirty="0" err="1" smtClean="0">
                <a:solidFill>
                  <a:schemeClr val="dk1"/>
                </a:solidFill>
                <a:latin typeface="Arial"/>
                <a:ea typeface="Arial"/>
                <a:cs typeface="Arial"/>
                <a:sym typeface="Arial"/>
              </a:rPr>
              <a:t>ni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hpe</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lu</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hkra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garum</a:t>
            </a:r>
            <a:r>
              <a:rPr lang="en-US" sz="2400" b="0" i="0" u="none" strike="noStrike" cap="none" dirty="0" smtClean="0">
                <a:solidFill>
                  <a:schemeClr val="dk1"/>
                </a:solidFill>
                <a:latin typeface="Arial"/>
                <a:ea typeface="Arial"/>
                <a:cs typeface="Arial"/>
                <a:sym typeface="Arial"/>
              </a:rPr>
              <a:t> </a:t>
            </a:r>
            <a:r>
              <a:rPr lang="en-US" sz="2400" dirty="0" err="1" smtClean="0">
                <a:solidFill>
                  <a:schemeClr val="dk1"/>
                </a:solidFill>
              </a:rPr>
              <a:t>ya</a:t>
            </a:r>
            <a:r>
              <a:rPr lang="en-US" sz="2400" dirty="0" smtClean="0">
                <a:solidFill>
                  <a:schemeClr val="dk1"/>
                </a:solidFill>
              </a:rPr>
              <a:t> </a:t>
            </a:r>
            <a:r>
              <a:rPr lang="en-US" sz="2400" dirty="0" err="1" smtClean="0">
                <a:solidFill>
                  <a:schemeClr val="dk1"/>
                </a:solidFill>
              </a:rPr>
              <a:t>lu</a:t>
            </a:r>
            <a:r>
              <a:rPr lang="en-US" sz="2400" dirty="0" smtClean="0">
                <a:solidFill>
                  <a:schemeClr val="dk1"/>
                </a:solidFill>
              </a:rPr>
              <a:t> </a:t>
            </a:r>
            <a:r>
              <a:rPr lang="en-US" sz="2400" dirty="0" err="1" smtClean="0">
                <a:solidFill>
                  <a:schemeClr val="dk1"/>
                </a:solidFill>
              </a:rPr>
              <a:t>ai</a:t>
            </a:r>
            <a:r>
              <a:rPr lang="en-US" sz="2400" dirty="0" smtClean="0">
                <a:solidFill>
                  <a:schemeClr val="dk1"/>
                </a:solidFill>
              </a:rPr>
              <a:t> i?</a:t>
            </a:r>
            <a:endParaRPr sz="1400" b="0" i="0" u="none" strike="noStrike" cap="none" dirty="0">
              <a:solidFill>
                <a:srgbClr val="000000"/>
              </a:solidFill>
              <a:latin typeface="Arial"/>
              <a:ea typeface="Arial"/>
              <a:cs typeface="Arial"/>
              <a:sym typeface="Arial"/>
            </a:endParaRPr>
          </a:p>
        </p:txBody>
      </p:sp>
      <p:pic>
        <p:nvPicPr>
          <p:cNvPr id="226" name="Google Shape;226;p11" descr="A person holding a baby&#10;&#10;Description automatically generated"/>
          <p:cNvPicPr preferRelativeResize="0"/>
          <p:nvPr/>
        </p:nvPicPr>
        <p:blipFill rotWithShape="1">
          <a:blip r:embed="rId3">
            <a:alphaModFix/>
          </a:blip>
          <a:srcRect l="3751" r="21020"/>
          <a:stretch/>
        </p:blipFill>
        <p:spPr>
          <a:xfrm>
            <a:off x="6553200" y="10"/>
            <a:ext cx="5637277"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1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2"/>
          <p:cNvSpPr txBox="1">
            <a:spLocks noGrp="1"/>
          </p:cNvSpPr>
          <p:nvPr>
            <p:ph type="ctrTitle"/>
          </p:nvPr>
        </p:nvSpPr>
        <p:spPr>
          <a:xfrm>
            <a:off x="340660" y="640075"/>
            <a:ext cx="4572000" cy="35661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dk1"/>
              </a:buClr>
              <a:buSzPts val="4400"/>
              <a:buFont typeface="Arial"/>
              <a:buNone/>
            </a:pPr>
            <a:r>
              <a:rPr lang="en-US" sz="4400" dirty="0" err="1" smtClean="0">
                <a:latin typeface="Arial"/>
                <a:ea typeface="Arial"/>
                <a:cs typeface="Arial"/>
                <a:sym typeface="Arial"/>
              </a:rPr>
              <a:t>Shiaga</a:t>
            </a:r>
            <a:r>
              <a:rPr lang="en-US" sz="4400" dirty="0" smtClean="0">
                <a:latin typeface="Arial"/>
                <a:ea typeface="Arial"/>
                <a:cs typeface="Arial"/>
                <a:sym typeface="Arial"/>
              </a:rPr>
              <a:t> </a:t>
            </a:r>
            <a:r>
              <a:rPr lang="en-US" sz="4400" dirty="0" err="1" smtClean="0">
                <a:latin typeface="Arial"/>
                <a:ea typeface="Arial"/>
                <a:cs typeface="Arial"/>
                <a:sym typeface="Arial"/>
              </a:rPr>
              <a:t>lamang</a:t>
            </a:r>
            <a:r>
              <a:rPr lang="en-US" sz="4400" dirty="0" smtClean="0">
                <a:latin typeface="Arial"/>
                <a:ea typeface="Arial"/>
                <a:cs typeface="Arial"/>
                <a:sym typeface="Arial"/>
              </a:rPr>
              <a:t> </a:t>
            </a:r>
            <a:r>
              <a:rPr lang="en-US" sz="4400" dirty="0" err="1" smtClean="0">
                <a:latin typeface="Arial"/>
                <a:ea typeface="Arial"/>
                <a:cs typeface="Arial"/>
                <a:sym typeface="Arial"/>
              </a:rPr>
              <a:t>ni</a:t>
            </a:r>
            <a:r>
              <a:rPr lang="en-US" sz="4400" dirty="0" smtClean="0">
                <a:latin typeface="Arial"/>
                <a:ea typeface="Arial"/>
                <a:cs typeface="Arial"/>
                <a:sym typeface="Arial"/>
              </a:rPr>
              <a:t> jaw </a:t>
            </a:r>
            <a:r>
              <a:rPr lang="en-US" sz="4400" dirty="0" err="1" smtClean="0">
                <a:latin typeface="Arial"/>
                <a:ea typeface="Arial"/>
                <a:cs typeface="Arial"/>
                <a:sym typeface="Arial"/>
              </a:rPr>
              <a:t>ya</a:t>
            </a:r>
            <a:r>
              <a:rPr lang="en-US" sz="4400" dirty="0" smtClean="0">
                <a:latin typeface="Arial"/>
                <a:ea typeface="Arial"/>
                <a:cs typeface="Arial"/>
                <a:sym typeface="Arial"/>
              </a:rPr>
              <a:t> </a:t>
            </a:r>
            <a:r>
              <a:rPr lang="en-US" sz="4400" dirty="0" err="1" smtClean="0">
                <a:latin typeface="Arial"/>
                <a:ea typeface="Arial"/>
                <a:cs typeface="Arial"/>
                <a:sym typeface="Arial"/>
              </a:rPr>
              <a:t>ai</a:t>
            </a:r>
            <a:r>
              <a:rPr lang="en-US" sz="4400" dirty="0" smtClean="0">
                <a:latin typeface="Arial"/>
                <a:ea typeface="Arial"/>
                <a:cs typeface="Arial"/>
                <a:sym typeface="Arial"/>
              </a:rPr>
              <a:t> lam</a:t>
            </a:r>
            <a:endParaRPr sz="4400" dirty="0">
              <a:latin typeface="Arial"/>
              <a:ea typeface="Arial"/>
              <a:cs typeface="Arial"/>
              <a:sym typeface="Arial"/>
            </a:endParaRPr>
          </a:p>
        </p:txBody>
      </p:sp>
      <p:sp>
        <p:nvSpPr>
          <p:cNvPr id="234" name="Google Shape;234;p12"/>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D816B"/>
          </a:solidFill>
          <a:ln w="38100" cap="rnd" cmpd="sng">
            <a:solidFill>
              <a:srgbClr val="DD816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5" name="Google Shape;235;p12" descr="A group of women posing for a photo&#10;&#10;Description automatically generated"/>
          <p:cNvPicPr preferRelativeResize="0"/>
          <p:nvPr/>
        </p:nvPicPr>
        <p:blipFill rotWithShape="1">
          <a:blip r:embed="rId3">
            <a:alphaModFix/>
          </a:blip>
          <a:srcRect l="9189" r="2385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2" name="Google Shape;242;p13" descr="A close up of a logo&#10;&#10;Description automatically generated"/>
          <p:cNvPicPr preferRelativeResize="0"/>
          <p:nvPr/>
        </p:nvPicPr>
        <p:blipFill rotWithShape="1">
          <a:blip r:embed="rId3">
            <a:alphaModFix/>
          </a:blip>
          <a:srcRect t="25908" r="1" b="17813"/>
          <a:stretch/>
        </p:blipFill>
        <p:spPr>
          <a:xfrm>
            <a:off x="20" y="10"/>
            <a:ext cx="12185884" cy="6857990"/>
          </a:xfrm>
          <a:prstGeom prst="rect">
            <a:avLst/>
          </a:prstGeom>
          <a:noFill/>
          <a:ln>
            <a:noFill/>
          </a:ln>
        </p:spPr>
      </p:pic>
      <p:sp>
        <p:nvSpPr>
          <p:cNvPr id="243" name="Google Shape;243;p13"/>
          <p:cNvSpPr/>
          <p:nvPr/>
        </p:nvSpPr>
        <p:spPr>
          <a:xfrm>
            <a:off x="2852794" y="0"/>
            <a:ext cx="9339206" cy="6858000"/>
          </a:xfrm>
          <a:prstGeom prst="rect">
            <a:avLst/>
          </a:prstGeom>
          <a:gradFill>
            <a:gsLst>
              <a:gs pos="0">
                <a:srgbClr val="000000">
                  <a:alpha val="0"/>
                </a:srgbClr>
              </a:gs>
              <a:gs pos="33000">
                <a:srgbClr val="000000">
                  <a:alpha val="20000"/>
                </a:srgbClr>
              </a:gs>
              <a:gs pos="58000">
                <a:srgbClr val="000000">
                  <a:alpha val="28627"/>
                </a:srgbClr>
              </a:gs>
              <a:gs pos="100000">
                <a:srgbClr val="000000">
                  <a:alpha val="28627"/>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 name="Google Shape;244;p13"/>
          <p:cNvSpPr txBox="1">
            <a:spLocks noGrp="1"/>
          </p:cNvSpPr>
          <p:nvPr>
            <p:ph type="subTitle" idx="1"/>
          </p:nvPr>
        </p:nvSpPr>
        <p:spPr>
          <a:xfrm>
            <a:off x="2209800" y="5105400"/>
            <a:ext cx="8588345" cy="1312074"/>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50000"/>
              </a:lnSpc>
              <a:spcBef>
                <a:spcPts val="0"/>
              </a:spcBef>
              <a:spcAft>
                <a:spcPts val="0"/>
              </a:spcAft>
              <a:buClr>
                <a:schemeClr val="lt1"/>
              </a:buClr>
              <a:buSzPts val="2800"/>
              <a:buNone/>
            </a:pPr>
            <a:r>
              <a:rPr lang="en-US" b="1" dirty="0" err="1" smtClean="0">
                <a:solidFill>
                  <a:schemeClr val="lt1"/>
                </a:solidFill>
                <a:latin typeface="Arial"/>
                <a:ea typeface="Arial"/>
                <a:cs typeface="Arial"/>
                <a:sym typeface="Arial"/>
              </a:rPr>
              <a:t>Ahkyak</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ahkya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mabyin</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ladaw</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ht</a:t>
            </a:r>
            <a:r>
              <a:rPr lang="en-US" b="1" dirty="0" err="1" smtClean="0">
                <a:solidFill>
                  <a:schemeClr val="lt1"/>
                </a:solidFill>
              </a:rPr>
              <a:t>a</a:t>
            </a:r>
            <a:r>
              <a:rPr lang="en-US" b="1" dirty="0" smtClean="0">
                <a:solidFill>
                  <a:schemeClr val="lt1"/>
                </a:solidFill>
              </a:rPr>
              <a:t> </a:t>
            </a:r>
            <a:r>
              <a:rPr lang="en-US" b="1" dirty="0" err="1" smtClean="0">
                <a:solidFill>
                  <a:schemeClr val="lt1"/>
                </a:solidFill>
              </a:rPr>
              <a:t>nteng</a:t>
            </a:r>
            <a:r>
              <a:rPr lang="en-US" b="1" dirty="0" smtClean="0">
                <a:solidFill>
                  <a:schemeClr val="lt1"/>
                </a:solidFill>
              </a:rPr>
              <a:t> man </a:t>
            </a:r>
            <a:r>
              <a:rPr lang="en-US" b="1" dirty="0" err="1" smtClean="0">
                <a:solidFill>
                  <a:schemeClr val="lt1"/>
                </a:solidFill>
              </a:rPr>
              <a:t>ai</a:t>
            </a:r>
            <a:r>
              <a:rPr lang="en-US" b="1" dirty="0" smtClean="0">
                <a:solidFill>
                  <a:schemeClr val="lt1"/>
                </a:solidFill>
              </a:rPr>
              <a:t> </a:t>
            </a:r>
            <a:r>
              <a:rPr lang="en-US" b="1" dirty="0" err="1" smtClean="0">
                <a:solidFill>
                  <a:schemeClr val="lt1"/>
                </a:solidFill>
              </a:rPr>
              <a:t>shiga</a:t>
            </a:r>
            <a:r>
              <a:rPr lang="en-US" b="1" dirty="0" smtClean="0">
                <a:solidFill>
                  <a:schemeClr val="lt1"/>
                </a:solidFill>
              </a:rPr>
              <a:t> </a:t>
            </a:r>
            <a:r>
              <a:rPr lang="en-US" b="1" dirty="0" err="1" smtClean="0">
                <a:solidFill>
                  <a:schemeClr val="lt1"/>
                </a:solidFill>
              </a:rPr>
              <a:t>lamang</a:t>
            </a:r>
            <a:r>
              <a:rPr lang="en-US" b="1" dirty="0" smtClean="0">
                <a:solidFill>
                  <a:schemeClr val="lt1"/>
                </a:solidFill>
              </a:rPr>
              <a:t> </a:t>
            </a:r>
            <a:r>
              <a:rPr lang="en-US" b="1" dirty="0" err="1" smtClean="0">
                <a:solidFill>
                  <a:schemeClr val="lt1"/>
                </a:solidFill>
              </a:rPr>
              <a:t>ni</a:t>
            </a:r>
            <a:r>
              <a:rPr lang="en-US" b="1" dirty="0" smtClean="0">
                <a:solidFill>
                  <a:schemeClr val="lt1"/>
                </a:solidFill>
              </a:rPr>
              <a:t> </a:t>
            </a:r>
            <a:r>
              <a:rPr lang="en-US" b="1" dirty="0" err="1" smtClean="0">
                <a:solidFill>
                  <a:schemeClr val="lt1"/>
                </a:solidFill>
              </a:rPr>
              <a:t>hte</a:t>
            </a:r>
            <a:r>
              <a:rPr lang="en-US" b="1" dirty="0" smtClean="0">
                <a:solidFill>
                  <a:schemeClr val="lt1"/>
                </a:solidFill>
              </a:rPr>
              <a:t> </a:t>
            </a:r>
            <a:r>
              <a:rPr lang="en-US" b="1" dirty="0" err="1" smtClean="0">
                <a:solidFill>
                  <a:schemeClr val="lt1"/>
                </a:solidFill>
              </a:rPr>
              <a:t>param</a:t>
            </a:r>
            <a:r>
              <a:rPr lang="en-US" b="1" dirty="0" smtClean="0">
                <a:solidFill>
                  <a:schemeClr val="lt1"/>
                </a:solidFill>
              </a:rPr>
              <a:t> </a:t>
            </a:r>
            <a:r>
              <a:rPr lang="en-US" b="1" dirty="0" err="1" smtClean="0">
                <a:solidFill>
                  <a:schemeClr val="lt1"/>
                </a:solidFill>
              </a:rPr>
              <a:t>padam</a:t>
            </a:r>
            <a:r>
              <a:rPr lang="en-US" b="1" dirty="0" smtClean="0">
                <a:solidFill>
                  <a:schemeClr val="lt1"/>
                </a:solidFill>
              </a:rPr>
              <a:t> </a:t>
            </a:r>
            <a:r>
              <a:rPr lang="en-US" b="1" dirty="0" err="1" smtClean="0">
                <a:solidFill>
                  <a:schemeClr val="lt1"/>
                </a:solidFill>
              </a:rPr>
              <a:t>shiga</a:t>
            </a:r>
            <a:r>
              <a:rPr lang="en-US" b="1" dirty="0" smtClean="0">
                <a:solidFill>
                  <a:schemeClr val="lt1"/>
                </a:solidFill>
              </a:rPr>
              <a:t> </a:t>
            </a:r>
            <a:r>
              <a:rPr lang="en-US" b="1" dirty="0" err="1" smtClean="0">
                <a:solidFill>
                  <a:schemeClr val="lt1"/>
                </a:solidFill>
              </a:rPr>
              <a:t>ni</a:t>
            </a:r>
            <a:r>
              <a:rPr lang="en-US" b="1" dirty="0" smtClean="0">
                <a:solidFill>
                  <a:schemeClr val="lt1"/>
                </a:solidFill>
              </a:rPr>
              <a:t> </a:t>
            </a:r>
            <a:r>
              <a:rPr lang="en-US" b="1" dirty="0" err="1" smtClean="0">
                <a:solidFill>
                  <a:schemeClr val="lt1"/>
                </a:solidFill>
              </a:rPr>
              <a:t>chyam</a:t>
            </a:r>
            <a:r>
              <a:rPr lang="en-US" b="1" dirty="0" smtClean="0">
                <a:solidFill>
                  <a:schemeClr val="lt1"/>
                </a:solidFill>
              </a:rPr>
              <a:t> bra </a:t>
            </a:r>
            <a:r>
              <a:rPr lang="en-US" b="1" dirty="0" err="1" smtClean="0">
                <a:solidFill>
                  <a:schemeClr val="lt1"/>
                </a:solidFill>
              </a:rPr>
              <a:t>chye</a:t>
            </a:r>
            <a:r>
              <a:rPr lang="en-US" b="1" dirty="0" smtClean="0">
                <a:solidFill>
                  <a:schemeClr val="lt1"/>
                </a:solidFill>
              </a:rPr>
              <a:t> </a:t>
            </a:r>
            <a:r>
              <a:rPr lang="en-US" b="1" dirty="0" err="1" smtClean="0">
                <a:solidFill>
                  <a:schemeClr val="lt1"/>
                </a:solidFill>
              </a:rPr>
              <a:t>ai</a:t>
            </a:r>
            <a:r>
              <a:rPr lang="en-US" b="1" dirty="0" smtClean="0">
                <a:solidFill>
                  <a:schemeClr val="lt1"/>
                </a:solidFill>
              </a:rPr>
              <a:t>.</a:t>
            </a:r>
            <a:endParaRPr b="1" dirty="0">
              <a:solidFill>
                <a:schemeClr val="lt1"/>
              </a:solidFill>
              <a:latin typeface="Arial"/>
              <a:ea typeface="Arial"/>
              <a:cs typeface="Arial"/>
              <a:sym typeface="Arial"/>
            </a:endParaRPr>
          </a:p>
        </p:txBody>
      </p:sp>
      <p:sp>
        <p:nvSpPr>
          <p:cNvPr id="245" name="Google Shape;245;p13"/>
          <p:cNvSpPr/>
          <p:nvPr/>
        </p:nvSpPr>
        <p:spPr>
          <a:xfrm>
            <a:off x="3972681" y="4443288"/>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4800"/>
          </a:solidFill>
          <a:ln w="38100" cap="rnd" cmpd="sng">
            <a:solidFill>
              <a:srgbClr val="FF48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p14"/>
          <p:cNvSpPr txBox="1">
            <a:spLocks noGrp="1"/>
          </p:cNvSpPr>
          <p:nvPr>
            <p:ph type="ctrTitle"/>
          </p:nvPr>
        </p:nvSpPr>
        <p:spPr>
          <a:xfrm>
            <a:off x="108369" y="647963"/>
            <a:ext cx="5793825" cy="2788925"/>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6200"/>
              <a:buFont typeface="Arial"/>
              <a:buNone/>
            </a:pPr>
            <a:r>
              <a:rPr lang="en-US" sz="3200" dirty="0" err="1" smtClean="0">
                <a:latin typeface="Arial"/>
                <a:ea typeface="Arial"/>
                <a:cs typeface="Arial"/>
                <a:sym typeface="Arial"/>
              </a:rPr>
              <a:t>Danleng</a:t>
            </a:r>
            <a:r>
              <a:rPr lang="en-US" sz="3200" dirty="0" smtClean="0">
                <a:latin typeface="Arial"/>
                <a:ea typeface="Arial"/>
                <a:cs typeface="Arial"/>
                <a:sym typeface="Arial"/>
              </a:rPr>
              <a:t> n-</a:t>
            </a:r>
            <a:r>
              <a:rPr lang="en-US" sz="3200" dirty="0" err="1" smtClean="0">
                <a:latin typeface="Arial"/>
                <a:ea typeface="Arial"/>
                <a:cs typeface="Arial"/>
                <a:sym typeface="Arial"/>
              </a:rPr>
              <a:t>na</a:t>
            </a:r>
            <a:r>
              <a:rPr lang="en-US" sz="3200" dirty="0" smtClean="0">
                <a:latin typeface="Arial"/>
                <a:ea typeface="Arial"/>
                <a:cs typeface="Arial"/>
                <a:sym typeface="Arial"/>
              </a:rPr>
              <a:t> </a:t>
            </a:r>
            <a:r>
              <a:rPr lang="en-US" sz="3200" dirty="0" err="1" smtClean="0">
                <a:latin typeface="Arial"/>
                <a:ea typeface="Arial"/>
                <a:cs typeface="Arial"/>
                <a:sym typeface="Arial"/>
              </a:rPr>
              <a:t>teng</a:t>
            </a:r>
            <a:r>
              <a:rPr lang="en-US" sz="3200" dirty="0" smtClean="0">
                <a:latin typeface="Arial"/>
                <a:ea typeface="Arial"/>
                <a:cs typeface="Arial"/>
                <a:sym typeface="Arial"/>
              </a:rPr>
              <a:t> man ai </a:t>
            </a:r>
            <a:r>
              <a:rPr lang="en-US" sz="3200" dirty="0" err="1" smtClean="0">
                <a:latin typeface="Arial"/>
                <a:ea typeface="Arial"/>
                <a:cs typeface="Arial"/>
                <a:sym typeface="Arial"/>
              </a:rPr>
              <a:t>shiga</a:t>
            </a:r>
            <a:r>
              <a:rPr lang="en-US" sz="3200" dirty="0" smtClean="0">
                <a:latin typeface="Arial"/>
                <a:ea typeface="Arial"/>
                <a:cs typeface="Arial"/>
                <a:sym typeface="Arial"/>
              </a:rPr>
              <a:t> </a:t>
            </a:r>
            <a:r>
              <a:rPr lang="en-US" sz="3200" dirty="0" err="1" smtClean="0">
                <a:latin typeface="Arial"/>
                <a:ea typeface="Arial"/>
                <a:cs typeface="Arial"/>
                <a:sym typeface="Arial"/>
              </a:rPr>
              <a:t>lamang</a:t>
            </a:r>
            <a:r>
              <a:rPr lang="en-US" sz="3200" dirty="0" smtClean="0">
                <a:latin typeface="Arial"/>
                <a:ea typeface="Arial"/>
                <a:cs typeface="Arial"/>
                <a:sym typeface="Arial"/>
              </a:rPr>
              <a:t> jaw </a:t>
            </a:r>
            <a:r>
              <a:rPr lang="en-US" sz="3200" dirty="0" err="1" smtClean="0">
                <a:latin typeface="Arial"/>
                <a:ea typeface="Arial"/>
                <a:cs typeface="Arial"/>
                <a:sym typeface="Arial"/>
              </a:rPr>
              <a:t>ya</a:t>
            </a:r>
            <a:r>
              <a:rPr lang="en-US" sz="3200" dirty="0" smtClean="0">
                <a:latin typeface="Arial"/>
                <a:ea typeface="Arial"/>
                <a:cs typeface="Arial"/>
                <a:sym typeface="Arial"/>
              </a:rPr>
              <a:t> </a:t>
            </a:r>
            <a:r>
              <a:rPr lang="en-US" sz="3200" dirty="0" err="1" smtClean="0">
                <a:latin typeface="Arial"/>
                <a:ea typeface="Arial"/>
                <a:cs typeface="Arial"/>
                <a:sym typeface="Arial"/>
              </a:rPr>
              <a:t>ra</a:t>
            </a:r>
            <a:r>
              <a:rPr lang="en-US" sz="3200" dirty="0" smtClean="0">
                <a:latin typeface="Arial"/>
                <a:ea typeface="Arial"/>
                <a:cs typeface="Arial"/>
                <a:sym typeface="Arial"/>
              </a:rPr>
              <a:t> ai lam</a:t>
            </a:r>
            <a:endParaRPr sz="3200" dirty="0">
              <a:latin typeface="Arial"/>
              <a:ea typeface="Arial"/>
              <a:cs typeface="Arial"/>
              <a:sym typeface="Arial"/>
            </a:endParaRPr>
          </a:p>
        </p:txBody>
      </p:sp>
      <p:sp>
        <p:nvSpPr>
          <p:cNvPr id="253" name="Google Shape;253;p14"/>
          <p:cNvSpPr txBox="1">
            <a:spLocks noGrp="1"/>
          </p:cNvSpPr>
          <p:nvPr>
            <p:ph type="subTitle" idx="1"/>
          </p:nvPr>
        </p:nvSpPr>
        <p:spPr>
          <a:xfrm>
            <a:off x="286871" y="3454264"/>
            <a:ext cx="5023306" cy="3352799"/>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50000"/>
              </a:lnSpc>
              <a:spcBef>
                <a:spcPts val="0"/>
              </a:spcBef>
              <a:spcAft>
                <a:spcPts val="0"/>
              </a:spcAft>
              <a:buClr>
                <a:schemeClr val="dk1"/>
              </a:buClr>
              <a:buSzPct val="73710"/>
              <a:buNone/>
            </a:pPr>
            <a:r>
              <a:rPr lang="en-US" sz="2200" dirty="0" err="1" smtClean="0">
                <a:latin typeface="Arial"/>
                <a:ea typeface="Arial"/>
                <a:cs typeface="Arial"/>
                <a:sym typeface="Arial"/>
              </a:rPr>
              <a:t>Aloi</a:t>
            </a:r>
            <a:r>
              <a:rPr lang="en-US" sz="2200" dirty="0" smtClean="0">
                <a:latin typeface="Arial"/>
                <a:ea typeface="Arial"/>
                <a:cs typeface="Arial"/>
                <a:sym typeface="Arial"/>
              </a:rPr>
              <a:t>  </a:t>
            </a:r>
            <a:r>
              <a:rPr lang="en-US" sz="2200" dirty="0" err="1" smtClean="0">
                <a:latin typeface="Arial"/>
                <a:ea typeface="Arial"/>
                <a:cs typeface="Arial"/>
                <a:sym typeface="Arial"/>
              </a:rPr>
              <a:t>sha</a:t>
            </a:r>
            <a:r>
              <a:rPr lang="en-US" sz="2200" dirty="0" smtClean="0">
                <a:latin typeface="Arial"/>
                <a:ea typeface="Arial"/>
                <a:cs typeface="Arial"/>
                <a:sym typeface="Arial"/>
              </a:rPr>
              <a:t> </a:t>
            </a:r>
            <a:r>
              <a:rPr lang="en-US" sz="2200" dirty="0" err="1" smtClean="0">
                <a:latin typeface="Arial"/>
                <a:ea typeface="Arial"/>
                <a:cs typeface="Arial"/>
                <a:sym typeface="Arial"/>
              </a:rPr>
              <a:t>chye</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lu</a:t>
            </a:r>
            <a:r>
              <a:rPr lang="en-US" sz="2200" dirty="0" smtClean="0">
                <a:latin typeface="Arial"/>
                <a:ea typeface="Arial"/>
                <a:cs typeface="Arial"/>
                <a:sym typeface="Arial"/>
              </a:rPr>
              <a:t> </a:t>
            </a:r>
            <a:r>
              <a:rPr lang="en-US" sz="2200" dirty="0" err="1" smtClean="0">
                <a:latin typeface="Arial"/>
                <a:ea typeface="Arial"/>
                <a:cs typeface="Arial"/>
                <a:sym typeface="Arial"/>
              </a:rPr>
              <a:t>na</a:t>
            </a:r>
            <a:r>
              <a:rPr lang="en-US" sz="2200" dirty="0" smtClean="0">
                <a:latin typeface="Arial"/>
                <a:ea typeface="Arial"/>
                <a:cs typeface="Arial"/>
                <a:sym typeface="Arial"/>
              </a:rPr>
              <a:t> </a:t>
            </a:r>
            <a:r>
              <a:rPr lang="en-US" sz="2200" dirty="0" err="1" smtClean="0">
                <a:latin typeface="Arial"/>
                <a:ea typeface="Arial"/>
                <a:cs typeface="Arial"/>
                <a:sym typeface="Arial"/>
              </a:rPr>
              <a:t>dan</a:t>
            </a:r>
            <a:r>
              <a:rPr lang="en-US" sz="2200" dirty="0" err="1" smtClean="0"/>
              <a:t>leng</a:t>
            </a:r>
            <a:r>
              <a:rPr lang="en-US" sz="2200" dirty="0" smtClean="0"/>
              <a:t> </a:t>
            </a:r>
            <a:r>
              <a:rPr lang="en-US" sz="2200" dirty="0" err="1" smtClean="0"/>
              <a:t>teng</a:t>
            </a:r>
            <a:r>
              <a:rPr lang="en-US" sz="2200" dirty="0" smtClean="0"/>
              <a:t> man ai </a:t>
            </a:r>
            <a:r>
              <a:rPr lang="en-US" sz="2200" dirty="0" err="1" smtClean="0"/>
              <a:t>ga</a:t>
            </a:r>
            <a:r>
              <a:rPr lang="en-US" sz="2200" dirty="0" smtClean="0"/>
              <a:t> </a:t>
            </a:r>
            <a:r>
              <a:rPr lang="en-US" sz="2200" dirty="0" err="1" smtClean="0"/>
              <a:t>ladat</a:t>
            </a:r>
            <a:r>
              <a:rPr lang="en-US" sz="2200" dirty="0" smtClean="0"/>
              <a:t> </a:t>
            </a:r>
            <a:r>
              <a:rPr lang="en-US" sz="2200" dirty="0" err="1" smtClean="0"/>
              <a:t>ni</a:t>
            </a:r>
            <a:r>
              <a:rPr lang="en-US" sz="2200" dirty="0" smtClean="0"/>
              <a:t> </a:t>
            </a:r>
            <a:r>
              <a:rPr lang="en-US" sz="2200" dirty="0" err="1" smtClean="0"/>
              <a:t>hte</a:t>
            </a:r>
            <a:r>
              <a:rPr lang="en-US" sz="2200" dirty="0" smtClean="0"/>
              <a:t> </a:t>
            </a:r>
            <a:r>
              <a:rPr lang="en-US" sz="2200" dirty="0" err="1" smtClean="0"/>
              <a:t>tsun</a:t>
            </a:r>
            <a:r>
              <a:rPr lang="en-US" sz="2200" dirty="0" smtClean="0"/>
              <a:t> </a:t>
            </a:r>
            <a:r>
              <a:rPr lang="en-US" sz="2200" dirty="0" err="1" smtClean="0"/>
              <a:t>shaga</a:t>
            </a:r>
            <a:r>
              <a:rPr lang="en-US" sz="2200" dirty="0" smtClean="0"/>
              <a:t> u. </a:t>
            </a:r>
            <a:r>
              <a:rPr lang="en-US" sz="2200" dirty="0" err="1"/>
              <a:t>A</a:t>
            </a:r>
            <a:r>
              <a:rPr lang="en-US" sz="2200" dirty="0" err="1" smtClean="0"/>
              <a:t>sak</a:t>
            </a:r>
            <a:r>
              <a:rPr lang="en-US" sz="2200" dirty="0" smtClean="0"/>
              <a:t> </a:t>
            </a:r>
            <a:r>
              <a:rPr lang="en-US" sz="2200" dirty="0" err="1" smtClean="0"/>
              <a:t>aprat</a:t>
            </a:r>
            <a:r>
              <a:rPr lang="en-US" sz="2200" dirty="0" smtClean="0"/>
              <a:t>, </a:t>
            </a:r>
            <a:r>
              <a:rPr lang="en-US" sz="2200" dirty="0" err="1" smtClean="0"/>
              <a:t>bawngring</a:t>
            </a:r>
            <a:r>
              <a:rPr lang="en-US" sz="2200" dirty="0" smtClean="0"/>
              <a:t> lam </a:t>
            </a:r>
            <a:r>
              <a:rPr lang="en-US" sz="2200" dirty="0" err="1" smtClean="0"/>
              <a:t>madang</a:t>
            </a:r>
            <a:r>
              <a:rPr lang="en-US" sz="2200" dirty="0" smtClean="0"/>
              <a:t> </a:t>
            </a:r>
            <a:r>
              <a:rPr lang="en-US" sz="2200" dirty="0" err="1" smtClean="0"/>
              <a:t>ni</a:t>
            </a:r>
            <a:r>
              <a:rPr lang="en-US" sz="2200" dirty="0"/>
              <a:t> </a:t>
            </a:r>
            <a:r>
              <a:rPr lang="en-US" sz="2200" dirty="0" err="1" smtClean="0"/>
              <a:t>hte</a:t>
            </a:r>
            <a:r>
              <a:rPr lang="en-US" sz="2200" dirty="0" smtClean="0"/>
              <a:t> </a:t>
            </a:r>
            <a:r>
              <a:rPr lang="en-US" sz="2200" dirty="0" err="1" smtClean="0"/>
              <a:t>htuk</a:t>
            </a:r>
            <a:r>
              <a:rPr lang="en-US" sz="2200" dirty="0" smtClean="0"/>
              <a:t> </a:t>
            </a:r>
            <a:r>
              <a:rPr lang="en-US" sz="2200" dirty="0" err="1" smtClean="0"/>
              <a:t>manu</a:t>
            </a:r>
            <a:r>
              <a:rPr lang="en-US" sz="2200" dirty="0" smtClean="0"/>
              <a:t> ai </a:t>
            </a:r>
            <a:r>
              <a:rPr lang="en-US" sz="2200" dirty="0" err="1" smtClean="0"/>
              <a:t>ga</a:t>
            </a:r>
            <a:r>
              <a:rPr lang="en-US" sz="2200" dirty="0" smtClean="0"/>
              <a:t> </a:t>
            </a:r>
            <a:r>
              <a:rPr lang="en-US" sz="2200" dirty="0" err="1" smtClean="0"/>
              <a:t>ladat</a:t>
            </a:r>
            <a:r>
              <a:rPr lang="en-US" sz="2200" dirty="0" smtClean="0"/>
              <a:t> </a:t>
            </a:r>
            <a:r>
              <a:rPr lang="en-US" sz="2200" dirty="0" err="1" smtClean="0"/>
              <a:t>ni</a:t>
            </a:r>
            <a:r>
              <a:rPr lang="en-US" sz="2200" dirty="0" smtClean="0"/>
              <a:t> </a:t>
            </a:r>
            <a:r>
              <a:rPr lang="en-US" sz="2200" dirty="0" err="1" smtClean="0"/>
              <a:t>hpe</a:t>
            </a:r>
            <a:r>
              <a:rPr lang="en-US" sz="2200" dirty="0" smtClean="0"/>
              <a:t> </a:t>
            </a:r>
            <a:r>
              <a:rPr lang="en-US" sz="2200" dirty="0" err="1" smtClean="0"/>
              <a:t>sha</a:t>
            </a:r>
            <a:r>
              <a:rPr lang="en-US" sz="2200" dirty="0" smtClean="0"/>
              <a:t> jai </a:t>
            </a:r>
            <a:r>
              <a:rPr lang="en-US" sz="2200" dirty="0" err="1" smtClean="0"/>
              <a:t>lang</a:t>
            </a:r>
            <a:r>
              <a:rPr lang="en-US" sz="2200" dirty="0" smtClean="0"/>
              <a:t> </a:t>
            </a:r>
            <a:r>
              <a:rPr lang="en-US" sz="2200" dirty="0" err="1" smtClean="0"/>
              <a:t>na</a:t>
            </a:r>
            <a:r>
              <a:rPr lang="en-US" sz="2200" dirty="0" smtClean="0"/>
              <a:t> </a:t>
            </a:r>
            <a:r>
              <a:rPr lang="en-US" sz="2200" dirty="0" err="1" smtClean="0"/>
              <a:t>ahkyak</a:t>
            </a:r>
            <a:r>
              <a:rPr lang="en-US" sz="2200" dirty="0" smtClean="0"/>
              <a:t> ai. </a:t>
            </a:r>
            <a:r>
              <a:rPr lang="en-US" sz="2200" dirty="0" err="1" smtClean="0"/>
              <a:t>Tinang</a:t>
            </a:r>
            <a:r>
              <a:rPr lang="en-US" sz="2200" dirty="0" smtClean="0"/>
              <a:t> jaw </a:t>
            </a:r>
            <a:r>
              <a:rPr lang="en-US" sz="2200" dirty="0" err="1" smtClean="0"/>
              <a:t>ya</a:t>
            </a:r>
            <a:r>
              <a:rPr lang="en-US" sz="2200" dirty="0" smtClean="0"/>
              <a:t> </a:t>
            </a:r>
            <a:r>
              <a:rPr lang="en-US" sz="2200" dirty="0" err="1" smtClean="0"/>
              <a:t>ai</a:t>
            </a:r>
            <a:r>
              <a:rPr lang="en-US" sz="2200" dirty="0"/>
              <a:t> </a:t>
            </a:r>
            <a:r>
              <a:rPr lang="en-US" sz="2200" dirty="0" err="1" smtClean="0"/>
              <a:t>shiga</a:t>
            </a:r>
            <a:r>
              <a:rPr lang="en-US" sz="2200" dirty="0" smtClean="0"/>
              <a:t> </a:t>
            </a:r>
            <a:r>
              <a:rPr lang="en-US" sz="2200" dirty="0" err="1" smtClean="0"/>
              <a:t>lamang</a:t>
            </a:r>
            <a:r>
              <a:rPr lang="en-US" sz="2200" dirty="0" smtClean="0"/>
              <a:t> </a:t>
            </a:r>
            <a:r>
              <a:rPr lang="en-US" sz="2200" dirty="0" err="1" smtClean="0"/>
              <a:t>ni</a:t>
            </a:r>
            <a:r>
              <a:rPr lang="en-US" sz="2200" dirty="0" smtClean="0"/>
              <a:t> </a:t>
            </a:r>
            <a:r>
              <a:rPr lang="en-US" sz="2200" dirty="0" err="1" smtClean="0"/>
              <a:t>gaw</a:t>
            </a:r>
            <a:r>
              <a:rPr lang="en-US" sz="2200" dirty="0" smtClean="0"/>
              <a:t> </a:t>
            </a:r>
            <a:r>
              <a:rPr lang="en-US" sz="2200" dirty="0" err="1" smtClean="0"/>
              <a:t>kam</a:t>
            </a:r>
            <a:r>
              <a:rPr lang="en-US" sz="2200" dirty="0" smtClean="0"/>
              <a:t> </a:t>
            </a:r>
            <a:r>
              <a:rPr lang="en-US" sz="2200" dirty="0" err="1" smtClean="0"/>
              <a:t>mai</a:t>
            </a:r>
            <a:r>
              <a:rPr lang="en-US" sz="2200" dirty="0" smtClean="0"/>
              <a:t> </a:t>
            </a:r>
            <a:r>
              <a:rPr lang="en-US" sz="2200" dirty="0" err="1" smtClean="0"/>
              <a:t>na</a:t>
            </a:r>
            <a:r>
              <a:rPr lang="en-US" sz="2200" dirty="0" smtClean="0"/>
              <a:t> </a:t>
            </a:r>
            <a:r>
              <a:rPr lang="en-US" sz="2200" dirty="0" err="1" smtClean="0"/>
              <a:t>mung</a:t>
            </a:r>
            <a:r>
              <a:rPr lang="en-US" sz="2200" dirty="0" smtClean="0"/>
              <a:t> </a:t>
            </a:r>
            <a:r>
              <a:rPr lang="en-US" sz="2200" dirty="0" err="1" smtClean="0"/>
              <a:t>ahkyak</a:t>
            </a:r>
            <a:r>
              <a:rPr lang="en-US" sz="2200" dirty="0" smtClean="0"/>
              <a:t> la </a:t>
            </a:r>
            <a:r>
              <a:rPr lang="en-US" sz="2200" dirty="0" err="1" smtClean="0"/>
              <a:t>nga</a:t>
            </a:r>
            <a:r>
              <a:rPr lang="en-US" sz="2200" dirty="0" smtClean="0"/>
              <a:t> </a:t>
            </a:r>
            <a:r>
              <a:rPr lang="en-US" sz="2200" dirty="0" err="1" smtClean="0"/>
              <a:t>ai</a:t>
            </a:r>
            <a:r>
              <a:rPr lang="en-US" sz="2200" dirty="0" smtClean="0"/>
              <a:t>.</a:t>
            </a:r>
            <a:endParaRPr dirty="0"/>
          </a:p>
        </p:txBody>
      </p:sp>
      <p:sp>
        <p:nvSpPr>
          <p:cNvPr id="254" name="Google Shape;254;p14"/>
          <p:cNvSpPr/>
          <p:nvPr/>
        </p:nvSpPr>
        <p:spPr>
          <a:xfrm>
            <a:off x="861436" y="2590800"/>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52BAC8"/>
          </a:solidFill>
          <a:ln w="38100" cap="rnd" cmpd="sng">
            <a:solidFill>
              <a:srgbClr val="52BA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5" name="Google Shape;255;p14" descr="A picture containing person&#10;&#10;Description automatically generated"/>
          <p:cNvPicPr preferRelativeResize="0"/>
          <p:nvPr/>
        </p:nvPicPr>
        <p:blipFill rotWithShape="1">
          <a:blip r:embed="rId3">
            <a:alphaModFix/>
          </a:blip>
          <a:srcRect l="21285" r="1201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p15"/>
          <p:cNvSpPr txBox="1">
            <a:spLocks noGrp="1"/>
          </p:cNvSpPr>
          <p:nvPr>
            <p:ph type="subTitle" idx="1"/>
          </p:nvPr>
        </p:nvSpPr>
        <p:spPr>
          <a:xfrm>
            <a:off x="346364" y="4293899"/>
            <a:ext cx="4864514" cy="222199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50000"/>
              </a:lnSpc>
              <a:spcBef>
                <a:spcPts val="0"/>
              </a:spcBef>
              <a:spcAft>
                <a:spcPts val="0"/>
              </a:spcAft>
              <a:buSzPct val="110599"/>
              <a:buNone/>
            </a:pPr>
            <a:r>
              <a:rPr lang="en-US" dirty="0" err="1" smtClean="0">
                <a:latin typeface="Arial"/>
                <a:ea typeface="Arial"/>
                <a:cs typeface="Arial"/>
                <a:sym typeface="Arial"/>
              </a:rPr>
              <a:t>Htap</a:t>
            </a:r>
            <a:r>
              <a:rPr lang="en-US" dirty="0" smtClean="0">
                <a:latin typeface="Arial"/>
                <a:ea typeface="Arial"/>
                <a:cs typeface="Arial"/>
                <a:sym typeface="Arial"/>
              </a:rPr>
              <a:t> </a:t>
            </a:r>
            <a:r>
              <a:rPr lang="en-US" dirty="0" err="1" smtClean="0">
                <a:latin typeface="Arial"/>
                <a:ea typeface="Arial"/>
                <a:cs typeface="Arial"/>
                <a:sym typeface="Arial"/>
              </a:rPr>
              <a:t>htuk</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amyu</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sumla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bang </a:t>
            </a:r>
            <a:r>
              <a:rPr lang="en-US" dirty="0" err="1" smtClean="0">
                <a:latin typeface="Arial"/>
                <a:ea typeface="Arial"/>
                <a:cs typeface="Arial"/>
                <a:sym typeface="Arial"/>
              </a:rPr>
              <a:t>shalawm</a:t>
            </a:r>
            <a:r>
              <a:rPr lang="en-US" dirty="0" smtClean="0">
                <a:latin typeface="Arial"/>
                <a:ea typeface="Arial"/>
                <a:cs typeface="Arial"/>
                <a:sym typeface="Arial"/>
              </a:rPr>
              <a:t> let </a:t>
            </a:r>
            <a:r>
              <a:rPr lang="en-US" dirty="0" err="1" smtClean="0">
                <a:latin typeface="Arial"/>
                <a:ea typeface="Arial"/>
                <a:cs typeface="Arial"/>
                <a:sym typeface="Arial"/>
              </a:rPr>
              <a:t>ka</a:t>
            </a:r>
            <a:r>
              <a:rPr lang="en-US" dirty="0" smtClean="0">
                <a:latin typeface="Arial"/>
                <a:ea typeface="Arial"/>
                <a:cs typeface="Arial"/>
                <a:sym typeface="Arial"/>
              </a:rPr>
              <a:t> </a:t>
            </a:r>
            <a:r>
              <a:rPr lang="en-US" dirty="0" err="1" smtClean="0">
                <a:latin typeface="Arial"/>
                <a:ea typeface="Arial"/>
                <a:cs typeface="Arial"/>
                <a:sym typeface="Arial"/>
              </a:rPr>
              <a:t>lajang</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t>sh</a:t>
            </a:r>
            <a:r>
              <a:rPr lang="en-US" dirty="0" err="1" smtClean="0">
                <a:latin typeface="Arial"/>
                <a:ea typeface="Arial"/>
                <a:cs typeface="Arial"/>
                <a:sym typeface="Arial"/>
              </a:rPr>
              <a:t>arin</a:t>
            </a:r>
            <a:r>
              <a:rPr lang="en-US" dirty="0" smtClean="0">
                <a:latin typeface="Arial"/>
                <a:ea typeface="Arial"/>
                <a:cs typeface="Arial"/>
                <a:sym typeface="Arial"/>
              </a:rPr>
              <a:t> </a:t>
            </a:r>
            <a:r>
              <a:rPr lang="en-US" dirty="0" err="1" smtClean="0">
                <a:latin typeface="Arial"/>
                <a:ea typeface="Arial"/>
                <a:cs typeface="Arial"/>
                <a:sym typeface="Arial"/>
              </a:rPr>
              <a:t>ningtum</a:t>
            </a:r>
            <a:r>
              <a:rPr lang="en-US" dirty="0" smtClean="0">
                <a:latin typeface="Arial"/>
                <a:ea typeface="Arial"/>
                <a:cs typeface="Arial"/>
                <a:sym typeface="Arial"/>
              </a:rPr>
              <a:t>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asung</a:t>
            </a:r>
            <a:r>
              <a:rPr lang="en-US" dirty="0"/>
              <a:t> </a:t>
            </a:r>
            <a:r>
              <a:rPr lang="en-US" dirty="0" err="1" smtClean="0"/>
              <a:t>jashawng</a:t>
            </a:r>
            <a:r>
              <a:rPr lang="en-US" dirty="0" smtClean="0"/>
              <a:t> </a:t>
            </a:r>
            <a:r>
              <a:rPr lang="en-US" dirty="0" err="1" smtClean="0"/>
              <a:t>lu</a:t>
            </a:r>
            <a:r>
              <a:rPr lang="en-US" dirty="0" smtClean="0"/>
              <a:t> </a:t>
            </a:r>
            <a:r>
              <a:rPr lang="en-US" dirty="0" err="1" smtClean="0"/>
              <a:t>hkra</a:t>
            </a:r>
            <a:r>
              <a:rPr lang="en-US" dirty="0" smtClean="0"/>
              <a:t> </a:t>
            </a:r>
            <a:r>
              <a:rPr lang="en-US" dirty="0" err="1" smtClean="0"/>
              <a:t>shakut</a:t>
            </a:r>
            <a:r>
              <a:rPr lang="en-US" dirty="0" smtClean="0"/>
              <a:t> u.</a:t>
            </a:r>
            <a:endParaRPr dirty="0">
              <a:latin typeface="Arial"/>
              <a:ea typeface="Arial"/>
              <a:cs typeface="Arial"/>
              <a:sym typeface="Arial"/>
            </a:endParaRPr>
          </a:p>
        </p:txBody>
      </p:sp>
      <p:sp>
        <p:nvSpPr>
          <p:cNvPr id="263" name="Google Shape;263;p15"/>
          <p:cNvSpPr/>
          <p:nvPr/>
        </p:nvSpPr>
        <p:spPr>
          <a:xfrm>
            <a:off x="918491" y="392435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17B18"/>
          </a:solidFill>
          <a:ln w="38100" cap="rnd" cmpd="sng">
            <a:solidFill>
              <a:srgbClr val="C17B1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4" name="Google Shape;264;p15" descr="A close up of a piece of paper&#10;&#10;Description automatically generated"/>
          <p:cNvPicPr preferRelativeResize="0"/>
          <p:nvPr/>
        </p:nvPicPr>
        <p:blipFill rotWithShape="1">
          <a:blip r:embed="rId3">
            <a:alphaModFix/>
          </a:blip>
          <a:srcRect l="23598" r="24997"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265" name="Google Shape;265;p15" descr="A picture containing text&#10;&#10;Description automatically generated"/>
          <p:cNvPicPr preferRelativeResize="0"/>
          <p:nvPr/>
        </p:nvPicPr>
        <p:blipFill rotWithShape="1">
          <a:blip r:embed="rId4">
            <a:alphaModFix/>
          </a:blip>
          <a:srcRect/>
          <a:stretch/>
        </p:blipFill>
        <p:spPr>
          <a:xfrm>
            <a:off x="44518" y="605522"/>
            <a:ext cx="5166360" cy="31982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 name="Google Shape;272;p16"/>
          <p:cNvSpPr txBox="1">
            <a:spLocks noGrp="1"/>
          </p:cNvSpPr>
          <p:nvPr>
            <p:ph type="subTitle" idx="1"/>
          </p:nvPr>
        </p:nvSpPr>
        <p:spPr>
          <a:xfrm>
            <a:off x="434715" y="4636008"/>
            <a:ext cx="4875462" cy="1572768"/>
          </a:xfrm>
          <a:prstGeom prst="rect">
            <a:avLst/>
          </a:prstGeom>
          <a:noFill/>
          <a:ln>
            <a:noFill/>
          </a:ln>
        </p:spPr>
        <p:txBody>
          <a:bodyPr spcFirstLastPara="1" wrap="square" lIns="91425" tIns="45700" rIns="91425" bIns="45700" anchor="t" anchorCtr="0">
            <a:normAutofit fontScale="77500" lnSpcReduction="20000"/>
          </a:bodyPr>
          <a:lstStyle/>
          <a:p>
            <a:pPr marL="0" lvl="0" indent="25400" algn="l" rtl="0">
              <a:lnSpc>
                <a:spcPct val="160000"/>
              </a:lnSpc>
              <a:spcBef>
                <a:spcPts val="0"/>
              </a:spcBef>
              <a:spcAft>
                <a:spcPts val="0"/>
              </a:spcAft>
              <a:buSzPct val="108108"/>
              <a:buNone/>
            </a:pPr>
            <a:r>
              <a:rPr lang="en-US" dirty="0" smtClean="0">
                <a:latin typeface="Arial"/>
                <a:ea typeface="Arial"/>
                <a:cs typeface="Arial"/>
                <a:sym typeface="Arial"/>
              </a:rPr>
              <a:t>Ra </a:t>
            </a:r>
            <a:r>
              <a:rPr lang="en-US" dirty="0" err="1" smtClean="0">
                <a:latin typeface="Arial"/>
                <a:ea typeface="Arial"/>
                <a:cs typeface="Arial"/>
                <a:sym typeface="Arial"/>
              </a:rPr>
              <a:t>ahkyak</a:t>
            </a:r>
            <a:r>
              <a:rPr lang="en-US" dirty="0" smtClean="0">
                <a:latin typeface="Arial"/>
                <a:ea typeface="Arial"/>
                <a:cs typeface="Arial"/>
                <a:sym typeface="Arial"/>
              </a:rPr>
              <a:t> yang </a:t>
            </a:r>
            <a:r>
              <a:rPr lang="en-US" dirty="0" err="1" smtClean="0">
                <a:latin typeface="Arial"/>
                <a:ea typeface="Arial"/>
                <a:cs typeface="Arial"/>
                <a:sym typeface="Arial"/>
              </a:rPr>
              <a:t>ga</a:t>
            </a:r>
            <a:r>
              <a:rPr lang="en-US" dirty="0" smtClean="0">
                <a:latin typeface="Arial"/>
                <a:ea typeface="Arial"/>
                <a:cs typeface="Arial"/>
                <a:sym typeface="Arial"/>
              </a:rPr>
              <a:t> gale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hte</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u.</a:t>
            </a:r>
            <a:endParaRPr dirty="0">
              <a:latin typeface="Arial"/>
              <a:ea typeface="Arial"/>
              <a:cs typeface="Arial"/>
              <a:sym typeface="Arial"/>
            </a:endParaRPr>
          </a:p>
        </p:txBody>
      </p:sp>
      <p:sp>
        <p:nvSpPr>
          <p:cNvPr id="273" name="Google Shape;273;p16"/>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7A931"/>
          </a:solidFill>
          <a:ln w="38100" cap="rnd" cmpd="sng">
            <a:solidFill>
              <a:srgbClr val="F7A9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4" name="Google Shape;274;p16"/>
          <p:cNvPicPr preferRelativeResize="0"/>
          <p:nvPr/>
        </p:nvPicPr>
        <p:blipFill rotWithShape="1">
          <a:blip r:embed="rId3">
            <a:alphaModFix/>
          </a:blip>
          <a:srcRect l="12050" r="11719"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 name="Google Shape;281;p17"/>
          <p:cNvSpPr txBox="1">
            <a:spLocks noGrp="1"/>
          </p:cNvSpPr>
          <p:nvPr>
            <p:ph type="subTitle" idx="1"/>
          </p:nvPr>
        </p:nvSpPr>
        <p:spPr>
          <a:xfrm>
            <a:off x="4890655" y="4636008"/>
            <a:ext cx="7101475" cy="157276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50000"/>
              </a:lnSpc>
              <a:spcBef>
                <a:spcPts val="0"/>
              </a:spcBef>
              <a:spcAft>
                <a:spcPts val="0"/>
              </a:spcAft>
              <a:buSzPts val="2800"/>
              <a:buNone/>
            </a:pPr>
            <a:r>
              <a:rPr lang="en-US" dirty="0" smtClean="0">
                <a:latin typeface="Arial"/>
                <a:ea typeface="Arial"/>
                <a:cs typeface="Arial"/>
                <a:sym typeface="Arial"/>
              </a:rPr>
              <a:t>Lama ma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atsawm</a:t>
            </a:r>
            <a:r>
              <a:rPr lang="en-US" dirty="0" smtClean="0">
                <a:latin typeface="Arial"/>
                <a:ea typeface="Arial"/>
                <a:cs typeface="Arial"/>
                <a:sym typeface="Arial"/>
              </a:rPr>
              <a:t> </a:t>
            </a:r>
            <a:r>
              <a:rPr lang="en-US" dirty="0" err="1" smtClean="0">
                <a:latin typeface="Arial"/>
                <a:ea typeface="Arial"/>
                <a:cs typeface="Arial"/>
                <a:sym typeface="Arial"/>
              </a:rPr>
              <a:t>nchye</a:t>
            </a:r>
            <a:r>
              <a:rPr lang="en-US" dirty="0" smtClean="0">
                <a:latin typeface="Arial"/>
                <a:ea typeface="Arial"/>
                <a:cs typeface="Arial"/>
                <a:sym typeface="Arial"/>
              </a:rPr>
              <a:t> taw yang </a:t>
            </a:r>
            <a:r>
              <a:rPr lang="en-US" dirty="0" err="1" smtClean="0"/>
              <a:t>tak</a:t>
            </a:r>
            <a:r>
              <a:rPr lang="en-US" dirty="0" smtClean="0"/>
              <a:t> n-</a:t>
            </a:r>
            <a:r>
              <a:rPr lang="en-US" dirty="0" err="1" smtClean="0"/>
              <a:t>na</a:t>
            </a:r>
            <a:r>
              <a:rPr lang="en-US" dirty="0" smtClean="0"/>
              <a:t> </a:t>
            </a:r>
            <a:r>
              <a:rPr lang="en-US" dirty="0" err="1" smtClean="0"/>
              <a:t>htai</a:t>
            </a:r>
            <a:r>
              <a:rPr lang="en-US" dirty="0" smtClean="0"/>
              <a:t> </a:t>
            </a:r>
            <a:r>
              <a:rPr lang="en-US" dirty="0" err="1" smtClean="0"/>
              <a:t>ya</a:t>
            </a:r>
            <a:r>
              <a:rPr lang="en-US" dirty="0" smtClean="0"/>
              <a:t> ai </a:t>
            </a:r>
            <a:r>
              <a:rPr lang="en-US" dirty="0" err="1" smtClean="0"/>
              <a:t>nre</a:t>
            </a:r>
            <a:r>
              <a:rPr lang="en-US" dirty="0" smtClean="0"/>
              <a:t> ai </a:t>
            </a:r>
            <a:r>
              <a:rPr lang="en-US" dirty="0" err="1" smtClean="0"/>
              <a:t>sha</a:t>
            </a:r>
            <a:r>
              <a:rPr lang="en-US" dirty="0" smtClean="0"/>
              <a:t> </a:t>
            </a:r>
            <a:r>
              <a:rPr lang="en-US" dirty="0" err="1" smtClean="0"/>
              <a:t>nchye</a:t>
            </a:r>
            <a:r>
              <a:rPr lang="en-US" dirty="0" smtClean="0"/>
              <a:t> ai lam </a:t>
            </a:r>
            <a:r>
              <a:rPr lang="en-US" dirty="0" err="1" smtClean="0"/>
              <a:t>hpe</a:t>
            </a:r>
            <a:r>
              <a:rPr lang="en-US" dirty="0" smtClean="0"/>
              <a:t> </a:t>
            </a:r>
            <a:r>
              <a:rPr lang="en-US" dirty="0" err="1" smtClean="0"/>
              <a:t>dingman</a:t>
            </a:r>
            <a:r>
              <a:rPr lang="en-US" dirty="0" smtClean="0"/>
              <a:t> ai </a:t>
            </a:r>
            <a:r>
              <a:rPr lang="en-US" dirty="0" err="1" smtClean="0"/>
              <a:t>myit</a:t>
            </a:r>
            <a:r>
              <a:rPr lang="en-US" dirty="0" smtClean="0"/>
              <a:t> </a:t>
            </a:r>
            <a:r>
              <a:rPr lang="en-US" dirty="0" err="1" smtClean="0"/>
              <a:t>hte</a:t>
            </a:r>
            <a:r>
              <a:rPr lang="en-US" dirty="0" smtClean="0"/>
              <a:t> </a:t>
            </a:r>
            <a:r>
              <a:rPr lang="en-US" dirty="0" err="1" smtClean="0"/>
              <a:t>tsun</a:t>
            </a:r>
            <a:r>
              <a:rPr lang="en-US" dirty="0" smtClean="0"/>
              <a:t> </a:t>
            </a:r>
            <a:r>
              <a:rPr lang="en-US" dirty="0" err="1" smtClean="0"/>
              <a:t>dan</a:t>
            </a:r>
            <a:r>
              <a:rPr lang="en-US" dirty="0" smtClean="0"/>
              <a:t> u.</a:t>
            </a:r>
            <a:endParaRPr dirty="0">
              <a:latin typeface="Arial"/>
              <a:ea typeface="Arial"/>
              <a:cs typeface="Arial"/>
              <a:sym typeface="Arial"/>
            </a:endParaRPr>
          </a:p>
        </p:txBody>
      </p:sp>
      <p:sp>
        <p:nvSpPr>
          <p:cNvPr id="282" name="Google Shape;282;p17"/>
          <p:cNvSpPr/>
          <p:nvPr/>
        </p:nvSpPr>
        <p:spPr>
          <a:xfrm>
            <a:off x="5412862" y="440926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2B1E9"/>
          </a:solidFill>
          <a:ln w="38100" cap="rnd" cmpd="sng">
            <a:solidFill>
              <a:srgbClr val="82B1E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3" name="Google Shape;283;p17" descr="A picture containing person, wall, indoor, hat&#10;&#10;Description automatically generated"/>
          <p:cNvPicPr preferRelativeResize="0"/>
          <p:nvPr/>
        </p:nvPicPr>
        <p:blipFill rotWithShape="1">
          <a:blip r:embed="rId3">
            <a:alphaModFix/>
          </a:blip>
          <a:srcRect r="1" b="207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animEffect transition="in" filter="fade">
                                      <p:cBhvr>
                                        <p:cTn id="7" dur="500"/>
                                        <p:tgtEl>
                                          <p:spTgt spid="2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 name="Google Shape;290;p18"/>
          <p:cNvSpPr txBox="1">
            <a:spLocks noGrp="1"/>
          </p:cNvSpPr>
          <p:nvPr>
            <p:ph type="subTitle" idx="1"/>
          </p:nvPr>
        </p:nvSpPr>
        <p:spPr>
          <a:xfrm>
            <a:off x="235527" y="4636008"/>
            <a:ext cx="4388826" cy="2069592"/>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50000"/>
              </a:lnSpc>
              <a:spcBef>
                <a:spcPts val="0"/>
              </a:spcBef>
              <a:spcAft>
                <a:spcPts val="0"/>
              </a:spcAft>
              <a:buClr>
                <a:schemeClr val="dk1"/>
              </a:buClr>
              <a:buSzPct val="117646"/>
              <a:buNone/>
            </a:pPr>
            <a:r>
              <a:rPr lang="en-US" sz="2400" dirty="0" err="1" smtClean="0">
                <a:latin typeface="Arial"/>
                <a:ea typeface="Arial"/>
                <a:cs typeface="Arial"/>
                <a:sym typeface="Arial"/>
              </a:rPr>
              <a:t>Ahkyak</a:t>
            </a:r>
            <a:r>
              <a:rPr lang="en-US" sz="2400" dirty="0" smtClean="0">
                <a:latin typeface="Arial"/>
                <a:ea typeface="Arial"/>
                <a:cs typeface="Arial"/>
                <a:sym typeface="Arial"/>
              </a:rPr>
              <a:t> </a:t>
            </a:r>
            <a:r>
              <a:rPr lang="en-US" sz="2400" dirty="0" err="1" smtClean="0">
                <a:latin typeface="Arial"/>
                <a:ea typeface="Arial"/>
                <a:cs typeface="Arial"/>
                <a:sym typeface="Arial"/>
              </a:rPr>
              <a:t>ahkya</a:t>
            </a:r>
            <a:r>
              <a:rPr lang="en-US" sz="2400" dirty="0" smtClean="0">
                <a:latin typeface="Arial"/>
                <a:ea typeface="Arial"/>
                <a:cs typeface="Arial"/>
                <a:sym typeface="Arial"/>
              </a:rPr>
              <a:t> </a:t>
            </a:r>
            <a:r>
              <a:rPr lang="en-US" sz="2400" dirty="0" err="1" smtClean="0">
                <a:latin typeface="Arial"/>
                <a:ea typeface="Arial"/>
                <a:cs typeface="Arial"/>
                <a:sym typeface="Arial"/>
              </a:rPr>
              <a:t>mabyin</a:t>
            </a:r>
            <a:r>
              <a:rPr lang="en-US" sz="2400" dirty="0" smtClean="0">
                <a:latin typeface="Arial"/>
                <a:ea typeface="Arial"/>
                <a:cs typeface="Arial"/>
                <a:sym typeface="Arial"/>
              </a:rPr>
              <a:t> </a:t>
            </a:r>
            <a:r>
              <a:rPr lang="en-US" sz="2400" dirty="0" err="1" smtClean="0">
                <a:latin typeface="Arial"/>
                <a:ea typeface="Arial"/>
                <a:cs typeface="Arial"/>
                <a:sym typeface="Arial"/>
              </a:rPr>
              <a:t>gaw</a:t>
            </a:r>
            <a:r>
              <a:rPr lang="en-US" sz="2400" dirty="0" smtClean="0">
                <a:latin typeface="Arial"/>
                <a:ea typeface="Arial"/>
                <a:cs typeface="Arial"/>
                <a:sym typeface="Arial"/>
              </a:rPr>
              <a:t> </a:t>
            </a:r>
            <a:r>
              <a:rPr lang="en-US" sz="2400" dirty="0" err="1" smtClean="0">
                <a:latin typeface="Arial"/>
                <a:ea typeface="Arial"/>
                <a:cs typeface="Arial"/>
                <a:sym typeface="Arial"/>
              </a:rPr>
              <a:t>galai</a:t>
            </a:r>
            <a:r>
              <a:rPr lang="en-US" sz="2400" dirty="0" smtClean="0">
                <a:latin typeface="Arial"/>
                <a:ea typeface="Arial"/>
                <a:cs typeface="Arial"/>
                <a:sym typeface="Arial"/>
              </a:rPr>
              <a:t> </a:t>
            </a:r>
            <a:r>
              <a:rPr lang="en-US" sz="2400" dirty="0" err="1" smtClean="0">
                <a:latin typeface="Arial"/>
                <a:ea typeface="Arial"/>
                <a:cs typeface="Arial"/>
                <a:sym typeface="Arial"/>
              </a:rPr>
              <a:t>shai</a:t>
            </a:r>
            <a:r>
              <a:rPr lang="en-US" sz="2400" dirty="0" smtClean="0">
                <a:latin typeface="Arial"/>
                <a:ea typeface="Arial"/>
                <a:cs typeface="Arial"/>
                <a:sym typeface="Arial"/>
              </a:rPr>
              <a:t> </a:t>
            </a:r>
            <a:r>
              <a:rPr lang="en-US" sz="2400" dirty="0" err="1" smtClean="0">
                <a:latin typeface="Arial"/>
                <a:ea typeface="Arial"/>
                <a:cs typeface="Arial"/>
                <a:sym typeface="Arial"/>
              </a:rPr>
              <a:t>lawan</a:t>
            </a:r>
            <a:r>
              <a:rPr lang="en-US" sz="2400" dirty="0" smtClean="0">
                <a:latin typeface="Arial"/>
                <a:ea typeface="Arial"/>
                <a:cs typeface="Arial"/>
                <a:sym typeface="Arial"/>
              </a:rPr>
              <a:t> </a:t>
            </a:r>
            <a:r>
              <a:rPr lang="en-US" sz="2400" dirty="0" err="1" smtClean="0">
                <a:latin typeface="Arial"/>
                <a:ea typeface="Arial"/>
                <a:cs typeface="Arial"/>
                <a:sym typeface="Arial"/>
              </a:rPr>
              <a:t>nga</a:t>
            </a:r>
            <a:r>
              <a:rPr lang="en-US" sz="2400" dirty="0" smtClean="0">
                <a:latin typeface="Arial"/>
                <a:ea typeface="Arial"/>
                <a:cs typeface="Arial"/>
                <a:sym typeface="Arial"/>
              </a:rPr>
              <a:t> yang </a:t>
            </a:r>
            <a:r>
              <a:rPr lang="en-US" sz="2400" dirty="0" err="1" smtClean="0">
                <a:latin typeface="Arial"/>
                <a:ea typeface="Arial"/>
                <a:cs typeface="Arial"/>
                <a:sym typeface="Arial"/>
              </a:rPr>
              <a:t>ginra</a:t>
            </a:r>
            <a:r>
              <a:rPr lang="en-US" sz="2400" dirty="0" smtClean="0">
                <a:latin typeface="Arial"/>
                <a:ea typeface="Arial"/>
                <a:cs typeface="Arial"/>
                <a:sym typeface="Arial"/>
              </a:rPr>
              <a:t> a </a:t>
            </a:r>
            <a:r>
              <a:rPr lang="en-US" sz="2400" dirty="0" err="1" smtClean="0">
                <a:latin typeface="Arial"/>
                <a:ea typeface="Arial"/>
                <a:cs typeface="Arial"/>
                <a:sym typeface="Arial"/>
              </a:rPr>
              <a:t>hhpang</a:t>
            </a:r>
            <a:r>
              <a:rPr lang="en-US" sz="2400" dirty="0" smtClean="0">
                <a:latin typeface="Arial"/>
                <a:ea typeface="Arial"/>
                <a:cs typeface="Arial"/>
                <a:sym typeface="Arial"/>
              </a:rPr>
              <a:t> </a:t>
            </a:r>
            <a:r>
              <a:rPr lang="en-US" sz="2400" dirty="0" err="1" smtClean="0">
                <a:latin typeface="Arial"/>
                <a:ea typeface="Arial"/>
                <a:cs typeface="Arial"/>
                <a:sym typeface="Arial"/>
              </a:rPr>
              <a:t>jahtum</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a:t>
            </a:r>
            <a:r>
              <a:rPr lang="en-US" sz="2400" dirty="0" err="1" smtClean="0">
                <a:latin typeface="Arial"/>
                <a:ea typeface="Arial"/>
                <a:cs typeface="Arial"/>
                <a:sym typeface="Arial"/>
              </a:rPr>
              <a:t>mai</a:t>
            </a:r>
            <a:r>
              <a:rPr lang="en-US" sz="2400" dirty="0" smtClean="0">
                <a:latin typeface="Arial"/>
                <a:ea typeface="Arial"/>
                <a:cs typeface="Arial"/>
                <a:sym typeface="Arial"/>
              </a:rPr>
              <a:t> ai </a:t>
            </a:r>
            <a:r>
              <a:rPr lang="en-US" sz="2400" dirty="0" err="1" smtClean="0">
                <a:latin typeface="Arial"/>
                <a:ea typeface="Arial"/>
                <a:cs typeface="Arial"/>
                <a:sym typeface="Arial"/>
              </a:rPr>
              <a:t>shiga</a:t>
            </a:r>
            <a:r>
              <a:rPr lang="en-US" sz="2400" dirty="0" smtClean="0">
                <a:latin typeface="Arial"/>
                <a:ea typeface="Arial"/>
                <a:cs typeface="Arial"/>
                <a:sym typeface="Arial"/>
              </a:rPr>
              <a:t> </a:t>
            </a:r>
            <a:r>
              <a:rPr lang="en-US" sz="2400" dirty="0" err="1" smtClean="0">
                <a:latin typeface="Arial"/>
                <a:ea typeface="Arial"/>
                <a:cs typeface="Arial"/>
                <a:sym typeface="Arial"/>
              </a:rPr>
              <a:t>lamang</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galoi</a:t>
            </a:r>
            <a:r>
              <a:rPr lang="en-US" sz="2400" dirty="0" smtClean="0">
                <a:latin typeface="Arial"/>
                <a:ea typeface="Arial"/>
                <a:cs typeface="Arial"/>
                <a:sym typeface="Arial"/>
              </a:rPr>
              <a:t> ma </a:t>
            </a:r>
            <a:r>
              <a:rPr lang="en-US" sz="2400" dirty="0" err="1" smtClean="0">
                <a:latin typeface="Arial"/>
                <a:ea typeface="Arial"/>
                <a:cs typeface="Arial"/>
                <a:sym typeface="Arial"/>
              </a:rPr>
              <a:t>sawk</a:t>
            </a:r>
            <a:r>
              <a:rPr lang="en-US" sz="2400" dirty="0" smtClean="0">
                <a:latin typeface="Arial"/>
                <a:ea typeface="Arial"/>
                <a:cs typeface="Arial"/>
                <a:sym typeface="Arial"/>
              </a:rPr>
              <a:t> </a:t>
            </a:r>
            <a:r>
              <a:rPr lang="en-US" sz="2400" dirty="0" err="1" smtClean="0">
                <a:latin typeface="Arial"/>
                <a:ea typeface="Arial"/>
                <a:cs typeface="Arial"/>
                <a:sym typeface="Arial"/>
              </a:rPr>
              <a:t>sagawn</a:t>
            </a:r>
            <a:r>
              <a:rPr lang="en-US" sz="2400" dirty="0" smtClean="0">
                <a:latin typeface="Arial"/>
                <a:ea typeface="Arial"/>
                <a:cs typeface="Arial"/>
                <a:sym typeface="Arial"/>
              </a:rPr>
              <a:t> </a:t>
            </a:r>
            <a:r>
              <a:rPr lang="en-US" sz="2400" dirty="0" err="1" smtClean="0">
                <a:latin typeface="Arial"/>
                <a:ea typeface="Arial"/>
                <a:cs typeface="Arial"/>
                <a:sym typeface="Arial"/>
              </a:rPr>
              <a:t>nga</a:t>
            </a:r>
            <a:r>
              <a:rPr lang="en-US" sz="2400" dirty="0" smtClean="0">
                <a:latin typeface="Arial"/>
                <a:ea typeface="Arial"/>
                <a:cs typeface="Arial"/>
                <a:sym typeface="Arial"/>
              </a:rPr>
              <a:t> u.</a:t>
            </a:r>
            <a:endParaRPr sz="2400" dirty="0">
              <a:latin typeface="Arial"/>
              <a:ea typeface="Arial"/>
              <a:cs typeface="Arial"/>
              <a:sym typeface="Arial"/>
            </a:endParaRPr>
          </a:p>
        </p:txBody>
      </p:sp>
      <p:sp>
        <p:nvSpPr>
          <p:cNvPr id="291" name="Google Shape;291;p18"/>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w="38100" cap="rnd" cmpd="sng">
            <a:solidFill>
              <a:srgbClr val="8D98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2" name="Google Shape;292;p18" descr="A picture containing person, indoor, computer, people&#10;&#10;Description automatically generated"/>
          <p:cNvPicPr preferRelativeResize="0"/>
          <p:nvPr/>
        </p:nvPicPr>
        <p:blipFill rotWithShape="1">
          <a:blip r:embed="rId3">
            <a:alphaModFix/>
          </a:blip>
          <a:srcRect/>
          <a:stretch/>
        </p:blipFill>
        <p:spPr>
          <a:xfrm>
            <a:off x="4914064" y="1191254"/>
            <a:ext cx="6725881" cy="4475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0">
                                            <p:txEl>
                                              <p:pRg st="0" end="0"/>
                                            </p:txEl>
                                          </p:spTgt>
                                        </p:tgtEl>
                                        <p:attrNameLst>
                                          <p:attrName>style.visibility</p:attrName>
                                        </p:attrNameLst>
                                      </p:cBhvr>
                                      <p:to>
                                        <p:strVal val="visible"/>
                                      </p:to>
                                    </p:set>
                                    <p:animEffect transition="in" filter="fade">
                                      <p:cBhvr>
                                        <p:cTn id="7" dur="500"/>
                                        <p:tgtEl>
                                          <p:spTgt spid="2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19"/>
          <p:cNvSpPr/>
          <p:nvPr/>
        </p:nvSpPr>
        <p:spPr>
          <a:xfrm>
            <a:off x="3048" y="7095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 name="Google Shape;299;p19"/>
          <p:cNvSpPr txBox="1">
            <a:spLocks noGrp="1"/>
          </p:cNvSpPr>
          <p:nvPr>
            <p:ph type="ctrTitle"/>
          </p:nvPr>
        </p:nvSpPr>
        <p:spPr>
          <a:xfrm>
            <a:off x="890352" y="640075"/>
            <a:ext cx="4421400" cy="35661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dk1"/>
              </a:buClr>
              <a:buSzPts val="3600"/>
              <a:buFont typeface="Arial"/>
              <a:buNone/>
            </a:pPr>
            <a:r>
              <a:rPr lang="en-US" sz="3600" dirty="0" err="1" smtClean="0">
                <a:latin typeface="Arial"/>
                <a:ea typeface="Arial"/>
                <a:cs typeface="Arial"/>
                <a:sym typeface="Arial"/>
              </a:rPr>
              <a:t>Madung</a:t>
            </a:r>
            <a:r>
              <a:rPr lang="en-US" sz="3600" dirty="0" smtClean="0">
                <a:latin typeface="Arial"/>
                <a:ea typeface="Arial"/>
                <a:cs typeface="Arial"/>
                <a:sym typeface="Arial"/>
              </a:rPr>
              <a:t> </a:t>
            </a:r>
            <a:r>
              <a:rPr lang="en-US" sz="3600" dirty="0" err="1" smtClean="0">
                <a:latin typeface="Arial"/>
                <a:ea typeface="Arial"/>
                <a:cs typeface="Arial"/>
                <a:sym typeface="Arial"/>
              </a:rPr>
              <a:t>ar</a:t>
            </a:r>
            <a:r>
              <a:rPr lang="en-US" sz="3600" dirty="0" err="1"/>
              <a:t>u</a:t>
            </a:r>
            <a:r>
              <a:rPr lang="en-US" sz="3600" dirty="0" err="1" smtClean="0">
                <a:latin typeface="Arial"/>
                <a:ea typeface="Arial"/>
                <a:cs typeface="Arial"/>
                <a:sym typeface="Arial"/>
              </a:rPr>
              <a:t>ng</a:t>
            </a:r>
            <a:r>
              <a:rPr lang="en-US" sz="3600" dirty="0" smtClean="0">
                <a:latin typeface="Arial"/>
                <a:ea typeface="Arial"/>
                <a:cs typeface="Arial"/>
                <a:sym typeface="Arial"/>
              </a:rPr>
              <a:t> </a:t>
            </a:r>
            <a:r>
              <a:rPr lang="en-US" sz="3600" dirty="0" err="1" smtClean="0">
                <a:latin typeface="Arial"/>
                <a:ea typeface="Arial"/>
                <a:cs typeface="Arial"/>
                <a:sym typeface="Arial"/>
              </a:rPr>
              <a:t>arai</a:t>
            </a:r>
            <a:r>
              <a:rPr lang="en-US" sz="3600" dirty="0" smtClean="0">
                <a:latin typeface="Arial"/>
                <a:ea typeface="Arial"/>
                <a:cs typeface="Arial"/>
                <a:sym typeface="Arial"/>
              </a:rPr>
              <a:t> (</a:t>
            </a:r>
            <a:r>
              <a:rPr lang="en-US" sz="3600" dirty="0" err="1" smtClean="0">
                <a:latin typeface="Arial"/>
                <a:ea typeface="Arial"/>
                <a:cs typeface="Arial"/>
                <a:sym typeface="Arial"/>
              </a:rPr>
              <a:t>shr</a:t>
            </a:r>
            <a:r>
              <a:rPr lang="en-US" sz="3600" dirty="0" smtClean="0">
                <a:latin typeface="Arial"/>
                <a:ea typeface="Arial"/>
                <a:cs typeface="Arial"/>
                <a:sym typeface="Arial"/>
              </a:rPr>
              <a:t>) </a:t>
            </a:r>
            <a:r>
              <a:rPr lang="en-US" sz="3600" dirty="0" err="1" smtClean="0">
                <a:latin typeface="Arial"/>
                <a:ea typeface="Arial"/>
                <a:cs typeface="Arial"/>
                <a:sym typeface="Arial"/>
              </a:rPr>
              <a:t>galaw</a:t>
            </a:r>
            <a:r>
              <a:rPr lang="en-US" sz="3600" dirty="0" smtClean="0">
                <a:latin typeface="Arial"/>
                <a:ea typeface="Arial"/>
                <a:cs typeface="Arial"/>
                <a:sym typeface="Arial"/>
              </a:rPr>
              <a:t> </a:t>
            </a:r>
            <a:r>
              <a:rPr lang="en-US" sz="3600" dirty="0" err="1" smtClean="0">
                <a:latin typeface="Arial"/>
                <a:ea typeface="Arial"/>
                <a:cs typeface="Arial"/>
                <a:sym typeface="Arial"/>
              </a:rPr>
              <a:t>lajang</a:t>
            </a:r>
            <a:r>
              <a:rPr lang="en-US" sz="3600" dirty="0" smtClean="0">
                <a:latin typeface="Arial"/>
                <a:ea typeface="Arial"/>
                <a:cs typeface="Arial"/>
                <a:sym typeface="Arial"/>
              </a:rPr>
              <a:t> lam </a:t>
            </a:r>
            <a:r>
              <a:rPr lang="en-US" sz="3600" dirty="0" err="1" smtClean="0">
                <a:latin typeface="Arial"/>
                <a:ea typeface="Arial"/>
                <a:cs typeface="Arial"/>
                <a:sym typeface="Arial"/>
              </a:rPr>
              <a:t>ni</a:t>
            </a:r>
            <a:r>
              <a:rPr lang="en-US" sz="3600" dirty="0" smtClean="0">
                <a:latin typeface="Arial"/>
                <a:ea typeface="Arial"/>
                <a:cs typeface="Arial"/>
                <a:sym typeface="Arial"/>
              </a:rPr>
              <a:t> jaw </a:t>
            </a:r>
            <a:r>
              <a:rPr lang="en-US" sz="3600" dirty="0" err="1" smtClean="0">
                <a:latin typeface="Arial"/>
                <a:ea typeface="Arial"/>
                <a:cs typeface="Arial"/>
                <a:sym typeface="Arial"/>
              </a:rPr>
              <a:t>ya</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a:t>
            </a:r>
            <a:endParaRPr sz="3600" dirty="0">
              <a:latin typeface="Arial"/>
              <a:ea typeface="Arial"/>
              <a:cs typeface="Arial"/>
              <a:sym typeface="Arial"/>
            </a:endParaRPr>
          </a:p>
        </p:txBody>
      </p:sp>
      <p:sp>
        <p:nvSpPr>
          <p:cNvPr id="300" name="Google Shape;300;p19"/>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70A5"/>
          </a:solidFill>
          <a:ln w="38100" cap="rnd" cmpd="sng">
            <a:solidFill>
              <a:srgbClr val="FB70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1" name="Google Shape;301;p19" descr="A picture containing outdoor, person&#10;&#10;Description automatically generated"/>
          <p:cNvPicPr preferRelativeResize="0"/>
          <p:nvPr/>
        </p:nvPicPr>
        <p:blipFill rotWithShape="1">
          <a:blip r:embed="rId3">
            <a:alphaModFix/>
          </a:blip>
          <a:srcRect l="10524" r="22523"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8"/>
          <p:cNvSpPr txBox="1">
            <a:spLocks noGrp="1"/>
          </p:cNvSpPr>
          <p:nvPr>
            <p:ph type="body" idx="1"/>
          </p:nvPr>
        </p:nvSpPr>
        <p:spPr>
          <a:xfrm>
            <a:off x="28903" y="304800"/>
            <a:ext cx="11651226" cy="6824892"/>
          </a:xfrm>
          <a:prstGeom prst="rect">
            <a:avLst/>
          </a:prstGeom>
          <a:noFill/>
          <a:ln>
            <a:noFill/>
          </a:ln>
        </p:spPr>
        <p:txBody>
          <a:bodyPr spcFirstLastPara="1" wrap="square" lIns="91425" tIns="45700" rIns="91425" bIns="45700" anchor="t" anchorCtr="0">
            <a:normAutofit/>
          </a:bodyPr>
          <a:lstStyle/>
          <a:p>
            <a:pPr marL="223838" lvl="0" indent="4760">
              <a:buSzPts val="2118"/>
            </a:pP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sharin</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hpawng</a:t>
            </a:r>
            <a:r>
              <a:rPr lang="en-US" sz="2000" i="1" dirty="0">
                <a:solidFill>
                  <a:srgbClr val="3F3F3F"/>
                </a:solidFill>
                <a:latin typeface="Arial"/>
                <a:ea typeface="Arial"/>
                <a:cs typeface="Arial"/>
                <a:sym typeface="Arial"/>
              </a:rPr>
              <a:t> </a:t>
            </a:r>
            <a:r>
              <a:rPr lang="en-US" sz="2000" i="1" dirty="0" err="1">
                <a:solidFill>
                  <a:srgbClr val="3F3F3F"/>
                </a:solidFill>
              </a:rPr>
              <a:t>kaw</a:t>
            </a:r>
            <a:r>
              <a:rPr lang="en-US" sz="2000" i="1" dirty="0">
                <a:solidFill>
                  <a:srgbClr val="3F3F3F"/>
                </a:solidFill>
              </a:rPr>
              <a:t> </a:t>
            </a:r>
            <a:r>
              <a:rPr lang="en-US" sz="2000" i="1" dirty="0">
                <a:solidFill>
                  <a:srgbClr val="3F3F3F"/>
                </a:solidFill>
                <a:latin typeface="Arial"/>
                <a:ea typeface="Arial"/>
                <a:cs typeface="Arial"/>
                <a:sym typeface="Arial"/>
              </a:rPr>
              <a:t>Lotus Circle a  </a:t>
            </a:r>
            <a:r>
              <a:rPr lang="en-US" sz="2000" i="1" dirty="0" err="1">
                <a:solidFill>
                  <a:srgbClr val="3F3F3F"/>
                </a:solidFill>
                <a:latin typeface="Arial"/>
                <a:ea typeface="Arial"/>
                <a:cs typeface="Arial"/>
                <a:sym typeface="Arial"/>
              </a:rPr>
              <a:t>garum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shingtau</a:t>
            </a:r>
            <a:r>
              <a:rPr lang="en-US" sz="2000" i="1" dirty="0">
                <a:solidFill>
                  <a:srgbClr val="3F3F3F"/>
                </a:solidFill>
                <a:latin typeface="Arial"/>
                <a:ea typeface="Arial"/>
                <a:cs typeface="Arial"/>
                <a:sym typeface="Arial"/>
              </a:rPr>
              <a:t> lam </a:t>
            </a:r>
            <a:r>
              <a:rPr lang="en-US" sz="2000" i="1" dirty="0" err="1">
                <a:solidFill>
                  <a:srgbClr val="3F3F3F"/>
                </a:solidFill>
                <a:latin typeface="Arial"/>
                <a:ea typeface="Arial"/>
                <a:cs typeface="Arial"/>
                <a:sym typeface="Arial"/>
              </a:rPr>
              <a:t>hte</a:t>
            </a:r>
            <a:r>
              <a:rPr lang="en-US" sz="2000" i="1" dirty="0">
                <a:solidFill>
                  <a:srgbClr val="3F3F3F"/>
                </a:solidFill>
                <a:latin typeface="Arial"/>
                <a:ea typeface="Arial"/>
                <a:cs typeface="Arial"/>
                <a:sym typeface="Arial"/>
              </a:rPr>
              <a:t> Asia </a:t>
            </a:r>
            <a:r>
              <a:rPr lang="en-US" sz="2000" i="1" dirty="0" err="1">
                <a:solidFill>
                  <a:srgbClr val="3F3F3F"/>
                </a:solidFill>
                <a:latin typeface="Arial"/>
                <a:ea typeface="Arial"/>
                <a:cs typeface="Arial"/>
                <a:sym typeface="Arial"/>
              </a:rPr>
              <a:t>Foundation,Good</a:t>
            </a:r>
            <a:r>
              <a:rPr lang="en-US" sz="2000" i="1" dirty="0">
                <a:solidFill>
                  <a:srgbClr val="3F3F3F"/>
                </a:solidFill>
                <a:latin typeface="Arial"/>
                <a:ea typeface="Arial"/>
                <a:cs typeface="Arial"/>
                <a:sym typeface="Arial"/>
              </a:rPr>
              <a:t> Practice Group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a:solidFill>
                  <a:srgbClr val="3F3F3F"/>
                </a:solidFill>
              </a:rPr>
              <a:t>(online)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ya</a:t>
            </a:r>
            <a:r>
              <a:rPr lang="en-US" sz="2000" i="1" dirty="0">
                <a:solidFill>
                  <a:srgbClr val="3F3F3F"/>
                </a:solidFill>
              </a:rPr>
              <a:t> ai “</a:t>
            </a:r>
            <a:r>
              <a:rPr lang="en-US" sz="2000" i="1" dirty="0" err="1">
                <a:solidFill>
                  <a:srgbClr val="3F3F3F"/>
                </a:solidFill>
              </a:rPr>
              <a:t>myit</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seng</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ai lam a </a:t>
            </a:r>
            <a:r>
              <a:rPr lang="en-US" sz="2000" i="1" dirty="0" err="1">
                <a:solidFill>
                  <a:srgbClr val="3F3F3F"/>
                </a:solidFill>
              </a:rPr>
              <a:t>ningpawt</a:t>
            </a:r>
            <a:r>
              <a:rPr lang="en-US" sz="2000" i="1" dirty="0">
                <a:solidFill>
                  <a:srgbClr val="3F3F3F"/>
                </a:solidFill>
              </a:rPr>
              <a:t> </a:t>
            </a:r>
            <a:r>
              <a:rPr lang="en-US" sz="2000" i="1" dirty="0" err="1">
                <a:solidFill>
                  <a:srgbClr val="3F3F3F"/>
                </a:solidFill>
              </a:rPr>
              <a:t>madung</a:t>
            </a:r>
            <a:r>
              <a:rPr lang="en-US" sz="2000" i="1" dirty="0">
                <a:solidFill>
                  <a:srgbClr val="3F3F3F"/>
                </a:solidFill>
              </a:rPr>
              <a:t> kung </a:t>
            </a:r>
            <a:r>
              <a:rPr lang="en-US" sz="2000" i="1" dirty="0" err="1">
                <a:solidFill>
                  <a:srgbClr val="3F3F3F"/>
                </a:solidFill>
              </a:rPr>
              <a:t>kyang</a:t>
            </a:r>
            <a:r>
              <a:rPr lang="en-US" sz="2000" i="1" dirty="0">
                <a:solidFill>
                  <a:srgbClr val="3F3F3F"/>
                </a:solidFill>
              </a:rPr>
              <a:t> ai lam- Sri Lanka </a:t>
            </a:r>
            <a:r>
              <a:rPr lang="en-US" sz="2000" i="1" dirty="0" err="1">
                <a:solidFill>
                  <a:srgbClr val="3F3F3F"/>
                </a:solidFill>
              </a:rPr>
              <a:t>Mung</a:t>
            </a:r>
            <a:r>
              <a:rPr lang="en-US" sz="2000" i="1" dirty="0">
                <a:solidFill>
                  <a:srgbClr val="3F3F3F"/>
                </a:solidFill>
              </a:rPr>
              <a:t> </a:t>
            </a:r>
            <a:r>
              <a:rPr lang="en-US" sz="2000" i="1" dirty="0" err="1">
                <a:solidFill>
                  <a:srgbClr val="3F3F3F"/>
                </a:solidFill>
              </a:rPr>
              <a:t>dan</a:t>
            </a:r>
            <a:r>
              <a:rPr lang="en-US" sz="2000" i="1" dirty="0">
                <a:solidFill>
                  <a:srgbClr val="3F3F3F"/>
                </a:solidFill>
              </a:rPr>
              <a:t>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shawng</a:t>
            </a:r>
            <a:r>
              <a:rPr lang="en-US" sz="2000" i="1" dirty="0">
                <a:solidFill>
                  <a:srgbClr val="3F3F3F"/>
                </a:solidFill>
              </a:rPr>
              <a:t> lam </a:t>
            </a:r>
            <a:r>
              <a:rPr lang="en-US" sz="2000" i="1" dirty="0" err="1">
                <a:solidFill>
                  <a:srgbClr val="3F3F3F"/>
                </a:solidFill>
              </a:rPr>
              <a:t>hta</a:t>
            </a:r>
            <a:r>
              <a:rPr lang="en-US" sz="2000" i="1" dirty="0">
                <a:solidFill>
                  <a:srgbClr val="3F3F3F"/>
                </a:solidFill>
              </a:rPr>
              <a:t> </a:t>
            </a:r>
            <a:r>
              <a:rPr lang="en-US" sz="2000" i="1" dirty="0" err="1">
                <a:solidFill>
                  <a:srgbClr val="3F3F3F"/>
                </a:solidFill>
              </a:rPr>
              <a:t>hti</a:t>
            </a:r>
            <a:r>
              <a:rPr lang="en-US" sz="2000" i="1" dirty="0">
                <a:solidFill>
                  <a:srgbClr val="3F3F3F"/>
                </a:solidFill>
              </a:rPr>
              <a:t> </a:t>
            </a:r>
            <a:r>
              <a:rPr lang="en-US" sz="2000" i="1" dirty="0" err="1">
                <a:solidFill>
                  <a:srgbClr val="3F3F3F"/>
                </a:solidFill>
              </a:rPr>
              <a:t>htang</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a:t>
            </a:r>
            <a:r>
              <a:rPr lang="en-US" sz="2000" i="1" dirty="0" err="1">
                <a:solidFill>
                  <a:srgbClr val="3F3F3F"/>
                </a:solidFill>
              </a:rPr>
              <a:t>nhtoi</a:t>
            </a:r>
            <a:r>
              <a:rPr lang="en-US" sz="2000" i="1" dirty="0">
                <a:solidFill>
                  <a:srgbClr val="3F3F3F"/>
                </a:solidFill>
              </a:rPr>
              <a:t> </a:t>
            </a:r>
            <a:r>
              <a:rPr lang="en-US" sz="2000" i="1" dirty="0" err="1">
                <a:solidFill>
                  <a:srgbClr val="3F3F3F"/>
                </a:solidFill>
              </a:rPr>
              <a:t>kadun</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hpawng</a:t>
            </a:r>
            <a:r>
              <a:rPr lang="en-US" sz="2000" i="1" dirty="0">
                <a:solidFill>
                  <a:srgbClr val="3F3F3F"/>
                </a:solidFill>
              </a:rPr>
              <a:t>” </a:t>
            </a:r>
            <a:r>
              <a:rPr lang="en-US" sz="2000" i="1" dirty="0" err="1">
                <a:solidFill>
                  <a:srgbClr val="3F3F3F"/>
                </a:solidFill>
              </a:rPr>
              <a:t>hpe</a:t>
            </a:r>
            <a:r>
              <a:rPr lang="en-US" sz="2000" i="1" dirty="0">
                <a:solidFill>
                  <a:srgbClr val="3F3F3F"/>
                </a:solidFill>
              </a:rPr>
              <a:t> </a:t>
            </a:r>
            <a:r>
              <a:rPr lang="en-US" sz="2000" i="1" dirty="0" err="1">
                <a:solidFill>
                  <a:srgbClr val="3F3F3F"/>
                </a:solidFill>
              </a:rPr>
              <a:t>madung</a:t>
            </a:r>
            <a:r>
              <a:rPr lang="en-US" sz="2000" i="1" dirty="0">
                <a:solidFill>
                  <a:srgbClr val="3F3F3F"/>
                </a:solidFill>
              </a:rPr>
              <a:t> </a:t>
            </a:r>
            <a:r>
              <a:rPr lang="en-US" sz="2000" i="1" dirty="0" err="1">
                <a:solidFill>
                  <a:srgbClr val="3F3F3F"/>
                </a:solidFill>
              </a:rPr>
              <a:t>tawn</a:t>
            </a:r>
            <a:r>
              <a:rPr lang="en-US" sz="2000" i="1" dirty="0">
                <a:solidFill>
                  <a:srgbClr val="3F3F3F"/>
                </a:solidFill>
              </a:rPr>
              <a:t> ai. Sri Lanka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hpawng</a:t>
            </a:r>
            <a:r>
              <a:rPr lang="en-US" sz="2000" i="1" dirty="0">
                <a:solidFill>
                  <a:srgbClr val="3F3F3F"/>
                </a:solidFill>
              </a:rPr>
              <a:t>  </a:t>
            </a:r>
            <a:r>
              <a:rPr lang="en-US" sz="2000" i="1" dirty="0" err="1">
                <a:solidFill>
                  <a:srgbClr val="3F3F3F"/>
                </a:solidFill>
              </a:rPr>
              <a:t>hta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lawm</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ginlam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latin typeface="Arial"/>
                <a:ea typeface="Arial"/>
                <a:cs typeface="Arial"/>
                <a:sym typeface="Arial"/>
              </a:rPr>
              <a:t>(</a:t>
            </a:r>
            <a:r>
              <a:rPr lang="en-US" sz="2000" i="1" u="sng" dirty="0">
                <a:solidFill>
                  <a:schemeClr val="hlink"/>
                </a:solidFill>
                <a:latin typeface="Arial"/>
                <a:ea typeface="Arial"/>
                <a:cs typeface="Arial"/>
                <a:sym typeface="Arial"/>
                <a:hlinkClick r:id="rId3"/>
              </a:rPr>
              <a:t>https://psychosocialskills.teachable.com/</a:t>
            </a:r>
            <a:r>
              <a:rPr lang="en-US" sz="2000" i="1" dirty="0">
                <a:latin typeface="Arial"/>
                <a:ea typeface="Arial"/>
                <a:cs typeface="Arial"/>
                <a:sym typeface="Arial"/>
              </a:rPr>
              <a: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hpung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hkum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ginjaw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komati</a:t>
            </a:r>
            <a:r>
              <a:rPr lang="en-US" sz="2000" i="1" dirty="0">
                <a:solidFill>
                  <a:srgbClr val="3F3F3F"/>
                </a:solidFill>
                <a:latin typeface="Arial"/>
                <a:ea typeface="Arial"/>
                <a:cs typeface="Arial"/>
                <a:sym typeface="Arial"/>
              </a:rPr>
              <a:t>(Inter-Agency Standing Committee - IASC)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rPr>
              <a:t>ka</a:t>
            </a:r>
            <a:r>
              <a:rPr lang="en-US" sz="2000" i="1" dirty="0">
                <a:solidFill>
                  <a:srgbClr val="3F3F3F"/>
                </a:solidFill>
                <a:latin typeface="Arial"/>
                <a:ea typeface="Arial"/>
                <a:cs typeface="Arial"/>
                <a:sym typeface="Arial"/>
              </a:rPr>
              <a:t> </a:t>
            </a:r>
            <a:r>
              <a:rPr lang="en-US" sz="2000" i="1" dirty="0" err="1">
                <a:solidFill>
                  <a:srgbClr val="3F3F3F"/>
                </a:solidFill>
              </a:rPr>
              <a:t>shapraw</a:t>
            </a:r>
            <a:r>
              <a:rPr lang="en-US" sz="2000" i="1" dirty="0">
                <a:solidFill>
                  <a:srgbClr val="3F3F3F"/>
                </a:solidFill>
              </a:rPr>
              <a:t> da ai “</a:t>
            </a:r>
            <a:r>
              <a:rPr lang="en-US" sz="2000" i="1" dirty="0" err="1">
                <a:solidFill>
                  <a:srgbClr val="3F3F3F"/>
                </a:solidFill>
              </a:rPr>
              <a:t>Myit</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seng</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ai lam </a:t>
            </a:r>
            <a:r>
              <a:rPr lang="en-US" sz="2000" i="1" dirty="0" err="1">
                <a:solidFill>
                  <a:srgbClr val="3F3F3F"/>
                </a:solidFill>
                <a:latin typeface="Arial"/>
                <a:ea typeface="Arial"/>
                <a:cs typeface="Arial"/>
                <a:sym typeface="Arial"/>
              </a:rPr>
              <a:t>ningpawt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madung</a:t>
            </a:r>
            <a:r>
              <a:rPr lang="en-US" sz="2000" i="1" dirty="0">
                <a:solidFill>
                  <a:srgbClr val="3F3F3F"/>
                </a:solidFill>
                <a:latin typeface="Arial"/>
                <a:ea typeface="Arial"/>
                <a:cs typeface="Arial"/>
                <a:sym typeface="Arial"/>
              </a:rPr>
              <a:t> kung </a:t>
            </a:r>
            <a:r>
              <a:rPr lang="en-US" sz="2000" i="1" dirty="0" err="1">
                <a:solidFill>
                  <a:srgbClr val="3F3F3F"/>
                </a:solidFill>
                <a:latin typeface="Arial"/>
                <a:ea typeface="Arial"/>
                <a:cs typeface="Arial"/>
                <a:sym typeface="Arial"/>
              </a:rPr>
              <a:t>kyang</a:t>
            </a:r>
            <a:r>
              <a:rPr lang="en-US" sz="2000" i="1" dirty="0">
                <a:solidFill>
                  <a:srgbClr val="3F3F3F"/>
                </a:solidFill>
                <a:latin typeface="Arial"/>
                <a:ea typeface="Arial"/>
                <a:cs typeface="Arial"/>
                <a:sym typeface="Arial"/>
              </a:rPr>
              <a:t> ai lam- Covid-19 </a:t>
            </a:r>
            <a:r>
              <a:rPr lang="en-US" sz="2000" i="1" dirty="0" err="1">
                <a:solidFill>
                  <a:srgbClr val="3F3F3F"/>
                </a:solidFill>
                <a:latin typeface="Arial"/>
                <a:ea typeface="Arial"/>
                <a:cs typeface="Arial"/>
                <a:sym typeface="Arial"/>
              </a:rPr>
              <a:t>ladaw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hta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htihtang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shakut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shaja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matsun</a:t>
            </a:r>
            <a:r>
              <a:rPr lang="en-US" sz="2000" i="1" dirty="0">
                <a:solidFill>
                  <a:srgbClr val="3F3F3F"/>
                </a:solidFill>
                <a:latin typeface="Arial"/>
                <a:ea typeface="Arial"/>
                <a:cs typeface="Arial"/>
                <a:sym typeface="Arial"/>
              </a:rPr>
              <a:t> lam”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a:t>
            </a:r>
            <a:r>
              <a:rPr lang="en-US" sz="2000" i="1" dirty="0">
                <a:solidFill>
                  <a:srgbClr val="3F3F3F"/>
                </a:solidFill>
              </a:rPr>
              <a:t>.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gaw</a:t>
            </a:r>
            <a:r>
              <a:rPr lang="en-US" sz="2000" i="1" dirty="0">
                <a:solidFill>
                  <a:srgbClr val="3F3F3F"/>
                </a:solidFill>
              </a:rPr>
              <a:t> </a:t>
            </a:r>
            <a:r>
              <a:rPr lang="en-US" sz="2000" i="1" dirty="0" err="1">
                <a:solidFill>
                  <a:srgbClr val="3F3F3F"/>
                </a:solidFill>
              </a:rPr>
              <a:t>hpung</a:t>
            </a:r>
            <a:r>
              <a:rPr lang="en-US" sz="2000" i="1" dirty="0">
                <a:solidFill>
                  <a:srgbClr val="3F3F3F"/>
                </a:solidFill>
              </a:rPr>
              <a:t> </a:t>
            </a:r>
            <a:r>
              <a:rPr lang="en-US" sz="2000" i="1" dirty="0" err="1">
                <a:solidFill>
                  <a:srgbClr val="3F3F3F"/>
                </a:solidFill>
              </a:rPr>
              <a:t>hkum</a:t>
            </a:r>
            <a:r>
              <a:rPr lang="en-US" sz="2000" i="1" dirty="0">
                <a:solidFill>
                  <a:srgbClr val="3F3F3F"/>
                </a:solidFill>
              </a:rPr>
              <a:t> </a:t>
            </a:r>
            <a:r>
              <a:rPr lang="en-US" sz="2000" i="1" dirty="0" err="1">
                <a:solidFill>
                  <a:srgbClr val="3F3F3F"/>
                </a:solidFill>
              </a:rPr>
              <a:t>ginjaw</a:t>
            </a:r>
            <a:r>
              <a:rPr lang="en-US" sz="2000" i="1" dirty="0">
                <a:solidFill>
                  <a:srgbClr val="3F3F3F"/>
                </a:solidFill>
              </a:rPr>
              <a:t> </a:t>
            </a:r>
            <a:r>
              <a:rPr lang="en-US" sz="2000" i="1" dirty="0" err="1">
                <a:solidFill>
                  <a:srgbClr val="3F3F3F"/>
                </a:solidFill>
              </a:rPr>
              <a:t>komati</a:t>
            </a:r>
            <a:r>
              <a:rPr lang="en-US" sz="2000" i="1" dirty="0">
                <a:solidFill>
                  <a:srgbClr val="3F3F3F"/>
                </a:solidFill>
                <a:latin typeface="Arial"/>
                <a:ea typeface="Arial"/>
                <a:cs typeface="Arial"/>
                <a:sym typeface="Arial"/>
              </a:rPr>
              <a:t> (IASC)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nrai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IASC </a:t>
            </a:r>
            <a:r>
              <a:rPr lang="en-US" sz="2000" i="1" dirty="0" err="1">
                <a:solidFill>
                  <a:srgbClr val="3F3F3F"/>
                </a:solidFill>
                <a:latin typeface="Arial"/>
                <a:ea typeface="Arial"/>
                <a:cs typeface="Arial"/>
                <a:sym typeface="Arial"/>
              </a:rPr>
              <a:t>gaw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a:t>
            </a:r>
            <a:r>
              <a:rPr lang="en-US" sz="2000" i="1" dirty="0">
                <a:solidFill>
                  <a:srgbClr val="3F3F3F"/>
                </a:solidFill>
                <a:latin typeface="Arial"/>
                <a:ea typeface="Arial"/>
                <a:cs typeface="Arial"/>
                <a:sym typeface="Arial"/>
              </a:rPr>
              <a:t> gale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lawm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ginlam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Shr</a:t>
            </a:r>
            <a:r>
              <a:rPr lang="en-US" sz="2000" i="1" dirty="0">
                <a:solidFill>
                  <a:srgbClr val="3F3F3F"/>
                </a:solidFill>
                <a:latin typeface="Arial"/>
                <a:ea typeface="Arial"/>
                <a:cs typeface="Arial"/>
                <a:sym typeface="Arial"/>
              </a:rPr>
              <a:t>)</a:t>
            </a:r>
            <a:r>
              <a:rPr lang="en-US" sz="2000" i="1" dirty="0" err="1">
                <a:solidFill>
                  <a:srgbClr val="3F3F3F"/>
                </a:solidFill>
                <a:latin typeface="Arial"/>
                <a:ea typeface="Arial"/>
                <a:cs typeface="Arial"/>
                <a:sym typeface="Arial"/>
              </a:rPr>
              <a:t>tup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hkrak</a:t>
            </a:r>
            <a:r>
              <a:rPr lang="en-US" sz="2000" i="1" dirty="0">
                <a:solidFill>
                  <a:srgbClr val="3F3F3F"/>
                </a:solidFill>
                <a:latin typeface="Arial"/>
                <a:ea typeface="Arial"/>
                <a:cs typeface="Arial"/>
                <a:sym typeface="Arial"/>
              </a:rPr>
              <a:t> ten ai lam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lit  n-</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lai</a:t>
            </a:r>
            <a:r>
              <a:rPr lang="en-US" sz="2000" i="1" dirty="0" err="1">
                <a:solidFill>
                  <a:srgbClr val="3F3F3F"/>
                </a:solidFill>
              </a:rPr>
              <a:t>ka</a:t>
            </a:r>
            <a:r>
              <a:rPr lang="en-US" sz="2000" i="1" dirty="0">
                <a:solidFill>
                  <a:srgbClr val="3F3F3F"/>
                </a:solidFill>
              </a:rPr>
              <a:t> </a:t>
            </a:r>
            <a:r>
              <a:rPr lang="en-US" sz="2000" i="1" dirty="0" err="1">
                <a:solidFill>
                  <a:srgbClr val="3F3F3F"/>
                </a:solidFill>
              </a:rPr>
              <a:t>ga</a:t>
            </a:r>
            <a:r>
              <a:rPr lang="en-US" sz="2000" i="1" dirty="0">
                <a:solidFill>
                  <a:srgbClr val="3F3F3F"/>
                </a:solidFill>
              </a:rPr>
              <a:t> </a:t>
            </a:r>
            <a:r>
              <a:rPr lang="en-US" sz="2000" i="1" dirty="0" err="1">
                <a:solidFill>
                  <a:srgbClr val="3F3F3F"/>
                </a:solidFill>
              </a:rPr>
              <a:t>baw</a:t>
            </a:r>
            <a:r>
              <a:rPr lang="en-US" sz="2000" i="1" dirty="0">
                <a:solidFill>
                  <a:srgbClr val="3F3F3F"/>
                </a:solidFill>
              </a:rPr>
              <a:t> </a:t>
            </a:r>
            <a:r>
              <a:rPr lang="en-US" sz="2000" i="1" dirty="0" err="1">
                <a:solidFill>
                  <a:srgbClr val="3F3F3F"/>
                </a:solidFill>
              </a:rPr>
              <a:t>ni</a:t>
            </a:r>
            <a:r>
              <a:rPr lang="en-US" sz="2000" i="1" dirty="0">
                <a:solidFill>
                  <a:srgbClr val="3F3F3F"/>
                </a:solidFill>
              </a:rPr>
              <a:t> </a:t>
            </a:r>
            <a:r>
              <a:rPr lang="en-US" sz="2000" i="1" dirty="0" err="1">
                <a:solidFill>
                  <a:srgbClr val="3F3F3F"/>
                </a:solidFill>
              </a:rPr>
              <a:t>bai</a:t>
            </a:r>
            <a:r>
              <a:rPr lang="en-US" sz="2000" i="1" dirty="0">
                <a:solidFill>
                  <a:srgbClr val="3F3F3F"/>
                </a:solidFill>
              </a:rPr>
              <a:t> jet bang da </a:t>
            </a:r>
            <a:r>
              <a:rPr lang="en-US" sz="2000" i="1" dirty="0" err="1">
                <a:solidFill>
                  <a:srgbClr val="3F3F3F"/>
                </a:solidFill>
              </a:rPr>
              <a:t>ga</a:t>
            </a:r>
            <a:r>
              <a:rPr lang="en-US" sz="2000" i="1" dirty="0">
                <a:solidFill>
                  <a:srgbClr val="3F3F3F"/>
                </a:solidFill>
              </a:rPr>
              <a:t> ai.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zawn</a:t>
            </a:r>
            <a:r>
              <a:rPr lang="en-US" sz="2000" i="1" dirty="0">
                <a:solidFill>
                  <a:srgbClr val="3F3F3F"/>
                </a:solidFill>
              </a:rPr>
              <a:t> </a:t>
            </a:r>
            <a:r>
              <a:rPr lang="en-US" sz="2000" i="1" dirty="0" err="1">
                <a:solidFill>
                  <a:srgbClr val="3F3F3F"/>
                </a:solidFill>
              </a:rPr>
              <a:t>htuk</a:t>
            </a:r>
            <a:r>
              <a:rPr lang="en-US" sz="2000" i="1" dirty="0">
                <a:solidFill>
                  <a:srgbClr val="3F3F3F"/>
                </a:solidFill>
              </a:rPr>
              <a:t> </a:t>
            </a:r>
            <a:r>
              <a:rPr lang="en-US" sz="2000" i="1" dirty="0" err="1">
                <a:solidFill>
                  <a:srgbClr val="3F3F3F"/>
                </a:solidFill>
              </a:rPr>
              <a:t>manu</a:t>
            </a:r>
            <a:r>
              <a:rPr lang="en-US" sz="2000" i="1" dirty="0">
                <a:solidFill>
                  <a:srgbClr val="3F3F3F"/>
                </a:solidFill>
              </a:rPr>
              <a:t> </a:t>
            </a:r>
            <a:r>
              <a:rPr lang="en-US" sz="2000" i="1" dirty="0" err="1">
                <a:solidFill>
                  <a:srgbClr val="3F3F3F"/>
                </a:solidFill>
              </a:rPr>
              <a:t>hkra</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lajang</a:t>
            </a:r>
            <a:r>
              <a:rPr lang="en-US" sz="2000" i="1" dirty="0">
                <a:solidFill>
                  <a:srgbClr val="3F3F3F"/>
                </a:solidFill>
              </a:rPr>
              <a:t> da ai lam </a:t>
            </a:r>
            <a:r>
              <a:rPr lang="en-US" sz="2000" i="1" dirty="0" err="1">
                <a:solidFill>
                  <a:srgbClr val="3F3F3F"/>
                </a:solidFill>
              </a:rPr>
              <a:t>gaw</a:t>
            </a:r>
            <a:r>
              <a:rPr lang="en-US" sz="2000" i="1" dirty="0">
                <a:solidFill>
                  <a:srgbClr val="3F3F3F"/>
                </a:solidFill>
              </a:rPr>
              <a:t> </a:t>
            </a:r>
            <a:r>
              <a:rPr lang="en-US" sz="2000" i="1" dirty="0" err="1">
                <a:solidFill>
                  <a:srgbClr val="3F3F3F"/>
                </a:solidFill>
              </a:rPr>
              <a:t>hpung</a:t>
            </a:r>
            <a:r>
              <a:rPr lang="en-US" sz="2000" i="1" dirty="0">
                <a:solidFill>
                  <a:srgbClr val="3F3F3F"/>
                </a:solidFill>
              </a:rPr>
              <a:t> </a:t>
            </a:r>
            <a:r>
              <a:rPr lang="en-US" sz="2000" i="1" dirty="0" err="1">
                <a:solidFill>
                  <a:srgbClr val="3F3F3F"/>
                </a:solidFill>
              </a:rPr>
              <a:t>hkum</a:t>
            </a:r>
            <a:r>
              <a:rPr lang="en-US" sz="2000" i="1" dirty="0">
                <a:solidFill>
                  <a:srgbClr val="3F3F3F"/>
                </a:solidFill>
              </a:rPr>
              <a:t> </a:t>
            </a:r>
            <a:r>
              <a:rPr lang="en-US" sz="2000" i="1" dirty="0" err="1">
                <a:solidFill>
                  <a:srgbClr val="3F3F3F"/>
                </a:solidFill>
              </a:rPr>
              <a:t>ginjaw</a:t>
            </a:r>
            <a:r>
              <a:rPr lang="en-US" sz="2000" i="1" dirty="0">
                <a:solidFill>
                  <a:srgbClr val="3F3F3F"/>
                </a:solidFill>
              </a:rPr>
              <a:t> </a:t>
            </a:r>
            <a:r>
              <a:rPr lang="en-US" sz="2000" i="1" dirty="0" err="1">
                <a:solidFill>
                  <a:srgbClr val="3F3F3F"/>
                </a:solidFill>
              </a:rPr>
              <a:t>komati</a:t>
            </a:r>
            <a:r>
              <a:rPr lang="en-US" sz="2000" i="1" dirty="0">
                <a:solidFill>
                  <a:srgbClr val="3F3F3F"/>
                </a:solidFill>
              </a:rPr>
              <a:t> </a:t>
            </a:r>
            <a:r>
              <a:rPr lang="en-US" sz="2000" i="1" dirty="0">
                <a:solidFill>
                  <a:srgbClr val="3F3F3F"/>
                </a:solidFill>
                <a:latin typeface="Arial"/>
                <a:ea typeface="Arial"/>
                <a:cs typeface="Arial"/>
                <a:sym typeface="Arial"/>
              </a:rPr>
              <a:t>(IASC)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galaw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nrai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a:t>
            </a:r>
            <a:r>
              <a:rPr lang="en-US" sz="2000" i="1" dirty="0">
                <a:solidFill>
                  <a:srgbClr val="3F3F3F"/>
                </a:solidFill>
              </a:rPr>
              <a:t>.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lakap</a:t>
            </a:r>
            <a:r>
              <a:rPr lang="en-US" sz="2000" i="1" dirty="0">
                <a:solidFill>
                  <a:srgbClr val="3F3F3F"/>
                </a:solidFill>
              </a:rPr>
              <a:t> </a:t>
            </a:r>
            <a:r>
              <a:rPr lang="en-US" sz="2000" i="1" dirty="0" err="1">
                <a:solidFill>
                  <a:srgbClr val="3F3F3F"/>
                </a:solidFill>
              </a:rPr>
              <a:t>lajang</a:t>
            </a:r>
            <a:r>
              <a:rPr lang="en-US" sz="2000" i="1" dirty="0">
                <a:solidFill>
                  <a:srgbClr val="3F3F3F"/>
                </a:solidFill>
              </a:rPr>
              <a:t> da ai </a:t>
            </a:r>
            <a:r>
              <a:rPr lang="en-US" sz="2000" i="1" dirty="0" err="1">
                <a:solidFill>
                  <a:srgbClr val="3F3F3F"/>
                </a:solidFill>
              </a:rPr>
              <a:t>kaw</a:t>
            </a:r>
            <a:r>
              <a:rPr lang="en-US" sz="2000" i="1" dirty="0">
                <a:solidFill>
                  <a:srgbClr val="3F3F3F"/>
                </a:solidFill>
              </a:rPr>
              <a:t> </a:t>
            </a:r>
            <a:r>
              <a:rPr lang="en-US" sz="2000" i="1" dirty="0" err="1">
                <a:solidFill>
                  <a:srgbClr val="3F3F3F"/>
                </a:solidFill>
              </a:rPr>
              <a:t>lawm</a:t>
            </a:r>
            <a:r>
              <a:rPr lang="en-US" sz="2000" i="1" dirty="0">
                <a:solidFill>
                  <a:srgbClr val="3F3F3F"/>
                </a:solidFill>
              </a:rPr>
              <a:t> </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ginlam</a:t>
            </a:r>
            <a:r>
              <a:rPr lang="en-US" sz="2000" i="1" dirty="0">
                <a:solidFill>
                  <a:srgbClr val="3F3F3F"/>
                </a:solidFill>
              </a:rPr>
              <a:t> </a:t>
            </a:r>
            <a:r>
              <a:rPr lang="en-US" sz="2000" i="1" dirty="0" err="1">
                <a:solidFill>
                  <a:srgbClr val="3F3F3F"/>
                </a:solidFill>
              </a:rPr>
              <a:t>ni</a:t>
            </a:r>
            <a:r>
              <a:rPr lang="en-US" sz="2000" i="1" dirty="0">
                <a:solidFill>
                  <a:srgbClr val="3F3F3F"/>
                </a:solidFill>
              </a:rPr>
              <a:t>( </a:t>
            </a:r>
            <a:r>
              <a:rPr lang="en-US" sz="2000" i="1" dirty="0" err="1">
                <a:solidFill>
                  <a:srgbClr val="3F3F3F"/>
                </a:solidFill>
              </a:rPr>
              <a:t>Shr</a:t>
            </a:r>
            <a:r>
              <a:rPr lang="en-US" sz="2000" i="1" dirty="0">
                <a:solidFill>
                  <a:srgbClr val="3F3F3F"/>
                </a:solidFill>
              </a:rPr>
              <a:t>)</a:t>
            </a:r>
            <a:r>
              <a:rPr lang="en-US" sz="2000" i="1" dirty="0" err="1">
                <a:solidFill>
                  <a:srgbClr val="3F3F3F"/>
                </a:solidFill>
              </a:rPr>
              <a:t>tup</a:t>
            </a:r>
            <a:r>
              <a:rPr lang="en-US" sz="2000" i="1" dirty="0">
                <a:solidFill>
                  <a:srgbClr val="3F3F3F"/>
                </a:solidFill>
              </a:rPr>
              <a:t> </a:t>
            </a:r>
            <a:r>
              <a:rPr lang="en-US" sz="2000" i="1" dirty="0" err="1">
                <a:solidFill>
                  <a:srgbClr val="3F3F3F"/>
                </a:solidFill>
              </a:rPr>
              <a:t>hkrak</a:t>
            </a:r>
            <a:r>
              <a:rPr lang="en-US" sz="2000" i="1" dirty="0">
                <a:solidFill>
                  <a:srgbClr val="3F3F3F"/>
                </a:solidFill>
              </a:rPr>
              <a:t> ten ai lam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(IASC) </a:t>
            </a:r>
            <a:r>
              <a:rPr lang="en-US" sz="2000" i="1" dirty="0" err="1">
                <a:solidFill>
                  <a:srgbClr val="3F3F3F"/>
                </a:solidFill>
              </a:rPr>
              <a:t>kaw</a:t>
            </a:r>
            <a:r>
              <a:rPr lang="en-US" sz="2000" i="1" dirty="0">
                <a:solidFill>
                  <a:srgbClr val="3F3F3F"/>
                </a:solidFill>
              </a:rPr>
              <a:t> lit  n-</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Madung</a:t>
            </a:r>
            <a:r>
              <a:rPr lang="en-US" sz="2000" i="1" dirty="0">
                <a:solidFill>
                  <a:srgbClr val="3F3F3F"/>
                </a:solidFill>
              </a:rPr>
              <a:t> English </a:t>
            </a:r>
            <a:r>
              <a:rPr lang="en-US" sz="2000" i="1" dirty="0" err="1">
                <a:solidFill>
                  <a:srgbClr val="3F3F3F"/>
                </a:solidFill>
              </a:rPr>
              <a:t>ga</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lajang</a:t>
            </a:r>
            <a:r>
              <a:rPr lang="en-US" sz="2000" i="1" dirty="0">
                <a:solidFill>
                  <a:srgbClr val="3F3F3F"/>
                </a:solidFill>
              </a:rPr>
              <a:t> n-</a:t>
            </a:r>
            <a:r>
              <a:rPr lang="en-US" sz="2000" i="1" dirty="0" err="1">
                <a:solidFill>
                  <a:srgbClr val="3F3F3F"/>
                </a:solidFill>
              </a:rPr>
              <a:t>na</a:t>
            </a:r>
            <a:r>
              <a:rPr lang="en-US" sz="2000" i="1" dirty="0">
                <a:solidFill>
                  <a:srgbClr val="3F3F3F"/>
                </a:solidFill>
              </a:rPr>
              <a:t> 2022 </a:t>
            </a:r>
            <a:r>
              <a:rPr lang="en-US" sz="2000" i="1" dirty="0" err="1">
                <a:solidFill>
                  <a:srgbClr val="3F3F3F"/>
                </a:solidFill>
              </a:rPr>
              <a:t>ning</a:t>
            </a:r>
            <a:r>
              <a:rPr lang="en-US" sz="2000" i="1" dirty="0">
                <a:solidFill>
                  <a:srgbClr val="3F3F3F"/>
                </a:solidFill>
              </a:rPr>
              <a:t> </a:t>
            </a:r>
            <a:r>
              <a:rPr lang="en-US" sz="2000" i="1" dirty="0" err="1">
                <a:solidFill>
                  <a:srgbClr val="3F3F3F"/>
                </a:solidFill>
              </a:rPr>
              <a:t>kaw</a:t>
            </a:r>
            <a:r>
              <a:rPr lang="en-US" sz="2000" i="1" dirty="0">
                <a:solidFill>
                  <a:srgbClr val="3F3F3F"/>
                </a:solidFill>
              </a:rPr>
              <a:t> </a:t>
            </a:r>
            <a:r>
              <a:rPr lang="en-US" sz="2000" i="1" dirty="0" err="1">
                <a:solidFill>
                  <a:srgbClr val="3F3F3F"/>
                </a:solidFill>
              </a:rPr>
              <a:t>shapraw</a:t>
            </a:r>
            <a:r>
              <a:rPr lang="en-US" sz="2000" i="1" dirty="0">
                <a:solidFill>
                  <a:srgbClr val="3F3F3F"/>
                </a:solidFill>
              </a:rPr>
              <a:t> da ai </a:t>
            </a:r>
            <a:r>
              <a:rPr lang="en-US" sz="2000" i="1" dirty="0">
                <a:solidFill>
                  <a:srgbClr val="3F3F3F"/>
                </a:solidFill>
                <a:latin typeface="Arial"/>
                <a:ea typeface="Arial"/>
                <a:cs typeface="Arial"/>
                <a:sym typeface="Arial"/>
              </a:rPr>
              <a:t>“Inter-Agency Standing Committee - Basic Psychosocial Skills: A Guide for COVID-19 Responders.’ License: CC BY-NC-SA 3.0 IGO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a:t>
            </a:r>
            <a:r>
              <a:rPr lang="en-US" sz="2000" i="1" dirty="0">
                <a:solidFill>
                  <a:srgbClr val="3F3F3F"/>
                </a:solidFill>
                <a:latin typeface="Arial"/>
                <a:ea typeface="Arial"/>
                <a:cs typeface="Arial"/>
                <a:sym typeface="Arial"/>
              </a:rPr>
              <a:t> 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ten </a:t>
            </a:r>
            <a:r>
              <a:rPr lang="en-US" sz="2000" i="1" dirty="0" err="1">
                <a:solidFill>
                  <a:srgbClr val="3F3F3F"/>
                </a:solidFill>
                <a:latin typeface="Arial"/>
                <a:ea typeface="Arial"/>
                <a:cs typeface="Arial"/>
                <a:sym typeface="Arial"/>
              </a:rPr>
              <a:t>sha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shapraw</a:t>
            </a:r>
            <a:r>
              <a:rPr lang="en-US" sz="2000" i="1" dirty="0">
                <a:solidFill>
                  <a:srgbClr val="3F3F3F"/>
                </a:solidFill>
                <a:latin typeface="Arial"/>
                <a:ea typeface="Arial"/>
                <a:cs typeface="Arial"/>
                <a:sym typeface="Arial"/>
              </a:rPr>
              <a:t> da ai </a:t>
            </a:r>
            <a:r>
              <a:rPr lang="en-US" sz="2000" i="1" dirty="0" err="1">
                <a:solidFill>
                  <a:srgbClr val="3F3F3F"/>
                </a:solidFill>
                <a:latin typeface="Arial"/>
                <a:ea typeface="Arial"/>
                <a:cs typeface="Arial"/>
                <a:sym typeface="Arial"/>
              </a:rPr>
              <a:t>laika</a:t>
            </a:r>
            <a:r>
              <a:rPr lang="en-US" sz="2000" i="1" dirty="0">
                <a:solidFill>
                  <a:srgbClr val="3F3F3F"/>
                </a:solidFill>
                <a:latin typeface="Arial"/>
                <a:ea typeface="Arial"/>
                <a:cs typeface="Arial"/>
                <a:sym typeface="Arial"/>
              </a:rPr>
              <a:t> re </a:t>
            </a:r>
            <a:r>
              <a:rPr lang="en-US" sz="2000" i="1" dirty="0" err="1">
                <a:solidFill>
                  <a:srgbClr val="3F3F3F"/>
                </a:solidFill>
                <a:latin typeface="Arial"/>
                <a:ea typeface="Arial"/>
                <a:cs typeface="Arial"/>
                <a:sym typeface="Arial"/>
              </a:rPr>
              <a:t>ngu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tara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shang</a:t>
            </a:r>
            <a:r>
              <a:rPr lang="en-US" sz="2000" i="1" dirty="0">
                <a:solidFill>
                  <a:srgbClr val="3F3F3F"/>
                </a:solidFill>
                <a:latin typeface="Arial"/>
                <a:ea typeface="Arial"/>
                <a:cs typeface="Arial"/>
                <a:sym typeface="Arial"/>
              </a:rPr>
              <a:t> lit </a:t>
            </a:r>
            <a:r>
              <a:rPr lang="en-US" sz="2000" i="1" dirty="0">
                <a:solidFill>
                  <a:srgbClr val="3F3F3F"/>
                </a:solidFill>
              </a:rPr>
              <a:t> </a:t>
            </a:r>
            <a:r>
              <a:rPr lang="en-US" sz="2000" i="1" dirty="0">
                <a:solidFill>
                  <a:srgbClr val="3F3F3F"/>
                </a:solidFill>
                <a:latin typeface="Arial"/>
                <a:ea typeface="Arial"/>
                <a:cs typeface="Arial"/>
                <a:sym typeface="Arial"/>
              </a:rPr>
              <a:t>la </a:t>
            </a:r>
            <a:r>
              <a:rPr lang="en-US" sz="2000" i="1" dirty="0" err="1">
                <a:solidFill>
                  <a:srgbClr val="3F3F3F"/>
                </a:solidFill>
                <a:latin typeface="Arial"/>
                <a:ea typeface="Arial"/>
                <a:cs typeface="Arial"/>
                <a:sym typeface="Arial"/>
              </a:rPr>
              <a:t>ga</a:t>
            </a:r>
            <a:r>
              <a:rPr lang="en-US" sz="2000" i="1" dirty="0">
                <a:solidFill>
                  <a:srgbClr val="3F3F3F"/>
                </a:solidFill>
                <a:latin typeface="Arial"/>
                <a:ea typeface="Arial"/>
                <a:cs typeface="Arial"/>
                <a:sym typeface="Arial"/>
              </a:rPr>
              <a:t> ai.”</a:t>
            </a:r>
            <a:r>
              <a:rPr lang="en-US" sz="2000" i="1" dirty="0">
                <a:solidFill>
                  <a:srgbClr val="3F3F3F"/>
                </a:solidFill>
              </a:rPr>
              <a:t> </a:t>
            </a:r>
            <a:r>
              <a:rPr lang="en-US" sz="2000" i="1" u="sng" dirty="0">
                <a:solidFill>
                  <a:schemeClr val="hlink"/>
                </a:solidFill>
                <a:latin typeface="Arial"/>
                <a:ea typeface="Arial"/>
                <a:cs typeface="Arial"/>
                <a:sym typeface="Arial"/>
                <a:hlinkClick r:id="rId4"/>
              </a:rPr>
              <a:t>https://app.mhpss.net/resource/basic-psychosocial-skills-a-guide-for-covid-</a:t>
            </a:r>
            <a:r>
              <a:rPr lang="en-US" sz="2000" i="1" dirty="0">
                <a:solidFill>
                  <a:srgbClr val="3F3F3F"/>
                </a:solidFill>
                <a:latin typeface="Arial"/>
                <a:ea typeface="Arial"/>
                <a:cs typeface="Arial"/>
                <a:sym typeface="Arial"/>
              </a:rPr>
              <a:t>19-responders</a:t>
            </a:r>
            <a:endParaRPr lang="en-US" sz="2000" dirty="0">
              <a:solidFill>
                <a:srgbClr val="3F3F3F"/>
              </a:solidFill>
              <a:latin typeface="Arial"/>
              <a:ea typeface="Arial"/>
              <a:cs typeface="Arial"/>
              <a:sym typeface="Arial"/>
            </a:endParaRPr>
          </a:p>
          <a:p>
            <a:pPr marL="223838" lvl="0" indent="4760">
              <a:lnSpc>
                <a:spcPct val="110000"/>
              </a:lnSpc>
              <a:buSzPts val="2118"/>
            </a:pP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rPr>
              <a:t>htuk</a:t>
            </a:r>
            <a:r>
              <a:rPr lang="en-US" sz="2000" i="1" dirty="0">
                <a:solidFill>
                  <a:srgbClr val="3F3F3F"/>
                </a:solidFill>
              </a:rPr>
              <a:t> </a:t>
            </a:r>
            <a:r>
              <a:rPr lang="en-US" sz="2000" i="1" dirty="0" err="1">
                <a:solidFill>
                  <a:srgbClr val="3F3F3F"/>
                </a:solidFill>
              </a:rPr>
              <a:t>manu</a:t>
            </a:r>
            <a:r>
              <a:rPr lang="en-US" sz="2000" i="1" dirty="0">
                <a:solidFill>
                  <a:srgbClr val="3F3F3F"/>
                </a:solidFill>
              </a:rPr>
              <a:t> </a:t>
            </a:r>
            <a:r>
              <a:rPr lang="en-US" sz="2000" i="1" dirty="0" err="1">
                <a:solidFill>
                  <a:srgbClr val="3F3F3F"/>
                </a:solidFill>
              </a:rPr>
              <a:t>hkra</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lajang</a:t>
            </a:r>
            <a:r>
              <a:rPr lang="en-US" sz="2000" i="1" dirty="0">
                <a:solidFill>
                  <a:srgbClr val="3F3F3F"/>
                </a:solidFill>
              </a:rPr>
              <a:t> ai </a:t>
            </a:r>
            <a:r>
              <a:rPr lang="en-US" sz="2000" i="1" dirty="0" err="1">
                <a:solidFill>
                  <a:srgbClr val="3F3F3F"/>
                </a:solidFill>
              </a:rPr>
              <a:t>laika</a:t>
            </a:r>
            <a:r>
              <a:rPr lang="en-US" sz="2000" i="1" dirty="0">
                <a:solidFill>
                  <a:srgbClr val="3F3F3F"/>
                </a:solidFill>
              </a:rPr>
              <a:t> </a:t>
            </a:r>
            <a:r>
              <a:rPr lang="en-US" sz="2000" i="1" dirty="0" err="1">
                <a:solidFill>
                  <a:srgbClr val="3F3F3F"/>
                </a:solidFill>
              </a:rPr>
              <a:t>hpe</a:t>
            </a:r>
            <a:r>
              <a:rPr lang="en-US" sz="2000" i="1" dirty="0">
                <a:solidFill>
                  <a:srgbClr val="3F3F3F"/>
                </a:solidFill>
              </a:rPr>
              <a:t> </a:t>
            </a:r>
            <a:r>
              <a:rPr lang="en-US" sz="2000" i="1" dirty="0" err="1">
                <a:solidFill>
                  <a:srgbClr val="3F3F3F"/>
                </a:solidFill>
              </a:rPr>
              <a:t>madung</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shapraw</a:t>
            </a:r>
            <a:r>
              <a:rPr lang="en-US" sz="2000" i="1" dirty="0">
                <a:solidFill>
                  <a:srgbClr val="3F3F3F"/>
                </a:solidFill>
              </a:rPr>
              <a:t> da ai </a:t>
            </a:r>
            <a:r>
              <a:rPr lang="en-US" sz="2000" i="1" dirty="0" err="1">
                <a:solidFill>
                  <a:srgbClr val="3F3F3F"/>
                </a:solidFill>
              </a:rPr>
              <a:t>hte</a:t>
            </a:r>
            <a:r>
              <a:rPr lang="en-US" sz="2000" i="1" dirty="0">
                <a:solidFill>
                  <a:srgbClr val="3F3F3F"/>
                </a:solidFill>
              </a:rPr>
              <a:t> </a:t>
            </a:r>
            <a:r>
              <a:rPr lang="en-US" sz="2000" i="1" dirty="0" err="1">
                <a:solidFill>
                  <a:srgbClr val="3F3F3F"/>
                </a:solidFill>
              </a:rPr>
              <a:t>matut</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bai</a:t>
            </a:r>
            <a:r>
              <a:rPr lang="en-US" sz="2000" i="1" dirty="0">
                <a:solidFill>
                  <a:srgbClr val="3F3F3F"/>
                </a:solidFill>
              </a:rPr>
              <a:t> </a:t>
            </a:r>
            <a:r>
              <a:rPr lang="en-US" sz="2000" i="1" dirty="0" err="1">
                <a:solidFill>
                  <a:srgbClr val="3F3F3F"/>
                </a:solidFill>
              </a:rPr>
              <a:t>lajang</a:t>
            </a:r>
            <a:r>
              <a:rPr lang="en-US" sz="2000" i="1" dirty="0">
                <a:solidFill>
                  <a:srgbClr val="3F3F3F"/>
                </a:solidFill>
              </a:rPr>
              <a:t> ai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a:t>
            </a:r>
            <a:r>
              <a:rPr lang="en-US" sz="2000" i="1" dirty="0" err="1">
                <a:solidFill>
                  <a:srgbClr val="3F3F3F"/>
                </a:solidFill>
              </a:rPr>
              <a:t>ahkang</a:t>
            </a:r>
            <a:r>
              <a:rPr lang="en-US" sz="2000" i="1" dirty="0">
                <a:solidFill>
                  <a:srgbClr val="3F3F3F"/>
                </a:solidFill>
              </a:rPr>
              <a:t> </a:t>
            </a:r>
            <a:r>
              <a:rPr lang="en-US" sz="2000" i="1" dirty="0" err="1">
                <a:solidFill>
                  <a:srgbClr val="3F3F3F"/>
                </a:solidFill>
              </a:rPr>
              <a:t>lakmat</a:t>
            </a:r>
            <a:r>
              <a:rPr lang="en-US" sz="2000" i="1" dirty="0">
                <a:solidFill>
                  <a:srgbClr val="3F3F3F"/>
                </a:solidFill>
              </a:rPr>
              <a:t> ( </a:t>
            </a:r>
            <a:r>
              <a:rPr lang="en-US" sz="2000" i="1" dirty="0" err="1">
                <a:solidFill>
                  <a:srgbClr val="3F3F3F"/>
                </a:solidFill>
              </a:rPr>
              <a:t>Licence</a:t>
            </a:r>
            <a:r>
              <a:rPr lang="en-US" sz="2000" i="1" dirty="0">
                <a:solidFill>
                  <a:srgbClr val="3F3F3F"/>
                </a:solidFill>
              </a:rPr>
              <a:t> ) </a:t>
            </a:r>
            <a:r>
              <a:rPr lang="en-US" sz="2000" i="1" dirty="0" err="1">
                <a:solidFill>
                  <a:srgbClr val="3F3F3F"/>
                </a:solidFill>
              </a:rPr>
              <a:t>hte</a:t>
            </a:r>
            <a:r>
              <a:rPr lang="en-US" sz="2000" i="1" dirty="0">
                <a:solidFill>
                  <a:srgbClr val="3F3F3F"/>
                </a:solidFill>
              </a:rPr>
              <a:t> bung ai </a:t>
            </a:r>
            <a:r>
              <a:rPr lang="en-US" sz="2000" i="1" dirty="0" err="1">
                <a:solidFill>
                  <a:srgbClr val="3F3F3F"/>
                </a:solidFill>
              </a:rPr>
              <a:t>lakmat</a:t>
            </a:r>
            <a:r>
              <a:rPr lang="en-US" sz="2000" i="1" dirty="0">
                <a:solidFill>
                  <a:srgbClr val="3F3F3F"/>
                </a:solidFill>
              </a:rPr>
              <a:t> ( </a:t>
            </a:r>
            <a:r>
              <a:rPr lang="en-US" sz="2000" i="1" dirty="0" err="1">
                <a:solidFill>
                  <a:srgbClr val="3F3F3F"/>
                </a:solidFill>
              </a:rPr>
              <a:t>Licence</a:t>
            </a:r>
            <a:r>
              <a:rPr lang="en-US" sz="2000" i="1" dirty="0">
                <a:solidFill>
                  <a:srgbClr val="3F3F3F"/>
                </a:solidFill>
              </a:rPr>
              <a:t> )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sha</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shapraw</a:t>
            </a:r>
            <a:r>
              <a:rPr lang="en-US" sz="2000" i="1" dirty="0">
                <a:solidFill>
                  <a:srgbClr val="3F3F3F"/>
                </a:solidFill>
              </a:rPr>
              <a:t> </a:t>
            </a:r>
            <a:r>
              <a:rPr lang="en-US" sz="2000" i="1" dirty="0" err="1">
                <a:solidFill>
                  <a:srgbClr val="3F3F3F"/>
                </a:solidFill>
              </a:rPr>
              <a:t>ga</a:t>
            </a:r>
            <a:r>
              <a:rPr lang="en-US" sz="2000" i="1" dirty="0">
                <a:solidFill>
                  <a:srgbClr val="3F3F3F"/>
                </a:solidFill>
              </a:rPr>
              <a:t> ai. </a:t>
            </a:r>
            <a:r>
              <a:rPr lang="en-US" sz="2000" i="1" dirty="0">
                <a:solidFill>
                  <a:srgbClr val="3F3F3F"/>
                </a:solidFill>
                <a:latin typeface="Arial"/>
                <a:ea typeface="Arial"/>
                <a:cs typeface="Arial"/>
                <a:sym typeface="Arial"/>
              </a:rPr>
              <a:t>CC BY-NC-SA 3.0 IGO </a:t>
            </a:r>
            <a:r>
              <a:rPr lang="en-US" sz="2000" i="1" dirty="0">
                <a:latin typeface="Arial"/>
                <a:ea typeface="Arial"/>
                <a:cs typeface="Arial"/>
                <a:sym typeface="Arial"/>
              </a:rPr>
              <a:t>(</a:t>
            </a:r>
            <a:r>
              <a:rPr lang="en-US" sz="2000" i="1" u="sng" dirty="0">
                <a:solidFill>
                  <a:schemeClr val="hlink"/>
                </a:solidFill>
                <a:latin typeface="Arial"/>
                <a:ea typeface="Arial"/>
                <a:cs typeface="Arial"/>
                <a:sym typeface="Arial"/>
                <a:hlinkClick r:id="rId5"/>
              </a:rPr>
              <a:t>https://creativecommons.org/licenses/by-nc-sa/3.0/</a:t>
            </a:r>
            <a:r>
              <a:rPr lang="en-US" sz="2000" i="1" dirty="0">
                <a:latin typeface="Arial"/>
                <a:ea typeface="Arial"/>
                <a:cs typeface="Arial"/>
                <a:sym typeface="Arial"/>
              </a:rPr>
              <a:t>)</a:t>
            </a:r>
            <a:endParaRPr lang="en-US" sz="2000" dirty="0">
              <a:latin typeface="Arial"/>
              <a:ea typeface="Arial"/>
              <a:cs typeface="Arial"/>
              <a:sym typeface="Arial"/>
            </a:endParaRPr>
          </a:p>
          <a:p>
            <a:pPr marL="223838" lvl="0" indent="4760">
              <a:lnSpc>
                <a:spcPct val="110000"/>
              </a:lnSpc>
              <a:buSzPts val="2118"/>
            </a:pP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sharin</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hpawng</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sumla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UNFPA (Myanmar)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jaw </a:t>
            </a:r>
            <a:r>
              <a:rPr lang="en-US" sz="2000" i="1" dirty="0" err="1">
                <a:solidFill>
                  <a:srgbClr val="3F3F3F"/>
                </a:solidFill>
                <a:latin typeface="Arial"/>
                <a:ea typeface="Arial"/>
                <a:cs typeface="Arial"/>
                <a:sym typeface="Arial"/>
              </a:rPr>
              <a:t>ya</a:t>
            </a:r>
            <a:r>
              <a:rPr lang="en-US" sz="2000" i="1" dirty="0">
                <a:solidFill>
                  <a:srgbClr val="3F3F3F"/>
                </a:solidFill>
                <a:latin typeface="Arial"/>
                <a:ea typeface="Arial"/>
                <a:cs typeface="Arial"/>
                <a:sym typeface="Arial"/>
              </a:rPr>
              <a:t> ai.</a:t>
            </a:r>
            <a:endParaRPr lang="en-US" sz="2000" dirty="0">
              <a:solidFill>
                <a:srgbClr val="3F3F3F"/>
              </a:solidFill>
              <a:latin typeface="Arial"/>
              <a:ea typeface="Arial"/>
              <a:cs typeface="Arial"/>
              <a:sym typeface="Arial"/>
            </a:endParaRPr>
          </a:p>
          <a:p>
            <a:pPr marL="223838" lvl="0" indent="4760">
              <a:lnSpc>
                <a:spcPct val="110000"/>
              </a:lnSpc>
              <a:buSzPts val="2118"/>
            </a:pPr>
            <a:endParaRPr lang="en-US" sz="2000" dirty="0">
              <a:solidFill>
                <a:srgbClr val="3F3F3F"/>
              </a:solidFill>
              <a:latin typeface="Arial"/>
              <a:ea typeface="Arial"/>
              <a:cs typeface="Arial"/>
              <a:sym typeface="Arial"/>
            </a:endParaRPr>
          </a:p>
        </p:txBody>
      </p:sp>
      <p:pic>
        <p:nvPicPr>
          <p:cNvPr id="136" name="Google Shape;136;p68"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6"/>
        <p:cNvGrpSpPr/>
        <p:nvPr/>
      </p:nvGrpSpPr>
      <p:grpSpPr>
        <a:xfrm>
          <a:off x="0" y="0"/>
          <a:ext cx="0" cy="0"/>
          <a:chOff x="0" y="0"/>
          <a:chExt cx="0" cy="0"/>
        </a:xfrm>
      </p:grpSpPr>
      <p:sp>
        <p:nvSpPr>
          <p:cNvPr id="307" name="Google Shape;307;p20"/>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8" name="Google Shape;308;p20" descr="A picture containing grass, outdoor, sitting, small&#10;&#10;Description automatically generated"/>
          <p:cNvPicPr preferRelativeResize="0"/>
          <p:nvPr/>
        </p:nvPicPr>
        <p:blipFill rotWithShape="1">
          <a:blip r:embed="rId3">
            <a:alphaModFix amt="50000"/>
          </a:blip>
          <a:srcRect t="6204" r="-1" b="9499"/>
          <a:stretch/>
        </p:blipFill>
        <p:spPr>
          <a:xfrm>
            <a:off x="20" y="10"/>
            <a:ext cx="12188930" cy="6857990"/>
          </a:xfrm>
          <a:prstGeom prst="rect">
            <a:avLst/>
          </a:prstGeom>
          <a:noFill/>
          <a:ln>
            <a:noFill/>
          </a:ln>
        </p:spPr>
      </p:pic>
      <p:sp>
        <p:nvSpPr>
          <p:cNvPr id="309" name="Google Shape;309;p20"/>
          <p:cNvSpPr txBox="1">
            <a:spLocks noGrp="1"/>
          </p:cNvSpPr>
          <p:nvPr>
            <p:ph type="subTitle" idx="1"/>
          </p:nvPr>
        </p:nvSpPr>
        <p:spPr>
          <a:xfrm>
            <a:off x="588818" y="4648200"/>
            <a:ext cx="11014364" cy="1953768"/>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170000"/>
              </a:lnSpc>
              <a:spcBef>
                <a:spcPts val="0"/>
              </a:spcBef>
              <a:spcAft>
                <a:spcPts val="0"/>
              </a:spcAft>
              <a:buClr>
                <a:schemeClr val="lt1"/>
              </a:buClr>
              <a:buSzPct val="100000"/>
              <a:buNone/>
            </a:pPr>
            <a:r>
              <a:rPr lang="en-US" sz="3200" b="1" dirty="0" err="1" smtClean="0">
                <a:latin typeface="Arial"/>
                <a:ea typeface="Arial"/>
                <a:cs typeface="Arial"/>
                <a:sym typeface="Arial"/>
              </a:rPr>
              <a:t>Malu</a:t>
            </a:r>
            <a:r>
              <a:rPr lang="en-US" sz="3200" b="1" dirty="0" smtClean="0">
                <a:latin typeface="Arial"/>
                <a:ea typeface="Arial"/>
                <a:cs typeface="Arial"/>
                <a:sym typeface="Arial"/>
              </a:rPr>
              <a:t> </a:t>
            </a:r>
            <a:r>
              <a:rPr lang="en-US" sz="3200" b="1" dirty="0" err="1" smtClean="0">
                <a:latin typeface="Arial"/>
                <a:ea typeface="Arial"/>
                <a:cs typeface="Arial"/>
                <a:sym typeface="Arial"/>
              </a:rPr>
              <a:t>masha</a:t>
            </a:r>
            <a:r>
              <a:rPr lang="en-US" sz="3200" b="1" dirty="0" smtClean="0">
                <a:latin typeface="Arial"/>
                <a:ea typeface="Arial"/>
                <a:cs typeface="Arial"/>
                <a:sym typeface="Arial"/>
              </a:rPr>
              <a:t> (</a:t>
            </a:r>
            <a:r>
              <a:rPr lang="en-US" sz="3200" b="1" dirty="0" err="1" smtClean="0">
                <a:latin typeface="Arial"/>
                <a:ea typeface="Arial"/>
                <a:cs typeface="Arial"/>
                <a:sym typeface="Arial"/>
              </a:rPr>
              <a:t>shr</a:t>
            </a:r>
            <a:r>
              <a:rPr lang="en-US" sz="3200" b="1" dirty="0" smtClean="0">
                <a:latin typeface="Arial"/>
                <a:ea typeface="Arial"/>
                <a:cs typeface="Arial"/>
                <a:sym typeface="Arial"/>
              </a:rPr>
              <a:t>) </a:t>
            </a:r>
            <a:r>
              <a:rPr lang="en-US" sz="3200" b="1" dirty="0" err="1" smtClean="0">
                <a:latin typeface="Arial"/>
                <a:ea typeface="Arial"/>
                <a:cs typeface="Arial"/>
                <a:sym typeface="Arial"/>
              </a:rPr>
              <a:t>kaga</a:t>
            </a:r>
            <a:r>
              <a:rPr lang="en-US" sz="3200" b="1" dirty="0" smtClean="0">
                <a:latin typeface="Arial"/>
                <a:ea typeface="Arial"/>
                <a:cs typeface="Arial"/>
                <a:sym typeface="Arial"/>
              </a:rPr>
              <a:t> </a:t>
            </a:r>
            <a:r>
              <a:rPr lang="en-US" sz="3200" b="1" dirty="0" err="1" smtClean="0">
                <a:latin typeface="Arial"/>
                <a:ea typeface="Arial"/>
                <a:cs typeface="Arial"/>
                <a:sym typeface="Arial"/>
              </a:rPr>
              <a:t>masha</a:t>
            </a:r>
            <a:r>
              <a:rPr lang="en-US" sz="3200" b="1" dirty="0" smtClean="0">
                <a:latin typeface="Arial"/>
                <a:ea typeface="Arial"/>
                <a:cs typeface="Arial"/>
                <a:sym typeface="Arial"/>
              </a:rPr>
              <a:t> </a:t>
            </a:r>
            <a:r>
              <a:rPr lang="en-US" sz="3200" b="1" dirty="0" err="1" smtClean="0">
                <a:latin typeface="Arial"/>
                <a:ea typeface="Arial"/>
                <a:cs typeface="Arial"/>
                <a:sym typeface="Arial"/>
              </a:rPr>
              <a:t>ni</a:t>
            </a:r>
            <a:r>
              <a:rPr lang="en-US" sz="3200" b="1" dirty="0" smtClean="0">
                <a:latin typeface="Arial"/>
                <a:ea typeface="Arial"/>
                <a:cs typeface="Arial"/>
                <a:sym typeface="Arial"/>
              </a:rPr>
              <a:t> a </a:t>
            </a:r>
            <a:r>
              <a:rPr lang="en-US" sz="3200" b="1" dirty="0" err="1" smtClean="0">
                <a:latin typeface="Arial"/>
                <a:ea typeface="Arial"/>
                <a:cs typeface="Arial"/>
                <a:sym typeface="Arial"/>
              </a:rPr>
              <a:t>matu</a:t>
            </a:r>
            <a:r>
              <a:rPr lang="en-US" sz="3200" b="1" dirty="0" smtClean="0">
                <a:latin typeface="Arial"/>
                <a:ea typeface="Arial"/>
                <a:cs typeface="Arial"/>
                <a:sym typeface="Arial"/>
              </a:rPr>
              <a:t> gat </a:t>
            </a:r>
            <a:r>
              <a:rPr lang="en-US" sz="3200" b="1" dirty="0" err="1" smtClean="0">
                <a:latin typeface="Arial"/>
                <a:ea typeface="Arial"/>
                <a:cs typeface="Arial"/>
                <a:sym typeface="Arial"/>
              </a:rPr>
              <a:t>mari</a:t>
            </a:r>
            <a:r>
              <a:rPr lang="en-US" sz="3200" b="1" dirty="0" smtClean="0">
                <a:latin typeface="Arial"/>
                <a:ea typeface="Arial"/>
                <a:cs typeface="Arial"/>
                <a:sym typeface="Arial"/>
              </a:rPr>
              <a:t> </a:t>
            </a:r>
            <a:r>
              <a:rPr lang="en-US" sz="3200" b="1" dirty="0" err="1" smtClean="0">
                <a:latin typeface="Arial"/>
                <a:ea typeface="Arial"/>
                <a:cs typeface="Arial"/>
                <a:sym typeface="Arial"/>
              </a:rPr>
              <a:t>ya</a:t>
            </a:r>
            <a:r>
              <a:rPr lang="en-US" sz="3200" b="1" dirty="0" smtClean="0">
                <a:latin typeface="Arial"/>
                <a:ea typeface="Arial"/>
                <a:cs typeface="Arial"/>
                <a:sym typeface="Arial"/>
              </a:rPr>
              <a:t> ai lam </a:t>
            </a:r>
            <a:r>
              <a:rPr lang="en-US" sz="3200" b="1" dirty="0" err="1" smtClean="0">
                <a:latin typeface="Arial"/>
                <a:ea typeface="Arial"/>
                <a:cs typeface="Arial"/>
                <a:sym typeface="Arial"/>
              </a:rPr>
              <a:t>zawn</a:t>
            </a:r>
            <a:r>
              <a:rPr lang="en-US" sz="3200" b="1" dirty="0" smtClean="0">
                <a:latin typeface="Arial"/>
                <a:ea typeface="Arial"/>
                <a:cs typeface="Arial"/>
                <a:sym typeface="Arial"/>
              </a:rPr>
              <a:t> re ai </a:t>
            </a:r>
            <a:r>
              <a:rPr lang="en-US" sz="3200" b="1" dirty="0" err="1" smtClean="0">
                <a:latin typeface="Arial"/>
                <a:ea typeface="Arial"/>
                <a:cs typeface="Arial"/>
                <a:sym typeface="Arial"/>
              </a:rPr>
              <a:t>madung</a:t>
            </a:r>
            <a:r>
              <a:rPr lang="en-US" sz="3200" b="1" dirty="0" smtClean="0">
                <a:latin typeface="Arial"/>
                <a:ea typeface="Arial"/>
                <a:cs typeface="Arial"/>
                <a:sym typeface="Arial"/>
              </a:rPr>
              <a:t> </a:t>
            </a:r>
            <a:r>
              <a:rPr lang="en-US" sz="3200" b="1" dirty="0" err="1" smtClean="0">
                <a:latin typeface="Arial"/>
                <a:ea typeface="Arial"/>
                <a:cs typeface="Arial"/>
                <a:sym typeface="Arial"/>
              </a:rPr>
              <a:t>arung</a:t>
            </a:r>
            <a:r>
              <a:rPr lang="en-US" sz="3200" b="1" dirty="0" smtClean="0">
                <a:latin typeface="Arial"/>
                <a:ea typeface="Arial"/>
                <a:cs typeface="Arial"/>
                <a:sym typeface="Arial"/>
              </a:rPr>
              <a:t> </a:t>
            </a:r>
            <a:r>
              <a:rPr lang="en-US" sz="3200" b="1" dirty="0" err="1" smtClean="0">
                <a:latin typeface="Arial"/>
                <a:ea typeface="Arial"/>
                <a:cs typeface="Arial"/>
                <a:sym typeface="Arial"/>
              </a:rPr>
              <a:t>arai</a:t>
            </a:r>
            <a:r>
              <a:rPr lang="en-US" sz="3200" b="1" dirty="0"/>
              <a:t> </a:t>
            </a:r>
            <a:r>
              <a:rPr lang="en-US" sz="3200" b="1" dirty="0" err="1" smtClean="0"/>
              <a:t>hte</a:t>
            </a:r>
            <a:r>
              <a:rPr lang="en-US" sz="3200" b="1" dirty="0" smtClean="0"/>
              <a:t> </a:t>
            </a:r>
            <a:r>
              <a:rPr lang="en-US" sz="3200" b="1" dirty="0" err="1" smtClean="0"/>
              <a:t>galaw</a:t>
            </a:r>
            <a:r>
              <a:rPr lang="en-US" sz="3200" b="1" dirty="0" smtClean="0"/>
              <a:t> </a:t>
            </a:r>
            <a:r>
              <a:rPr lang="en-US" sz="3200" b="1" dirty="0" err="1" smtClean="0"/>
              <a:t>lajang</a:t>
            </a:r>
            <a:r>
              <a:rPr lang="en-US" sz="3200" b="1" dirty="0" smtClean="0"/>
              <a:t> </a:t>
            </a:r>
            <a:r>
              <a:rPr lang="en-US" sz="3200" b="1" dirty="0" err="1" smtClean="0"/>
              <a:t>ya</a:t>
            </a:r>
            <a:r>
              <a:rPr lang="en-US" sz="3200" b="1" dirty="0" smtClean="0"/>
              <a:t> ai lam </a:t>
            </a:r>
            <a:r>
              <a:rPr lang="en-US" sz="3200" b="1" dirty="0" err="1" smtClean="0"/>
              <a:t>ni</a:t>
            </a:r>
            <a:r>
              <a:rPr lang="en-US" sz="3200" b="1" dirty="0" smtClean="0"/>
              <a:t> </a:t>
            </a:r>
            <a:r>
              <a:rPr lang="en-US" sz="3200" b="1" dirty="0" err="1" smtClean="0"/>
              <a:t>hpe</a:t>
            </a:r>
            <a:r>
              <a:rPr lang="en-US" sz="3200" b="1" dirty="0" smtClean="0"/>
              <a:t> </a:t>
            </a:r>
            <a:r>
              <a:rPr lang="en-US" sz="3200" b="1" dirty="0" err="1" smtClean="0"/>
              <a:t>tinang</a:t>
            </a:r>
            <a:r>
              <a:rPr lang="en-US" sz="3200" b="1" dirty="0" smtClean="0"/>
              <a:t> nan </a:t>
            </a:r>
            <a:r>
              <a:rPr lang="en-US" sz="3200" b="1" dirty="0" err="1" smtClean="0"/>
              <a:t>mai</a:t>
            </a:r>
            <a:r>
              <a:rPr lang="en-US" sz="3200" b="1" dirty="0" smtClean="0"/>
              <a:t> jaw ai. </a:t>
            </a:r>
            <a:r>
              <a:rPr lang="en-US" sz="3200" b="1" dirty="0" err="1"/>
              <a:t>R</a:t>
            </a:r>
            <a:r>
              <a:rPr lang="en-US" sz="3200" b="1" dirty="0" err="1" smtClean="0"/>
              <a:t>ai</a:t>
            </a:r>
            <a:r>
              <a:rPr lang="en-US" sz="3200" b="1" dirty="0" smtClean="0"/>
              <a:t> </a:t>
            </a:r>
            <a:r>
              <a:rPr lang="en-US" sz="3200" b="1" dirty="0" err="1" smtClean="0"/>
              <a:t>tim</a:t>
            </a:r>
            <a:r>
              <a:rPr lang="en-US" sz="3200" b="1" dirty="0" smtClean="0"/>
              <a:t>, </a:t>
            </a:r>
            <a:r>
              <a:rPr lang="en-US" sz="3200" b="1" dirty="0" err="1" smtClean="0"/>
              <a:t>dai</a:t>
            </a:r>
            <a:r>
              <a:rPr lang="en-US" sz="3200" b="1" dirty="0" smtClean="0"/>
              <a:t> lam </a:t>
            </a:r>
            <a:r>
              <a:rPr lang="en-US" sz="3200" b="1" dirty="0" err="1" smtClean="0"/>
              <a:t>ni</a:t>
            </a:r>
            <a:r>
              <a:rPr lang="en-US" sz="3200" b="1" dirty="0" smtClean="0"/>
              <a:t> </a:t>
            </a:r>
            <a:r>
              <a:rPr lang="en-US" sz="3200" b="1" dirty="0" err="1" smtClean="0"/>
              <a:t>yawng</a:t>
            </a:r>
            <a:r>
              <a:rPr lang="en-US" sz="3200" b="1" dirty="0" smtClean="0"/>
              <a:t> </a:t>
            </a:r>
            <a:r>
              <a:rPr lang="en-US" sz="3200" b="1" dirty="0" err="1" smtClean="0"/>
              <a:t>hpe</a:t>
            </a:r>
            <a:r>
              <a:rPr lang="en-US" sz="3200" b="1" dirty="0" smtClean="0"/>
              <a:t> </a:t>
            </a:r>
            <a:r>
              <a:rPr lang="en-US" sz="3200" b="1" dirty="0" err="1" smtClean="0"/>
              <a:t>tinang</a:t>
            </a:r>
            <a:r>
              <a:rPr lang="en-US" sz="3200" b="1" dirty="0" smtClean="0"/>
              <a:t> jaw </a:t>
            </a:r>
            <a:r>
              <a:rPr lang="en-US" sz="3200" b="1" dirty="0" err="1" smtClean="0"/>
              <a:t>ya</a:t>
            </a:r>
            <a:r>
              <a:rPr lang="en-US" sz="3200" b="1" dirty="0" smtClean="0"/>
              <a:t> </a:t>
            </a:r>
            <a:r>
              <a:rPr lang="en-US" sz="3200" b="1" dirty="0" err="1" smtClean="0"/>
              <a:t>lu</a:t>
            </a:r>
            <a:r>
              <a:rPr lang="en-US" sz="3200" b="1" dirty="0" smtClean="0"/>
              <a:t> </a:t>
            </a:r>
            <a:r>
              <a:rPr lang="en-US" sz="3200" b="1" dirty="0" err="1" smtClean="0"/>
              <a:t>na</a:t>
            </a:r>
            <a:r>
              <a:rPr lang="en-US" sz="3200" b="1" dirty="0" smtClean="0"/>
              <a:t> </a:t>
            </a:r>
            <a:r>
              <a:rPr lang="en-US" sz="3200" b="1" dirty="0" err="1" smtClean="0"/>
              <a:t>ngu</a:t>
            </a:r>
            <a:r>
              <a:rPr lang="en-US" sz="3200" b="1" dirty="0" smtClean="0"/>
              <a:t> n-</a:t>
            </a:r>
            <a:r>
              <a:rPr lang="en-US" sz="3200" b="1" dirty="0" err="1" smtClean="0"/>
              <a:t>na</a:t>
            </a:r>
            <a:r>
              <a:rPr lang="en-US" sz="3200" b="1" dirty="0" smtClean="0"/>
              <a:t> </a:t>
            </a:r>
            <a:r>
              <a:rPr lang="en-US" sz="3200" b="1" dirty="0" err="1" smtClean="0"/>
              <a:t>nmai</a:t>
            </a:r>
            <a:r>
              <a:rPr lang="en-US" sz="3200" b="1" dirty="0" smtClean="0"/>
              <a:t> </a:t>
            </a:r>
            <a:r>
              <a:rPr lang="en-US" sz="3200" b="1" dirty="0" err="1" smtClean="0"/>
              <a:t>myit</a:t>
            </a:r>
            <a:r>
              <a:rPr lang="en-US" sz="3200" b="1" dirty="0" smtClean="0"/>
              <a:t> la ai.</a:t>
            </a:r>
            <a:endParaRPr dirty="0"/>
          </a:p>
        </p:txBody>
      </p:sp>
      <p:sp>
        <p:nvSpPr>
          <p:cNvPr id="310" name="Google Shape;310;p20"/>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2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 name="Google Shape;317;p21"/>
          <p:cNvSpPr txBox="1">
            <a:spLocks noGrp="1"/>
          </p:cNvSpPr>
          <p:nvPr>
            <p:ph type="subTitle" idx="1"/>
          </p:nvPr>
        </p:nvSpPr>
        <p:spPr>
          <a:xfrm>
            <a:off x="152400" y="3124200"/>
            <a:ext cx="4973782" cy="3429000"/>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Clr>
                <a:schemeClr val="dk1"/>
              </a:buClr>
              <a:buSzPts val="1300"/>
              <a:buFont typeface="Wingdings" pitchFamily="2" charset="2"/>
              <a:buChar char="§"/>
            </a:pPr>
            <a:r>
              <a:rPr lang="en-US" sz="2400" b="1" dirty="0" err="1" smtClean="0">
                <a:latin typeface="Arial"/>
                <a:ea typeface="Arial"/>
                <a:cs typeface="Arial"/>
                <a:sym typeface="Arial"/>
              </a:rPr>
              <a:t>Tinang</a:t>
            </a:r>
            <a:r>
              <a:rPr lang="en-US" sz="2400" b="1" dirty="0" smtClean="0">
                <a:latin typeface="Arial"/>
                <a:ea typeface="Arial"/>
                <a:cs typeface="Arial"/>
                <a:sym typeface="Arial"/>
              </a:rPr>
              <a:t> a </a:t>
            </a:r>
            <a:r>
              <a:rPr lang="en-US" sz="2400" b="1" dirty="0" err="1" smtClean="0">
                <a:latin typeface="Arial"/>
                <a:ea typeface="Arial"/>
                <a:cs typeface="Arial"/>
                <a:sym typeface="Arial"/>
              </a:rPr>
              <a:t>matu</a:t>
            </a:r>
            <a:r>
              <a:rPr lang="en-US" sz="2400" b="1" dirty="0" smtClean="0">
                <a:latin typeface="Arial"/>
                <a:ea typeface="Arial"/>
                <a:cs typeface="Arial"/>
                <a:sym typeface="Arial"/>
              </a:rPr>
              <a:t> </a:t>
            </a:r>
            <a:r>
              <a:rPr lang="en-US" sz="2400" b="1" dirty="0" err="1" smtClean="0">
                <a:latin typeface="Arial"/>
                <a:ea typeface="Arial"/>
                <a:cs typeface="Arial"/>
                <a:sym typeface="Arial"/>
              </a:rPr>
              <a:t>gara</a:t>
            </a:r>
            <a:r>
              <a:rPr lang="en-US" sz="2400" b="1" dirty="0" smtClean="0">
                <a:latin typeface="Arial"/>
                <a:ea typeface="Arial"/>
                <a:cs typeface="Arial"/>
                <a:sym typeface="Arial"/>
              </a:rPr>
              <a:t> </a:t>
            </a:r>
            <a:r>
              <a:rPr lang="en-US" sz="2400" b="1" dirty="0" err="1" smtClean="0">
                <a:latin typeface="Arial"/>
                <a:ea typeface="Arial"/>
                <a:cs typeface="Arial"/>
                <a:sym typeface="Arial"/>
              </a:rPr>
              <a:t>gaw</a:t>
            </a:r>
            <a:r>
              <a:rPr lang="en-US" sz="2400" b="1" dirty="0" smtClean="0">
                <a:latin typeface="Arial"/>
                <a:ea typeface="Arial"/>
                <a:cs typeface="Arial"/>
                <a:sym typeface="Arial"/>
              </a:rPr>
              <a:t> </a:t>
            </a:r>
            <a:r>
              <a:rPr lang="en-US" sz="2400" b="1" dirty="0" err="1" smtClean="0">
                <a:latin typeface="Arial"/>
                <a:ea typeface="Arial"/>
                <a:cs typeface="Arial"/>
                <a:sym typeface="Arial"/>
              </a:rPr>
              <a:t>byin</a:t>
            </a:r>
            <a:r>
              <a:rPr lang="en-US" sz="2400" b="1" dirty="0" smtClean="0">
                <a:latin typeface="Arial"/>
                <a:ea typeface="Arial"/>
                <a:cs typeface="Arial"/>
                <a:sym typeface="Arial"/>
              </a:rPr>
              <a:t> </a:t>
            </a:r>
            <a:r>
              <a:rPr lang="en-US" sz="2400" b="1" dirty="0" err="1" smtClean="0">
                <a:latin typeface="Arial"/>
                <a:ea typeface="Arial"/>
                <a:cs typeface="Arial"/>
                <a:sym typeface="Arial"/>
              </a:rPr>
              <a:t>mai</a:t>
            </a:r>
            <a:r>
              <a:rPr lang="en-US" sz="2400" b="1" dirty="0" smtClean="0">
                <a:latin typeface="Arial"/>
                <a:ea typeface="Arial"/>
                <a:cs typeface="Arial"/>
                <a:sym typeface="Arial"/>
              </a:rPr>
              <a:t> n-</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gara</a:t>
            </a:r>
            <a:r>
              <a:rPr lang="en-US" sz="2400" b="1" dirty="0" smtClean="0">
                <a:latin typeface="Arial"/>
                <a:ea typeface="Arial"/>
                <a:cs typeface="Arial"/>
                <a:sym typeface="Arial"/>
              </a:rPr>
              <a:t> </a:t>
            </a:r>
            <a:r>
              <a:rPr lang="en-US" sz="2400" b="1" dirty="0" err="1" smtClean="0">
                <a:latin typeface="Arial"/>
                <a:ea typeface="Arial"/>
                <a:cs typeface="Arial"/>
                <a:sym typeface="Arial"/>
              </a:rPr>
              <a:t>gaw</a:t>
            </a:r>
            <a:r>
              <a:rPr lang="en-US" sz="2400" b="1" dirty="0" smtClean="0">
                <a:latin typeface="Arial"/>
                <a:ea typeface="Arial"/>
                <a:cs typeface="Arial"/>
                <a:sym typeface="Arial"/>
              </a:rPr>
              <a:t> </a:t>
            </a:r>
            <a:r>
              <a:rPr lang="en-US" sz="2400" b="1" dirty="0" err="1" smtClean="0">
                <a:latin typeface="Arial"/>
                <a:ea typeface="Arial"/>
                <a:cs typeface="Arial"/>
                <a:sym typeface="Arial"/>
              </a:rPr>
              <a:t>nbyin</a:t>
            </a:r>
            <a:r>
              <a:rPr lang="en-US" sz="2400" b="1" dirty="0" smtClean="0">
                <a:latin typeface="Arial"/>
                <a:ea typeface="Arial"/>
                <a:cs typeface="Arial"/>
                <a:sym typeface="Arial"/>
              </a:rPr>
              <a:t> </a:t>
            </a:r>
            <a:r>
              <a:rPr lang="en-US" sz="2400" b="1" dirty="0" err="1" smtClean="0">
                <a:latin typeface="Arial"/>
                <a:ea typeface="Arial"/>
                <a:cs typeface="Arial"/>
                <a:sym typeface="Arial"/>
              </a:rPr>
              <a:t>mai</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a:t>
            </a:r>
            <a:r>
              <a:rPr lang="en-US" sz="2400" b="1" dirty="0" err="1" smtClean="0">
                <a:latin typeface="Arial"/>
                <a:ea typeface="Arial"/>
                <a:cs typeface="Arial"/>
                <a:sym typeface="Arial"/>
              </a:rPr>
              <a:t>ngu</a:t>
            </a:r>
            <a:r>
              <a:rPr lang="en-US" sz="2400" b="1" dirty="0" smtClean="0">
                <a:latin typeface="Arial"/>
                <a:ea typeface="Arial"/>
                <a:cs typeface="Arial"/>
                <a:sym typeface="Arial"/>
              </a:rPr>
              <a:t> </a:t>
            </a:r>
            <a:r>
              <a:rPr lang="en-US" sz="2400" b="1" dirty="0" err="1" smtClean="0">
                <a:latin typeface="Arial"/>
                <a:ea typeface="Arial"/>
                <a:cs typeface="Arial"/>
                <a:sym typeface="Arial"/>
              </a:rPr>
              <a:t>hpe</a:t>
            </a:r>
            <a:r>
              <a:rPr lang="en-US" sz="2400" b="1" dirty="0" smtClean="0">
                <a:latin typeface="Arial"/>
                <a:ea typeface="Arial"/>
                <a:cs typeface="Arial"/>
                <a:sym typeface="Arial"/>
              </a:rPr>
              <a:t> </a:t>
            </a:r>
            <a:r>
              <a:rPr lang="en-US" sz="2400" b="1" dirty="0" err="1" smtClean="0">
                <a:latin typeface="Arial"/>
                <a:ea typeface="Arial"/>
                <a:cs typeface="Arial"/>
                <a:sym typeface="Arial"/>
              </a:rPr>
              <a:t>majan</a:t>
            </a:r>
            <a:r>
              <a:rPr lang="en-US" sz="2400" b="1" dirty="0" smtClean="0">
                <a:latin typeface="Arial"/>
                <a:ea typeface="Arial"/>
                <a:cs typeface="Arial"/>
                <a:sym typeface="Arial"/>
              </a:rPr>
              <a:t> </a:t>
            </a:r>
            <a:r>
              <a:rPr lang="en-US" sz="2400" b="1" dirty="0" err="1" smtClean="0">
                <a:latin typeface="Arial"/>
                <a:ea typeface="Arial"/>
                <a:cs typeface="Arial"/>
                <a:sym typeface="Arial"/>
              </a:rPr>
              <a:t>chye</a:t>
            </a:r>
            <a:r>
              <a:rPr lang="en-US" sz="2400" b="1" dirty="0" smtClean="0">
                <a:latin typeface="Arial"/>
                <a:ea typeface="Arial"/>
                <a:cs typeface="Arial"/>
                <a:sym typeface="Arial"/>
              </a:rPr>
              <a:t> </a:t>
            </a:r>
            <a:r>
              <a:rPr lang="en-US" sz="2400" b="1" dirty="0" err="1" smtClean="0">
                <a:latin typeface="Arial"/>
                <a:ea typeface="Arial"/>
                <a:cs typeface="Arial"/>
                <a:sym typeface="Arial"/>
              </a:rPr>
              <a:t>nga</a:t>
            </a:r>
            <a:r>
              <a:rPr lang="en-US" sz="2400" b="1" dirty="0" smtClean="0">
                <a:latin typeface="Arial"/>
                <a:ea typeface="Arial"/>
                <a:cs typeface="Arial"/>
                <a:sym typeface="Arial"/>
              </a:rPr>
              <a:t> u.</a:t>
            </a:r>
            <a:endParaRPr dirty="0"/>
          </a:p>
          <a:p>
            <a:pPr marL="457200" lvl="0" indent="-457200" algn="l" rtl="0">
              <a:lnSpc>
                <a:spcPct val="150000"/>
              </a:lnSpc>
              <a:spcBef>
                <a:spcPts val="0"/>
              </a:spcBef>
              <a:spcAft>
                <a:spcPts val="0"/>
              </a:spcAft>
              <a:buClr>
                <a:schemeClr val="dk1"/>
              </a:buClr>
              <a:buSzPts val="1300"/>
              <a:buFont typeface="Wingdings" pitchFamily="2" charset="2"/>
              <a:buChar char="§"/>
            </a:pPr>
            <a:r>
              <a:rPr lang="en-US" sz="2400" b="1" dirty="0" err="1"/>
              <a:t>R</a:t>
            </a:r>
            <a:r>
              <a:rPr lang="en-US" sz="2400" b="1" dirty="0" err="1" smtClean="0">
                <a:latin typeface="Arial"/>
                <a:ea typeface="Arial"/>
                <a:cs typeface="Arial"/>
                <a:sym typeface="Arial"/>
              </a:rPr>
              <a:t>ai</a:t>
            </a:r>
            <a:r>
              <a:rPr lang="en-US" sz="2400" b="1" dirty="0" smtClean="0">
                <a:latin typeface="Arial"/>
                <a:ea typeface="Arial"/>
                <a:cs typeface="Arial"/>
                <a:sym typeface="Arial"/>
              </a:rPr>
              <a:t> </a:t>
            </a:r>
            <a:r>
              <a:rPr lang="en-US" sz="2400" b="1" dirty="0" err="1" smtClean="0">
                <a:latin typeface="Arial"/>
                <a:ea typeface="Arial"/>
                <a:cs typeface="Arial"/>
                <a:sym typeface="Arial"/>
              </a:rPr>
              <a:t>ni</a:t>
            </a:r>
            <a:r>
              <a:rPr lang="en-US" sz="2400" b="1" dirty="0" smtClean="0">
                <a:latin typeface="Arial"/>
                <a:ea typeface="Arial"/>
                <a:cs typeface="Arial"/>
                <a:sym typeface="Arial"/>
              </a:rPr>
              <a:t> n-</a:t>
            </a:r>
            <a:r>
              <a:rPr lang="en-US" sz="2400" b="1" dirty="0" err="1" smtClean="0">
                <a:latin typeface="Arial"/>
                <a:ea typeface="Arial"/>
                <a:cs typeface="Arial"/>
                <a:sym typeface="Arial"/>
              </a:rPr>
              <a:t>mari</a:t>
            </a:r>
            <a:r>
              <a:rPr lang="en-US" sz="2400" b="1" dirty="0" smtClean="0">
                <a:latin typeface="Arial"/>
                <a:ea typeface="Arial"/>
                <a:cs typeface="Arial"/>
                <a:sym typeface="Arial"/>
              </a:rPr>
              <a:t> </a:t>
            </a:r>
            <a:r>
              <a:rPr lang="en-US" sz="2400" b="1" dirty="0" err="1" smtClean="0">
                <a:latin typeface="Arial"/>
                <a:ea typeface="Arial"/>
                <a:cs typeface="Arial"/>
                <a:sym typeface="Arial"/>
              </a:rPr>
              <a:t>shi</a:t>
            </a:r>
            <a:r>
              <a:rPr lang="en-US" sz="2400" b="1" dirty="0" smtClean="0">
                <a:latin typeface="Arial"/>
                <a:ea typeface="Arial"/>
                <a:cs typeface="Arial"/>
                <a:sym typeface="Arial"/>
              </a:rPr>
              <a:t> yang </a:t>
            </a:r>
            <a:r>
              <a:rPr lang="en-US" sz="2400" b="1" dirty="0" err="1" smtClean="0">
                <a:latin typeface="Arial"/>
                <a:ea typeface="Arial"/>
                <a:cs typeface="Arial"/>
                <a:sym typeface="Arial"/>
              </a:rPr>
              <a:t>shanhte</a:t>
            </a:r>
            <a:r>
              <a:rPr lang="en-US" sz="2400" b="1" dirty="0" smtClean="0">
                <a:latin typeface="Arial"/>
                <a:ea typeface="Arial"/>
                <a:cs typeface="Arial"/>
                <a:sym typeface="Arial"/>
              </a:rPr>
              <a:t> </a:t>
            </a:r>
            <a:r>
              <a:rPr lang="en-US" sz="2400" b="1" dirty="0" err="1" smtClean="0"/>
              <a:t>hte</a:t>
            </a:r>
            <a:r>
              <a:rPr lang="en-US" sz="2400" b="1" dirty="0" smtClean="0"/>
              <a:t> </a:t>
            </a:r>
            <a:r>
              <a:rPr lang="en-US" sz="2400" b="1" dirty="0" err="1" smtClean="0"/>
              <a:t>shawng</a:t>
            </a:r>
            <a:r>
              <a:rPr lang="en-US" sz="2400" b="1" dirty="0" smtClean="0"/>
              <a:t> </a:t>
            </a:r>
            <a:r>
              <a:rPr lang="en-US" sz="2400" b="1" dirty="0" err="1" smtClean="0"/>
              <a:t>shagrin</a:t>
            </a:r>
            <a:r>
              <a:rPr lang="en-US" sz="2400" b="1" dirty="0" smtClean="0"/>
              <a:t> </a:t>
            </a:r>
            <a:r>
              <a:rPr lang="en-US" sz="2400" b="1" dirty="0" err="1" smtClean="0"/>
              <a:t>masat</a:t>
            </a:r>
            <a:r>
              <a:rPr lang="en-US" sz="2400" b="1" dirty="0" smtClean="0"/>
              <a:t> la u.</a:t>
            </a:r>
            <a:endParaRPr sz="2400" b="1" dirty="0">
              <a:latin typeface="Arial"/>
              <a:ea typeface="Arial"/>
              <a:cs typeface="Arial"/>
              <a:sym typeface="Arial"/>
            </a:endParaRPr>
          </a:p>
        </p:txBody>
      </p:sp>
      <p:sp>
        <p:nvSpPr>
          <p:cNvPr id="318" name="Google Shape;318;p21"/>
          <p:cNvSpPr/>
          <p:nvPr/>
        </p:nvSpPr>
        <p:spPr>
          <a:xfrm rot="10800000" flipH="1">
            <a:off x="1019986" y="2811839"/>
            <a:ext cx="3474720" cy="45719"/>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1462"/>
          </a:solidFill>
          <a:ln w="38100" cap="rnd" cmpd="sng">
            <a:solidFill>
              <a:srgbClr val="FB146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9" name="Google Shape;319;p21" descr="A picture containing text, food, items, cluttered&#10;&#10;Description automatically generated"/>
          <p:cNvPicPr preferRelativeResize="0"/>
          <p:nvPr/>
        </p:nvPicPr>
        <p:blipFill rotWithShape="1">
          <a:blip r:embed="rId3">
            <a:alphaModFix/>
          </a:blip>
          <a:srcRect l="6059" r="26986"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500"/>
                                        <p:tgtEl>
                                          <p:spTgt spid="3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
                                            <p:txEl>
                                              <p:pRg st="1" end="1"/>
                                            </p:txEl>
                                          </p:spTgt>
                                        </p:tgtEl>
                                        <p:attrNameLst>
                                          <p:attrName>style.visibility</p:attrName>
                                        </p:attrNameLst>
                                      </p:cBhvr>
                                      <p:to>
                                        <p:strVal val="visible"/>
                                      </p:to>
                                    </p:set>
                                    <p:animEffect transition="in" filter="fade">
                                      <p:cBhvr>
                                        <p:cTn id="10" dur="500"/>
                                        <p:tgtEl>
                                          <p:spTgt spid="3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6" name="Google Shape;326;p22"/>
          <p:cNvSpPr txBox="1">
            <a:spLocks noGrp="1"/>
          </p:cNvSpPr>
          <p:nvPr>
            <p:ph type="subTitle" idx="1"/>
          </p:nvPr>
        </p:nvSpPr>
        <p:spPr>
          <a:xfrm>
            <a:off x="139308" y="3854808"/>
            <a:ext cx="5033086" cy="15727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800"/>
              <a:buNone/>
            </a:pPr>
            <a:r>
              <a:rPr lang="en-US" sz="2400" b="1" dirty="0" err="1" smtClean="0">
                <a:latin typeface="Arial"/>
                <a:ea typeface="Arial"/>
                <a:cs typeface="Arial"/>
                <a:sym typeface="Arial"/>
              </a:rPr>
              <a:t>Aten</a:t>
            </a:r>
            <a:r>
              <a:rPr lang="en-US" sz="2400" b="1" dirty="0" smtClean="0">
                <a:latin typeface="Arial"/>
                <a:ea typeface="Arial"/>
                <a:cs typeface="Arial"/>
                <a:sym typeface="Arial"/>
              </a:rPr>
              <a:t> </a:t>
            </a:r>
            <a:r>
              <a:rPr lang="en-US" sz="2400" b="1" dirty="0" err="1" smtClean="0">
                <a:latin typeface="Arial"/>
                <a:ea typeface="Arial"/>
                <a:cs typeface="Arial"/>
                <a:sym typeface="Arial"/>
              </a:rPr>
              <a:t>shagu</a:t>
            </a:r>
            <a:r>
              <a:rPr lang="en-US" sz="2400" b="1" dirty="0" smtClean="0">
                <a:latin typeface="Arial"/>
                <a:ea typeface="Arial"/>
                <a:cs typeface="Arial"/>
                <a:sym typeface="Arial"/>
              </a:rPr>
              <a:t> </a:t>
            </a:r>
            <a:r>
              <a:rPr lang="en-US" sz="2400" b="1" dirty="0" err="1" smtClean="0">
                <a:latin typeface="Arial"/>
                <a:ea typeface="Arial"/>
                <a:cs typeface="Arial"/>
                <a:sym typeface="Arial"/>
              </a:rPr>
              <a:t>hta</a:t>
            </a:r>
            <a:r>
              <a:rPr lang="en-US" sz="2400" b="1" dirty="0" smtClean="0">
                <a:latin typeface="Arial"/>
                <a:ea typeface="Arial"/>
                <a:cs typeface="Arial"/>
                <a:sym typeface="Arial"/>
              </a:rPr>
              <a:t> </a:t>
            </a:r>
            <a:r>
              <a:rPr lang="en-US" sz="2400" b="1" dirty="0" err="1" smtClean="0">
                <a:latin typeface="Arial"/>
                <a:ea typeface="Arial"/>
                <a:cs typeface="Arial"/>
                <a:sym typeface="Arial"/>
              </a:rPr>
              <a:t>tinang</a:t>
            </a:r>
            <a:r>
              <a:rPr lang="en-US" sz="2400" b="1" dirty="0" smtClean="0">
                <a:latin typeface="Arial"/>
                <a:ea typeface="Arial"/>
                <a:cs typeface="Arial"/>
                <a:sym typeface="Arial"/>
              </a:rPr>
              <a:t> </a:t>
            </a:r>
            <a:r>
              <a:rPr lang="en-US" sz="2400" b="1" dirty="0" err="1" smtClean="0">
                <a:latin typeface="Arial"/>
                <a:ea typeface="Arial"/>
                <a:cs typeface="Arial"/>
                <a:sym typeface="Arial"/>
              </a:rPr>
              <a:t>madu</a:t>
            </a:r>
            <a:r>
              <a:rPr lang="en-US" sz="2400" b="1" dirty="0" smtClean="0">
                <a:latin typeface="Arial"/>
                <a:ea typeface="Arial"/>
                <a:cs typeface="Arial"/>
                <a:sym typeface="Arial"/>
              </a:rPr>
              <a:t> </a:t>
            </a:r>
            <a:r>
              <a:rPr lang="en-US" sz="2400" b="1" dirty="0" err="1" smtClean="0">
                <a:latin typeface="Arial"/>
                <a:ea typeface="Arial"/>
                <a:cs typeface="Arial"/>
                <a:sym typeface="Arial"/>
              </a:rPr>
              <a:t>hkum</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hkamja</a:t>
            </a:r>
            <a:r>
              <a:rPr lang="en-US" sz="2400" b="1" dirty="0" smtClean="0">
                <a:latin typeface="Arial"/>
                <a:ea typeface="Arial"/>
                <a:cs typeface="Arial"/>
                <a:sym typeface="Arial"/>
              </a:rPr>
              <a:t> lam </a:t>
            </a:r>
            <a:r>
              <a:rPr lang="en-US" sz="2400" b="1" dirty="0" err="1" smtClean="0">
                <a:latin typeface="Arial"/>
                <a:ea typeface="Arial"/>
                <a:cs typeface="Arial"/>
                <a:sym typeface="Arial"/>
              </a:rPr>
              <a:t>hte</a:t>
            </a:r>
            <a:r>
              <a:rPr lang="en-US" sz="2400" b="1" dirty="0" smtClean="0">
                <a:latin typeface="Arial"/>
                <a:ea typeface="Arial"/>
                <a:cs typeface="Arial"/>
                <a:sym typeface="Arial"/>
              </a:rPr>
              <a:t> </a:t>
            </a:r>
            <a:r>
              <a:rPr lang="en-US" sz="2400" b="1" dirty="0"/>
              <a:t>s</a:t>
            </a:r>
            <a:r>
              <a:rPr lang="en-US" sz="2400" b="1" dirty="0" smtClean="0">
                <a:latin typeface="Arial"/>
                <a:ea typeface="Arial"/>
                <a:cs typeface="Arial"/>
                <a:sym typeface="Arial"/>
              </a:rPr>
              <a:t>him </a:t>
            </a:r>
            <a:r>
              <a:rPr lang="en-US" sz="2400" b="1" dirty="0" err="1" smtClean="0">
                <a:latin typeface="Arial"/>
                <a:ea typeface="Arial"/>
                <a:cs typeface="Arial"/>
                <a:sym typeface="Arial"/>
              </a:rPr>
              <a:t>lum</a:t>
            </a:r>
            <a:r>
              <a:rPr lang="en-US" sz="2400" b="1" dirty="0" smtClean="0">
                <a:latin typeface="Arial"/>
                <a:ea typeface="Arial"/>
                <a:cs typeface="Arial"/>
                <a:sym typeface="Arial"/>
              </a:rPr>
              <a:t> lam a </a:t>
            </a:r>
            <a:r>
              <a:rPr lang="en-US" sz="2400" b="1" dirty="0" err="1" smtClean="0">
                <a:latin typeface="Arial"/>
                <a:ea typeface="Arial"/>
                <a:cs typeface="Arial"/>
                <a:sym typeface="Arial"/>
              </a:rPr>
              <a:t>matu</a:t>
            </a:r>
            <a:r>
              <a:rPr lang="en-US" sz="2400" b="1" dirty="0" smtClean="0">
                <a:latin typeface="Arial"/>
                <a:ea typeface="Arial"/>
                <a:cs typeface="Arial"/>
                <a:sym typeface="Arial"/>
              </a:rPr>
              <a:t> </a:t>
            </a:r>
            <a:r>
              <a:rPr lang="en-US" sz="2400" b="1" dirty="0" err="1" smtClean="0">
                <a:latin typeface="Arial"/>
                <a:ea typeface="Arial"/>
                <a:cs typeface="Arial"/>
                <a:sym typeface="Arial"/>
              </a:rPr>
              <a:t>ra</a:t>
            </a:r>
            <a:r>
              <a:rPr lang="en-US" sz="2400" b="1" dirty="0" smtClean="0">
                <a:latin typeface="Arial"/>
                <a:ea typeface="Arial"/>
                <a:cs typeface="Arial"/>
                <a:sym typeface="Arial"/>
              </a:rPr>
              <a:t> </a:t>
            </a:r>
            <a:r>
              <a:rPr lang="en-US" sz="2400" b="1" dirty="0" err="1" smtClean="0">
                <a:latin typeface="Arial"/>
                <a:ea typeface="Arial"/>
                <a:cs typeface="Arial"/>
                <a:sym typeface="Arial"/>
              </a:rPr>
              <a:t>ahkyak</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a:t>
            </a:r>
            <a:r>
              <a:rPr lang="en-US" sz="2400" b="1" dirty="0" err="1" smtClean="0">
                <a:latin typeface="Arial"/>
                <a:ea typeface="Arial"/>
                <a:cs typeface="Arial"/>
                <a:sym typeface="Arial"/>
              </a:rPr>
              <a:t>makawp</a:t>
            </a:r>
            <a:r>
              <a:rPr lang="en-US" sz="2400" b="1" dirty="0" smtClean="0">
                <a:latin typeface="Arial"/>
                <a:ea typeface="Arial"/>
                <a:cs typeface="Arial"/>
                <a:sym typeface="Arial"/>
              </a:rPr>
              <a:t> </a:t>
            </a:r>
            <a:r>
              <a:rPr lang="en-US" sz="2400" b="1" dirty="0" err="1" smtClean="0">
                <a:latin typeface="Arial"/>
                <a:ea typeface="Arial"/>
                <a:cs typeface="Arial"/>
                <a:sym typeface="Arial"/>
              </a:rPr>
              <a:t>maga</a:t>
            </a:r>
            <a:r>
              <a:rPr lang="en-US" sz="2400" b="1" dirty="0" smtClean="0">
                <a:latin typeface="Arial"/>
                <a:ea typeface="Arial"/>
                <a:cs typeface="Arial"/>
                <a:sym typeface="Arial"/>
              </a:rPr>
              <a:t> lam </a:t>
            </a:r>
            <a:r>
              <a:rPr lang="en-US" sz="2400" b="1" dirty="0" err="1" smtClean="0">
                <a:latin typeface="Arial"/>
                <a:ea typeface="Arial"/>
                <a:cs typeface="Arial"/>
                <a:sym typeface="Arial"/>
              </a:rPr>
              <a:t>ni</a:t>
            </a:r>
            <a:r>
              <a:rPr lang="en-US" sz="2400" b="1" dirty="0" smtClean="0">
                <a:latin typeface="Arial"/>
                <a:ea typeface="Arial"/>
                <a:cs typeface="Arial"/>
                <a:sym typeface="Arial"/>
              </a:rPr>
              <a:t> </a:t>
            </a:r>
            <a:r>
              <a:rPr lang="en-US" sz="2400" b="1" dirty="0" err="1" smtClean="0">
                <a:latin typeface="Arial"/>
                <a:ea typeface="Arial"/>
                <a:cs typeface="Arial"/>
                <a:sym typeface="Arial"/>
              </a:rPr>
              <a:t>galaw</a:t>
            </a:r>
            <a:r>
              <a:rPr lang="en-US" sz="2400" b="1" dirty="0" smtClean="0">
                <a:latin typeface="Arial"/>
                <a:ea typeface="Arial"/>
                <a:cs typeface="Arial"/>
                <a:sym typeface="Arial"/>
              </a:rPr>
              <a:t> </a:t>
            </a:r>
            <a:r>
              <a:rPr lang="en-US" sz="2400" b="1" dirty="0" err="1" smtClean="0">
                <a:latin typeface="Arial"/>
                <a:ea typeface="Arial"/>
                <a:cs typeface="Arial"/>
                <a:sym typeface="Arial"/>
              </a:rPr>
              <a:t>nga</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matu</a:t>
            </a:r>
            <a:r>
              <a:rPr lang="en-US" sz="2400" b="1" dirty="0" smtClean="0">
                <a:latin typeface="Arial"/>
                <a:ea typeface="Arial"/>
                <a:cs typeface="Arial"/>
                <a:sym typeface="Arial"/>
              </a:rPr>
              <a:t> </a:t>
            </a:r>
            <a:r>
              <a:rPr lang="en-US" sz="2400" b="1" dirty="0" err="1" smtClean="0">
                <a:latin typeface="Arial"/>
                <a:ea typeface="Arial"/>
                <a:cs typeface="Arial"/>
                <a:sym typeface="Arial"/>
              </a:rPr>
              <a:t>mung</a:t>
            </a:r>
            <a:r>
              <a:rPr lang="en-US" sz="2400" b="1" dirty="0" smtClean="0">
                <a:latin typeface="Arial"/>
                <a:ea typeface="Arial"/>
                <a:cs typeface="Arial"/>
                <a:sym typeface="Arial"/>
              </a:rPr>
              <a:t> </a:t>
            </a:r>
            <a:r>
              <a:rPr lang="en-US" sz="2400" b="1" dirty="0" err="1" smtClean="0">
                <a:latin typeface="Arial"/>
                <a:ea typeface="Arial"/>
                <a:cs typeface="Arial"/>
                <a:sym typeface="Arial"/>
              </a:rPr>
              <a:t>dum</a:t>
            </a:r>
            <a:r>
              <a:rPr lang="en-US" sz="2400" b="1" dirty="0" smtClean="0">
                <a:latin typeface="Arial"/>
                <a:ea typeface="Arial"/>
                <a:cs typeface="Arial"/>
                <a:sym typeface="Arial"/>
              </a:rPr>
              <a:t> </a:t>
            </a:r>
            <a:r>
              <a:rPr lang="en-US" sz="2400" b="1" dirty="0" err="1" smtClean="0">
                <a:latin typeface="Arial"/>
                <a:ea typeface="Arial"/>
                <a:cs typeface="Arial"/>
                <a:sym typeface="Arial"/>
              </a:rPr>
              <a:t>nga</a:t>
            </a:r>
            <a:r>
              <a:rPr lang="en-US" sz="2400" b="1" dirty="0" smtClean="0">
                <a:latin typeface="Arial"/>
                <a:ea typeface="Arial"/>
                <a:cs typeface="Arial"/>
                <a:sym typeface="Arial"/>
              </a:rPr>
              <a:t> u.</a:t>
            </a:r>
            <a:endParaRPr sz="2400" b="1" dirty="0">
              <a:latin typeface="Arial"/>
              <a:ea typeface="Arial"/>
              <a:cs typeface="Arial"/>
              <a:sym typeface="Arial"/>
            </a:endParaRPr>
          </a:p>
        </p:txBody>
      </p:sp>
      <p:sp>
        <p:nvSpPr>
          <p:cNvPr id="327" name="Google Shape;327;p22"/>
          <p:cNvSpPr/>
          <p:nvPr/>
        </p:nvSpPr>
        <p:spPr>
          <a:xfrm>
            <a:off x="918491" y="382737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w="38100" cap="rnd" cmpd="sng">
            <a:solidFill>
              <a:srgbClr val="8D98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8" name="Google Shape;328;p22" descr="A picture containing person, indoor&#10;&#10;Description automatically generated"/>
          <p:cNvPicPr preferRelativeResize="0"/>
          <p:nvPr/>
        </p:nvPicPr>
        <p:blipFill rotWithShape="1">
          <a:blip r:embed="rId3">
            <a:alphaModFix/>
          </a:blip>
          <a:srcRect l="32460" r="836"/>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500"/>
                                        <p:tgtEl>
                                          <p:spTgt spid="3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70"/>
          <p:cNvSpPr txBox="1">
            <a:spLocks noGrp="1"/>
          </p:cNvSpPr>
          <p:nvPr>
            <p:ph type="title"/>
          </p:nvPr>
        </p:nvSpPr>
        <p:spPr>
          <a:xfrm>
            <a:off x="831850" y="0"/>
            <a:ext cx="7309827" cy="2510693"/>
          </a:xfrm>
          <a:prstGeom prst="rect">
            <a:avLst/>
          </a:prstGeom>
          <a:noFill/>
          <a:ln>
            <a:noFill/>
          </a:ln>
        </p:spPr>
        <p:txBody>
          <a:bodyPr spcFirstLastPara="1" wrap="square" lIns="91425" tIns="45700" rIns="91425" bIns="45700" anchor="b" anchorCtr="0">
            <a:normAutofit/>
          </a:bodyPr>
          <a:lstStyle/>
          <a:p>
            <a:pPr lvl="0">
              <a:buClr>
                <a:srgbClr val="002060"/>
              </a:buClr>
              <a:buSzPts val="6600"/>
            </a:pPr>
            <a:r>
              <a:rPr lang="en-US" sz="6600" b="1" dirty="0">
                <a:solidFill>
                  <a:srgbClr val="002060"/>
                </a:solidFill>
                <a:latin typeface="Arial"/>
                <a:ea typeface="Arial"/>
                <a:cs typeface="Arial"/>
                <a:sym typeface="Arial"/>
              </a:rPr>
              <a:t>Module (3)</a:t>
            </a:r>
            <a:endParaRPr dirty="0">
              <a:latin typeface="Arial"/>
              <a:ea typeface="Arial"/>
              <a:cs typeface="Arial"/>
              <a:sym typeface="Arial"/>
            </a:endParaRPr>
          </a:p>
        </p:txBody>
      </p:sp>
      <p:sp>
        <p:nvSpPr>
          <p:cNvPr id="335" name="Google Shape;335;p70"/>
          <p:cNvSpPr txBox="1">
            <a:spLocks noGrp="1"/>
          </p:cNvSpPr>
          <p:nvPr>
            <p:ph type="body" idx="1"/>
          </p:nvPr>
        </p:nvSpPr>
        <p:spPr>
          <a:xfrm>
            <a:off x="831850" y="2936631"/>
            <a:ext cx="9889938"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en-US" sz="2800" b="1" dirty="0" smtClean="0">
                <a:solidFill>
                  <a:srgbClr val="595959"/>
                </a:solidFill>
                <a:latin typeface="Arial"/>
                <a:ea typeface="Arial"/>
                <a:cs typeface="Arial"/>
                <a:sym typeface="Arial"/>
              </a:rPr>
              <a:t>3.2 </a:t>
            </a:r>
            <a:r>
              <a:rPr lang="en-US" sz="2800" b="1" dirty="0" err="1" smtClean="0">
                <a:solidFill>
                  <a:srgbClr val="595959"/>
                </a:solidFill>
                <a:latin typeface="Arial"/>
                <a:ea typeface="Arial"/>
                <a:cs typeface="Arial"/>
                <a:sym typeface="Arial"/>
              </a:rPr>
              <a:t>Kaga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masha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ni</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hpe</a:t>
            </a:r>
            <a:r>
              <a:rPr lang="en-US" sz="2800" b="1" dirty="0" smtClean="0">
                <a:solidFill>
                  <a:srgbClr val="595959"/>
                </a:solidFill>
                <a:latin typeface="Arial"/>
                <a:ea typeface="Arial"/>
                <a:cs typeface="Arial"/>
                <a:sym typeface="Arial"/>
              </a:rPr>
              <a:t> ta tut </a:t>
            </a:r>
            <a:r>
              <a:rPr lang="en-US" sz="2800" b="1" dirty="0" err="1" smtClean="0">
                <a:solidFill>
                  <a:srgbClr val="595959"/>
                </a:solidFill>
                <a:latin typeface="Arial"/>
                <a:ea typeface="Arial"/>
                <a:cs typeface="Arial"/>
                <a:sym typeface="Arial"/>
              </a:rPr>
              <a:t>garum</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shingtau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ya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ai</a:t>
            </a:r>
            <a:r>
              <a:rPr lang="en-US" sz="2800" b="1" dirty="0" smtClean="0">
                <a:solidFill>
                  <a:srgbClr val="595959"/>
                </a:solidFill>
                <a:latin typeface="Arial"/>
                <a:ea typeface="Arial"/>
                <a:cs typeface="Arial"/>
                <a:sym typeface="Arial"/>
              </a:rPr>
              <a:t> lam</a:t>
            </a:r>
          </a:p>
          <a:p>
            <a:pPr marL="0" lvl="0" indent="0" algn="l" rtl="0">
              <a:lnSpc>
                <a:spcPct val="150000"/>
              </a:lnSpc>
              <a:spcBef>
                <a:spcPts val="0"/>
              </a:spcBef>
              <a:spcAft>
                <a:spcPts val="0"/>
              </a:spcAft>
              <a:buClr>
                <a:srgbClr val="595959"/>
              </a:buClr>
              <a:buSzPts val="2800"/>
              <a:buNone/>
            </a:pPr>
            <a:endParaRPr sz="2800" b="1" dirty="0">
              <a:solidFill>
                <a:srgbClr val="595959"/>
              </a:solidFill>
              <a:latin typeface="Arial"/>
              <a:ea typeface="Arial"/>
              <a:cs typeface="Arial"/>
              <a:sym typeface="Arial"/>
            </a:endParaRPr>
          </a:p>
        </p:txBody>
      </p:sp>
      <p:pic>
        <p:nvPicPr>
          <p:cNvPr id="336" name="Google Shape;336;p7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4" descr="A picture containing cat, table, person, wearing&#10;&#10;Description automatically generated"/>
          <p:cNvPicPr preferRelativeResize="0"/>
          <p:nvPr/>
        </p:nvPicPr>
        <p:blipFill rotWithShape="1">
          <a:blip r:embed="rId3">
            <a:alphaModFix amt="50000"/>
          </a:blip>
          <a:srcRect t="10163" r="-1" b="5545"/>
          <a:stretch/>
        </p:blipFill>
        <p:spPr>
          <a:xfrm>
            <a:off x="-31531" y="-2628"/>
            <a:ext cx="12188930" cy="6857990"/>
          </a:xfrm>
          <a:prstGeom prst="rect">
            <a:avLst/>
          </a:prstGeom>
          <a:noFill/>
          <a:ln>
            <a:noFill/>
          </a:ln>
        </p:spPr>
      </p:pic>
      <p:sp>
        <p:nvSpPr>
          <p:cNvPr id="343" name="Google Shape;343;p24"/>
          <p:cNvSpPr txBox="1">
            <a:spLocks noGrp="1"/>
          </p:cNvSpPr>
          <p:nvPr>
            <p:ph type="ctrTitle"/>
          </p:nvPr>
        </p:nvSpPr>
        <p:spPr>
          <a:xfrm>
            <a:off x="216770" y="3794760"/>
            <a:ext cx="11692328" cy="3063240"/>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chemeClr val="dk1"/>
              </a:buClr>
              <a:buSzPts val="4800"/>
              <a:buFont typeface="Calibri"/>
              <a:buNone/>
            </a:pPr>
            <a:r>
              <a:rPr lang="en-US" sz="4800" b="1" dirty="0" smtClean="0">
                <a:latin typeface="Arial"/>
                <a:ea typeface="Arial"/>
                <a:cs typeface="Arial"/>
                <a:sym typeface="Arial"/>
              </a:rPr>
              <a:t>Ta tut </a:t>
            </a:r>
            <a:r>
              <a:rPr lang="en-US" sz="4800" b="1" dirty="0" err="1" smtClean="0">
                <a:latin typeface="Arial"/>
                <a:ea typeface="Arial"/>
                <a:cs typeface="Arial"/>
                <a:sym typeface="Arial"/>
              </a:rPr>
              <a:t>garum</a:t>
            </a:r>
            <a:r>
              <a:rPr lang="en-US" sz="4800" b="1" dirty="0" smtClean="0">
                <a:latin typeface="Arial"/>
                <a:ea typeface="Arial"/>
                <a:cs typeface="Arial"/>
                <a:sym typeface="Arial"/>
              </a:rPr>
              <a:t> </a:t>
            </a:r>
            <a:r>
              <a:rPr lang="en-US" sz="4800" b="1" dirty="0" err="1" smtClean="0">
                <a:latin typeface="Arial"/>
                <a:ea typeface="Arial"/>
                <a:cs typeface="Arial"/>
                <a:sym typeface="Arial"/>
              </a:rPr>
              <a:t>shingtau</a:t>
            </a:r>
            <a:r>
              <a:rPr lang="en-US" sz="4800" b="1" dirty="0" smtClean="0">
                <a:latin typeface="Arial"/>
                <a:ea typeface="Arial"/>
                <a:cs typeface="Arial"/>
                <a:sym typeface="Arial"/>
              </a:rPr>
              <a:t> lam </a:t>
            </a:r>
            <a:r>
              <a:rPr lang="en-US" sz="4800" b="1" dirty="0" err="1" smtClean="0">
                <a:latin typeface="Arial"/>
                <a:ea typeface="Arial"/>
                <a:cs typeface="Arial"/>
                <a:sym typeface="Arial"/>
              </a:rPr>
              <a:t>galaw</a:t>
            </a:r>
            <a:r>
              <a:rPr lang="en-US" sz="4800" b="1" dirty="0" smtClean="0">
                <a:latin typeface="Arial"/>
                <a:ea typeface="Arial"/>
                <a:cs typeface="Arial"/>
                <a:sym typeface="Arial"/>
              </a:rPr>
              <a:t> </a:t>
            </a:r>
            <a:r>
              <a:rPr lang="en-US" sz="4800" b="1" dirty="0" err="1" smtClean="0">
                <a:latin typeface="Arial"/>
                <a:ea typeface="Arial"/>
                <a:cs typeface="Arial"/>
                <a:sym typeface="Arial"/>
              </a:rPr>
              <a:t>nga</a:t>
            </a:r>
            <a:r>
              <a:rPr lang="en-US" sz="4800" b="1" dirty="0" smtClean="0">
                <a:latin typeface="Arial"/>
                <a:ea typeface="Arial"/>
                <a:cs typeface="Arial"/>
                <a:sym typeface="Arial"/>
              </a:rPr>
              <a:t> </a:t>
            </a:r>
            <a:r>
              <a:rPr lang="en-US" sz="4800" b="1" dirty="0" err="1" smtClean="0">
                <a:latin typeface="Arial"/>
                <a:ea typeface="Arial"/>
                <a:cs typeface="Arial"/>
                <a:sym typeface="Arial"/>
              </a:rPr>
              <a:t>ai</a:t>
            </a:r>
            <a:r>
              <a:rPr lang="en-US" sz="4800" b="1" dirty="0" smtClean="0">
                <a:latin typeface="Arial"/>
                <a:ea typeface="Arial"/>
                <a:cs typeface="Arial"/>
                <a:sym typeface="Arial"/>
              </a:rPr>
              <a:t> </a:t>
            </a:r>
            <a:r>
              <a:rPr lang="en-US" sz="4800" b="1" dirty="0" err="1" smtClean="0">
                <a:latin typeface="Arial"/>
                <a:ea typeface="Arial"/>
                <a:cs typeface="Arial"/>
                <a:sym typeface="Arial"/>
              </a:rPr>
              <a:t>kaga</a:t>
            </a:r>
            <a:r>
              <a:rPr lang="en-US" sz="4800" b="1" dirty="0" smtClean="0">
                <a:latin typeface="Arial"/>
                <a:ea typeface="Arial"/>
                <a:cs typeface="Arial"/>
                <a:sym typeface="Arial"/>
              </a:rPr>
              <a:t> </a:t>
            </a:r>
            <a:r>
              <a:rPr lang="en-US" sz="4800" b="1" dirty="0" err="1" smtClean="0">
                <a:latin typeface="Arial"/>
                <a:ea typeface="Arial"/>
                <a:cs typeface="Arial"/>
                <a:sym typeface="Arial"/>
              </a:rPr>
              <a:t>masha</a:t>
            </a:r>
            <a:r>
              <a:rPr lang="en-US" sz="4800" b="1" dirty="0" smtClean="0">
                <a:latin typeface="Arial"/>
                <a:ea typeface="Arial"/>
                <a:cs typeface="Arial"/>
                <a:sym typeface="Arial"/>
              </a:rPr>
              <a:t> </a:t>
            </a:r>
            <a:r>
              <a:rPr lang="en-US" sz="4800" b="1" dirty="0" err="1" smtClean="0">
                <a:latin typeface="Arial"/>
                <a:ea typeface="Arial"/>
                <a:cs typeface="Arial"/>
                <a:sym typeface="Arial"/>
              </a:rPr>
              <a:t>ni</a:t>
            </a:r>
            <a:r>
              <a:rPr lang="en-US" sz="4800" b="1" dirty="0" smtClean="0">
                <a:latin typeface="Arial"/>
                <a:ea typeface="Arial"/>
                <a:cs typeface="Arial"/>
                <a:sym typeface="Arial"/>
              </a:rPr>
              <a:t> </a:t>
            </a:r>
            <a:r>
              <a:rPr lang="en-US" sz="4800" b="1" dirty="0" err="1" smtClean="0">
                <a:latin typeface="Arial"/>
                <a:ea typeface="Arial"/>
                <a:cs typeface="Arial"/>
                <a:sym typeface="Arial"/>
              </a:rPr>
              <a:t>hte</a:t>
            </a:r>
            <a:r>
              <a:rPr lang="en-US" sz="4800" b="1" dirty="0" smtClean="0">
                <a:latin typeface="Arial"/>
                <a:ea typeface="Arial"/>
                <a:cs typeface="Arial"/>
                <a:sym typeface="Arial"/>
              </a:rPr>
              <a:t> </a:t>
            </a:r>
            <a:r>
              <a:rPr lang="en-US" sz="4800" b="1" dirty="0" err="1" smtClean="0">
                <a:latin typeface="Arial"/>
                <a:ea typeface="Arial"/>
                <a:cs typeface="Arial"/>
                <a:sym typeface="Arial"/>
              </a:rPr>
              <a:t>matut</a:t>
            </a:r>
            <a:r>
              <a:rPr lang="en-US" sz="4800" b="1" dirty="0" smtClean="0">
                <a:latin typeface="Arial"/>
                <a:ea typeface="Arial"/>
                <a:cs typeface="Arial"/>
                <a:sym typeface="Arial"/>
              </a:rPr>
              <a:t> </a:t>
            </a:r>
            <a:r>
              <a:rPr lang="en-US" sz="4800" b="1" dirty="0" err="1" smtClean="0">
                <a:latin typeface="Arial"/>
                <a:ea typeface="Arial"/>
                <a:cs typeface="Arial"/>
                <a:sym typeface="Arial"/>
              </a:rPr>
              <a:t>mahkai</a:t>
            </a:r>
            <a:r>
              <a:rPr lang="en-US" sz="4800" b="1" dirty="0" smtClean="0">
                <a:latin typeface="Arial"/>
                <a:ea typeface="Arial"/>
                <a:cs typeface="Arial"/>
                <a:sym typeface="Arial"/>
              </a:rPr>
              <a:t> u.</a:t>
            </a:r>
            <a:endParaRPr sz="4800" dirty="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8"/>
        <p:cNvGrpSpPr/>
        <p:nvPr/>
      </p:nvGrpSpPr>
      <p:grpSpPr>
        <a:xfrm>
          <a:off x="0" y="0"/>
          <a:ext cx="0" cy="0"/>
          <a:chOff x="0" y="0"/>
          <a:chExt cx="0" cy="0"/>
        </a:xfrm>
      </p:grpSpPr>
      <p:sp>
        <p:nvSpPr>
          <p:cNvPr id="349" name="Google Shape;349;p25"/>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p25" descr="A picture containing text, person&#10;&#10;Description automatically generated"/>
          <p:cNvPicPr preferRelativeResize="0"/>
          <p:nvPr/>
        </p:nvPicPr>
        <p:blipFill rotWithShape="1">
          <a:blip r:embed="rId3">
            <a:alphaModFix amt="50000"/>
          </a:blip>
          <a:srcRect t="9650" b="6077"/>
          <a:stretch/>
        </p:blipFill>
        <p:spPr>
          <a:xfrm>
            <a:off x="20" y="1"/>
            <a:ext cx="12191980" cy="6857999"/>
          </a:xfrm>
          <a:prstGeom prst="rect">
            <a:avLst/>
          </a:prstGeom>
          <a:noFill/>
          <a:ln>
            <a:noFill/>
          </a:ln>
        </p:spPr>
      </p:pic>
      <p:sp>
        <p:nvSpPr>
          <p:cNvPr id="351" name="Google Shape;351;p25"/>
          <p:cNvSpPr txBox="1">
            <a:spLocks noGrp="1"/>
          </p:cNvSpPr>
          <p:nvPr>
            <p:ph type="subTitle" idx="1"/>
          </p:nvPr>
        </p:nvSpPr>
        <p:spPr>
          <a:xfrm>
            <a:off x="1524010" y="4540876"/>
            <a:ext cx="9144000" cy="2301357"/>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FFFFFF"/>
              </a:buClr>
              <a:buSzPts val="2400"/>
              <a:buNone/>
            </a:pPr>
            <a:r>
              <a:rPr lang="en-US" b="1" dirty="0" smtClean="0">
                <a:solidFill>
                  <a:srgbClr val="FFFFFF"/>
                </a:solidFill>
                <a:latin typeface="Arial"/>
                <a:ea typeface="Arial"/>
                <a:cs typeface="Arial"/>
                <a:sym typeface="Arial"/>
              </a:rPr>
              <a:t>Ra </a:t>
            </a:r>
            <a:r>
              <a:rPr lang="en-US" b="1" dirty="0" err="1">
                <a:solidFill>
                  <a:srgbClr val="FFFFFF"/>
                </a:solidFill>
                <a:latin typeface="Arial"/>
                <a:ea typeface="Arial"/>
                <a:cs typeface="Arial"/>
                <a:sym typeface="Arial"/>
              </a:rPr>
              <a:t>a</a:t>
            </a:r>
            <a:r>
              <a:rPr lang="en-US" b="1" dirty="0" err="1" smtClean="0">
                <a:solidFill>
                  <a:srgbClr val="FFFFFF"/>
                </a:solidFill>
                <a:latin typeface="Arial"/>
                <a:ea typeface="Arial"/>
                <a:cs typeface="Arial"/>
                <a:sym typeface="Arial"/>
              </a:rPr>
              <a:t>hkyak</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nga</a:t>
            </a:r>
            <a:r>
              <a:rPr lang="en-US" b="1" dirty="0" smtClean="0">
                <a:solidFill>
                  <a:srgbClr val="FFFFFF"/>
                </a:solidFill>
                <a:latin typeface="Arial"/>
                <a:ea typeface="Arial"/>
                <a:cs typeface="Arial"/>
                <a:sym typeface="Arial"/>
              </a:rPr>
              <a:t> ai </a:t>
            </a:r>
            <a:r>
              <a:rPr lang="en-US" b="1" dirty="0" err="1" smtClean="0">
                <a:solidFill>
                  <a:srgbClr val="FFFFFF"/>
                </a:solidFill>
                <a:latin typeface="Arial"/>
                <a:ea typeface="Arial"/>
                <a:cs typeface="Arial"/>
                <a:sym typeface="Arial"/>
              </a:rPr>
              <a:t>galaw</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lajang</a:t>
            </a:r>
            <a:r>
              <a:rPr lang="en-US" b="1" dirty="0" smtClean="0">
                <a:solidFill>
                  <a:srgbClr val="FFFFFF"/>
                </a:solidFill>
                <a:latin typeface="Arial"/>
                <a:ea typeface="Arial"/>
                <a:cs typeface="Arial"/>
                <a:sym typeface="Arial"/>
              </a:rPr>
              <a:t> lam (</a:t>
            </a:r>
            <a:r>
              <a:rPr lang="en-US" b="1" dirty="0" err="1" smtClean="0">
                <a:solidFill>
                  <a:srgbClr val="FFFFFF"/>
                </a:solidFill>
                <a:latin typeface="Arial"/>
                <a:ea typeface="Arial"/>
                <a:cs typeface="Arial"/>
                <a:sym typeface="Arial"/>
              </a:rPr>
              <a:t>shr</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arung</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arai</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ni</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hpe</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tinang</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dantawt</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nlu</a:t>
            </a:r>
            <a:r>
              <a:rPr lang="en-US" b="1" dirty="0" smtClean="0">
                <a:solidFill>
                  <a:srgbClr val="FFFFFF"/>
                </a:solidFill>
                <a:latin typeface="Arial"/>
                <a:ea typeface="Arial"/>
                <a:cs typeface="Arial"/>
                <a:sym typeface="Arial"/>
              </a:rPr>
              <a:t> jaw </a:t>
            </a:r>
            <a:r>
              <a:rPr lang="en-US" b="1" dirty="0" err="1" smtClean="0">
                <a:solidFill>
                  <a:srgbClr val="FFFFFF"/>
                </a:solidFill>
                <a:latin typeface="Arial"/>
                <a:ea typeface="Arial"/>
                <a:cs typeface="Arial"/>
                <a:sym typeface="Arial"/>
              </a:rPr>
              <a:t>ya</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lu</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tim</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kaga</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galaw</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lajang</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ya</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nga</a:t>
            </a:r>
            <a:r>
              <a:rPr lang="en-US" b="1" dirty="0" smtClean="0">
                <a:solidFill>
                  <a:srgbClr val="FFFFFF"/>
                </a:solidFill>
                <a:latin typeface="Arial"/>
                <a:ea typeface="Arial"/>
                <a:cs typeface="Arial"/>
                <a:sym typeface="Arial"/>
              </a:rPr>
              <a:t> ai </a:t>
            </a:r>
            <a:r>
              <a:rPr lang="en-US" b="1" dirty="0" err="1" smtClean="0">
                <a:solidFill>
                  <a:srgbClr val="FFFFFF"/>
                </a:solidFill>
                <a:latin typeface="Arial"/>
                <a:ea typeface="Arial"/>
                <a:cs typeface="Arial"/>
                <a:sym typeface="Arial"/>
              </a:rPr>
              <a:t>ni</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galaw</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ya</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lu</a:t>
            </a:r>
            <a:r>
              <a:rPr lang="en-US" b="1" dirty="0" smtClean="0">
                <a:solidFill>
                  <a:srgbClr val="FFFFFF"/>
                </a:solidFill>
                <a:latin typeface="Arial"/>
                <a:ea typeface="Arial"/>
                <a:cs typeface="Arial"/>
                <a:sym typeface="Arial"/>
              </a:rPr>
              <a:t> ai lam </a:t>
            </a:r>
            <a:r>
              <a:rPr lang="en-US" b="1" dirty="0" err="1" smtClean="0">
                <a:solidFill>
                  <a:srgbClr val="FFFFFF"/>
                </a:solidFill>
                <a:latin typeface="Arial"/>
                <a:ea typeface="Arial"/>
                <a:cs typeface="Arial"/>
                <a:sym typeface="Arial"/>
              </a:rPr>
              <a:t>mung</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nga</a:t>
            </a:r>
            <a:r>
              <a:rPr lang="en-US" b="1" dirty="0" smtClean="0">
                <a:solidFill>
                  <a:srgbClr val="FFFFFF"/>
                </a:solidFill>
                <a:latin typeface="Arial"/>
                <a:ea typeface="Arial"/>
                <a:cs typeface="Arial"/>
                <a:sym typeface="Arial"/>
              </a:rPr>
              <a:t> ai. </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8" name="Google Shape;358;p26" descr="A person wearing a stethoscope around the neck&#10;&#10;Description automatically generated with medium confidence"/>
          <p:cNvPicPr preferRelativeResize="0"/>
          <p:nvPr/>
        </p:nvPicPr>
        <p:blipFill rotWithShape="1">
          <a:blip r:embed="rId3">
            <a:alphaModFix/>
          </a:blip>
          <a:srcRect l="8062" r="15235" b="9091"/>
          <a:stretch/>
        </p:blipFill>
        <p:spPr>
          <a:xfrm>
            <a:off x="3523488" y="10"/>
            <a:ext cx="8668512" cy="6857990"/>
          </a:xfrm>
          <a:prstGeom prst="rect">
            <a:avLst/>
          </a:prstGeom>
          <a:noFill/>
          <a:ln>
            <a:noFill/>
          </a:ln>
        </p:spPr>
      </p:pic>
      <p:sp>
        <p:nvSpPr>
          <p:cNvPr id="359" name="Google Shape;359;p26"/>
          <p:cNvSpPr/>
          <p:nvPr/>
        </p:nvSpPr>
        <p:spPr>
          <a:xfrm>
            <a:off x="0" y="0"/>
            <a:ext cx="9756601" cy="6858000"/>
          </a:xfrm>
          <a:prstGeom prst="rect">
            <a:avLst/>
          </a:prstGeom>
          <a:gradFill>
            <a:gsLst>
              <a:gs pos="0">
                <a:srgbClr val="FFFFFF">
                  <a:alpha val="0"/>
                </a:srgbClr>
              </a:gs>
              <a:gs pos="19000">
                <a:srgbClr val="FFFFFF">
                  <a:alpha val="36470"/>
                </a:srgbClr>
              </a:gs>
              <a:gs pos="35000">
                <a:srgbClr val="FFFFFF">
                  <a:alpha val="77647"/>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p26"/>
          <p:cNvSpPr txBox="1">
            <a:spLocks noGrp="1"/>
          </p:cNvSpPr>
          <p:nvPr>
            <p:ph type="subTitle" idx="1"/>
          </p:nvPr>
        </p:nvSpPr>
        <p:spPr>
          <a:xfrm>
            <a:off x="477980" y="4872922"/>
            <a:ext cx="5638007" cy="198507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60000"/>
              </a:lnSpc>
              <a:spcBef>
                <a:spcPts val="0"/>
              </a:spcBef>
              <a:spcAft>
                <a:spcPts val="0"/>
              </a:spcAft>
              <a:buClr>
                <a:schemeClr val="dk1"/>
              </a:buClr>
              <a:buSzPts val="2000"/>
              <a:buNone/>
            </a:pPr>
            <a:r>
              <a:rPr lang="en-US" sz="2000" b="1" dirty="0" err="1" smtClean="0">
                <a:latin typeface="Arial"/>
                <a:ea typeface="Arial"/>
                <a:cs typeface="Arial"/>
                <a:sym typeface="Arial"/>
              </a:rPr>
              <a:t>Shawa</a:t>
            </a:r>
            <a:r>
              <a:rPr lang="en-US" sz="2000" b="1" dirty="0" smtClean="0">
                <a:latin typeface="Arial"/>
                <a:ea typeface="Arial"/>
                <a:cs typeface="Arial"/>
                <a:sym typeface="Arial"/>
              </a:rPr>
              <a:t> </a:t>
            </a:r>
            <a:r>
              <a:rPr lang="en-US" sz="2000" b="1" dirty="0" err="1" smtClean="0">
                <a:latin typeface="Arial"/>
                <a:ea typeface="Arial"/>
                <a:cs typeface="Arial"/>
                <a:sym typeface="Arial"/>
              </a:rPr>
              <a:t>masha</a:t>
            </a:r>
            <a:r>
              <a:rPr lang="en-US" sz="2000" b="1" dirty="0">
                <a:latin typeface="Arial"/>
                <a:ea typeface="Arial"/>
                <a:cs typeface="Arial"/>
                <a:sym typeface="Arial"/>
              </a:rPr>
              <a:t> </a:t>
            </a:r>
            <a:r>
              <a:rPr lang="en-US" sz="2000" b="1" dirty="0" err="1" smtClean="0">
                <a:latin typeface="Arial"/>
                <a:ea typeface="Arial"/>
                <a:cs typeface="Arial"/>
                <a:sym typeface="Arial"/>
              </a:rPr>
              <a:t>hte</a:t>
            </a:r>
            <a:r>
              <a:rPr lang="en-US" sz="2000" b="1" dirty="0" smtClean="0">
                <a:latin typeface="Arial"/>
                <a:ea typeface="Arial"/>
                <a:cs typeface="Arial"/>
                <a:sym typeface="Arial"/>
              </a:rPr>
              <a:t> </a:t>
            </a:r>
            <a:r>
              <a:rPr lang="en-US" sz="2000" b="1" dirty="0" err="1" smtClean="0">
                <a:latin typeface="Arial"/>
                <a:ea typeface="Arial"/>
                <a:cs typeface="Arial"/>
                <a:sym typeface="Arial"/>
              </a:rPr>
              <a:t>galaw</a:t>
            </a:r>
            <a:r>
              <a:rPr lang="en-US" sz="2000" b="1" dirty="0" smtClean="0">
                <a:latin typeface="Arial"/>
                <a:ea typeface="Arial"/>
                <a:cs typeface="Arial"/>
                <a:sym typeface="Arial"/>
              </a:rPr>
              <a:t> </a:t>
            </a:r>
            <a:r>
              <a:rPr lang="en-US" sz="2000" b="1" dirty="0" err="1" smtClean="0">
                <a:latin typeface="Arial"/>
                <a:ea typeface="Arial"/>
                <a:cs typeface="Arial"/>
                <a:sym typeface="Arial"/>
              </a:rPr>
              <a:t>lajang</a:t>
            </a:r>
            <a:r>
              <a:rPr lang="en-US" sz="2000" b="1" dirty="0" smtClean="0">
                <a:latin typeface="Arial"/>
                <a:ea typeface="Arial"/>
                <a:cs typeface="Arial"/>
                <a:sym typeface="Arial"/>
              </a:rPr>
              <a:t> lam, </a:t>
            </a:r>
            <a:r>
              <a:rPr lang="en-US" sz="2000" b="1" dirty="0" err="1" smtClean="0">
                <a:latin typeface="Arial"/>
                <a:ea typeface="Arial"/>
                <a:cs typeface="Arial"/>
                <a:sym typeface="Arial"/>
              </a:rPr>
              <a:t>garum</a:t>
            </a:r>
            <a:r>
              <a:rPr lang="en-US" sz="2000" b="1" dirty="0" smtClean="0">
                <a:latin typeface="Arial"/>
                <a:ea typeface="Arial"/>
                <a:cs typeface="Arial"/>
                <a:sym typeface="Arial"/>
              </a:rPr>
              <a:t> </a:t>
            </a:r>
            <a:r>
              <a:rPr lang="en-US" sz="2000" b="1" dirty="0" err="1" smtClean="0">
                <a:latin typeface="Arial"/>
                <a:ea typeface="Arial"/>
                <a:cs typeface="Arial"/>
                <a:sym typeface="Arial"/>
              </a:rPr>
              <a:t>shingtau</a:t>
            </a:r>
            <a:r>
              <a:rPr lang="en-US" sz="2000" b="1" dirty="0" smtClean="0">
                <a:latin typeface="Arial"/>
                <a:ea typeface="Arial"/>
                <a:cs typeface="Arial"/>
                <a:sym typeface="Arial"/>
              </a:rPr>
              <a:t> lam </a:t>
            </a:r>
            <a:r>
              <a:rPr lang="en-US" sz="2000" b="1" dirty="0" err="1" smtClean="0">
                <a:latin typeface="Arial"/>
                <a:ea typeface="Arial"/>
                <a:cs typeface="Arial"/>
                <a:sym typeface="Arial"/>
              </a:rPr>
              <a:t>ni</a:t>
            </a:r>
            <a:r>
              <a:rPr lang="en-US" sz="2000" b="1" dirty="0" smtClean="0">
                <a:latin typeface="Arial"/>
                <a:ea typeface="Arial"/>
                <a:cs typeface="Arial"/>
                <a:sym typeface="Arial"/>
              </a:rPr>
              <a:t> </a:t>
            </a:r>
            <a:r>
              <a:rPr lang="en-US" sz="2000" b="1" dirty="0" err="1" smtClean="0">
                <a:latin typeface="Arial"/>
                <a:ea typeface="Arial"/>
                <a:cs typeface="Arial"/>
                <a:sym typeface="Arial"/>
              </a:rPr>
              <a:t>hpe</a:t>
            </a:r>
            <a:r>
              <a:rPr lang="en-US" sz="2000" b="1" dirty="0" smtClean="0">
                <a:latin typeface="Arial"/>
                <a:ea typeface="Arial"/>
                <a:cs typeface="Arial"/>
                <a:sym typeface="Arial"/>
              </a:rPr>
              <a:t> </a:t>
            </a:r>
            <a:r>
              <a:rPr lang="en-US" sz="2000" b="1" dirty="0" err="1" smtClean="0">
                <a:latin typeface="Arial"/>
                <a:ea typeface="Arial"/>
                <a:cs typeface="Arial"/>
                <a:sym typeface="Arial"/>
              </a:rPr>
              <a:t>matut</a:t>
            </a:r>
            <a:r>
              <a:rPr lang="en-US" sz="2000" b="1" dirty="0" smtClean="0">
                <a:latin typeface="Arial"/>
                <a:ea typeface="Arial"/>
                <a:cs typeface="Arial"/>
                <a:sym typeface="Arial"/>
              </a:rPr>
              <a:t> </a:t>
            </a:r>
            <a:r>
              <a:rPr lang="en-US" sz="2000" b="1" dirty="0" err="1" smtClean="0">
                <a:latin typeface="Arial"/>
                <a:ea typeface="Arial"/>
                <a:cs typeface="Arial"/>
                <a:sym typeface="Arial"/>
              </a:rPr>
              <a:t>mahkai</a:t>
            </a:r>
            <a:r>
              <a:rPr lang="en-US" sz="2000" b="1" dirty="0" smtClean="0">
                <a:latin typeface="Arial"/>
                <a:ea typeface="Arial"/>
                <a:cs typeface="Arial"/>
                <a:sym typeface="Arial"/>
              </a:rPr>
              <a:t> </a:t>
            </a:r>
            <a:r>
              <a:rPr lang="en-US" sz="2000" b="1" dirty="0" err="1" smtClean="0">
                <a:latin typeface="Arial"/>
                <a:ea typeface="Arial"/>
                <a:cs typeface="Arial"/>
                <a:sym typeface="Arial"/>
              </a:rPr>
              <a:t>ya</a:t>
            </a:r>
            <a:r>
              <a:rPr lang="en-US" sz="2000" b="1" dirty="0" smtClean="0">
                <a:latin typeface="Arial"/>
                <a:ea typeface="Arial"/>
                <a:cs typeface="Arial"/>
                <a:sym typeface="Arial"/>
              </a:rPr>
              <a:t> ai lam </a:t>
            </a:r>
            <a:r>
              <a:rPr lang="en-US" sz="2000" b="1" dirty="0" err="1" smtClean="0">
                <a:latin typeface="Arial"/>
                <a:ea typeface="Arial"/>
                <a:cs typeface="Arial"/>
                <a:sym typeface="Arial"/>
              </a:rPr>
              <a:t>gaw</a:t>
            </a:r>
            <a:r>
              <a:rPr lang="en-US" sz="2000" b="1" dirty="0" smtClean="0">
                <a:latin typeface="Arial"/>
                <a:ea typeface="Arial"/>
                <a:cs typeface="Arial"/>
                <a:sym typeface="Arial"/>
              </a:rPr>
              <a:t> </a:t>
            </a:r>
            <a:r>
              <a:rPr lang="en-US" sz="2000" b="1" dirty="0" err="1" smtClean="0">
                <a:latin typeface="Arial"/>
                <a:ea typeface="Arial"/>
                <a:cs typeface="Arial"/>
                <a:sym typeface="Arial"/>
              </a:rPr>
              <a:t>garum</a:t>
            </a:r>
            <a:r>
              <a:rPr lang="en-US" sz="2000" b="1" dirty="0" smtClean="0">
                <a:latin typeface="Arial"/>
                <a:ea typeface="Arial"/>
                <a:cs typeface="Arial"/>
                <a:sym typeface="Arial"/>
              </a:rPr>
              <a:t> </a:t>
            </a:r>
            <a:r>
              <a:rPr lang="en-US" sz="2000" b="1" dirty="0" err="1" smtClean="0">
                <a:latin typeface="Arial"/>
                <a:ea typeface="Arial"/>
                <a:cs typeface="Arial"/>
                <a:sym typeface="Arial"/>
              </a:rPr>
              <a:t>shingtau</a:t>
            </a:r>
            <a:r>
              <a:rPr lang="en-US" sz="2000" b="1" dirty="0" smtClean="0">
                <a:latin typeface="Arial"/>
                <a:ea typeface="Arial"/>
                <a:cs typeface="Arial"/>
                <a:sym typeface="Arial"/>
              </a:rPr>
              <a:t> </a:t>
            </a:r>
            <a:r>
              <a:rPr lang="en-US" sz="2000" b="1" dirty="0" err="1" smtClean="0">
                <a:latin typeface="Arial"/>
                <a:ea typeface="Arial"/>
                <a:cs typeface="Arial"/>
                <a:sym typeface="Arial"/>
              </a:rPr>
              <a:t>ya</a:t>
            </a:r>
            <a:r>
              <a:rPr lang="en-US" sz="2000" b="1" dirty="0" smtClean="0">
                <a:latin typeface="Arial"/>
                <a:ea typeface="Arial"/>
                <a:cs typeface="Arial"/>
                <a:sym typeface="Arial"/>
              </a:rPr>
              <a:t> ai lam </a:t>
            </a:r>
            <a:r>
              <a:rPr lang="en-US" sz="2000" b="1" dirty="0" err="1" smtClean="0">
                <a:latin typeface="Arial"/>
                <a:ea typeface="Arial"/>
                <a:cs typeface="Arial"/>
                <a:sym typeface="Arial"/>
              </a:rPr>
              <a:t>hta</a:t>
            </a:r>
            <a:r>
              <a:rPr lang="en-US" sz="2000" b="1" dirty="0" smtClean="0">
                <a:latin typeface="Arial"/>
                <a:ea typeface="Arial"/>
                <a:cs typeface="Arial"/>
                <a:sym typeface="Arial"/>
              </a:rPr>
              <a:t> n-</a:t>
            </a:r>
            <a:r>
              <a:rPr lang="en-US" sz="2000" b="1" dirty="0" err="1" smtClean="0">
                <a:latin typeface="Arial"/>
                <a:ea typeface="Arial"/>
                <a:cs typeface="Arial"/>
                <a:sym typeface="Arial"/>
              </a:rPr>
              <a:t>nga</a:t>
            </a:r>
            <a:r>
              <a:rPr lang="en-US" sz="2000" b="1" dirty="0" smtClean="0">
                <a:latin typeface="Arial"/>
                <a:ea typeface="Arial"/>
                <a:cs typeface="Arial"/>
                <a:sym typeface="Arial"/>
              </a:rPr>
              <a:t> yang </a:t>
            </a:r>
            <a:r>
              <a:rPr lang="en-US" sz="2000" b="1" dirty="0" err="1" smtClean="0">
                <a:latin typeface="Arial"/>
                <a:ea typeface="Arial"/>
                <a:cs typeface="Arial"/>
                <a:sym typeface="Arial"/>
              </a:rPr>
              <a:t>nmai</a:t>
            </a:r>
            <a:r>
              <a:rPr lang="en-US" sz="2000" b="1" dirty="0" smtClean="0">
                <a:latin typeface="Arial"/>
                <a:ea typeface="Arial"/>
                <a:cs typeface="Arial"/>
                <a:sym typeface="Arial"/>
              </a:rPr>
              <a:t> ai </a:t>
            </a:r>
            <a:r>
              <a:rPr lang="en-US" sz="2000" b="1" dirty="0" err="1" smtClean="0">
                <a:latin typeface="Arial"/>
                <a:ea typeface="Arial"/>
                <a:cs typeface="Arial"/>
                <a:sym typeface="Arial"/>
              </a:rPr>
              <a:t>daw</a:t>
            </a:r>
            <a:r>
              <a:rPr lang="en-US" sz="2000" b="1" dirty="0" smtClean="0">
                <a:latin typeface="Arial"/>
                <a:ea typeface="Arial"/>
                <a:cs typeface="Arial"/>
                <a:sym typeface="Arial"/>
              </a:rPr>
              <a:t> </a:t>
            </a:r>
            <a:r>
              <a:rPr lang="en-US" sz="2000" b="1" dirty="0" err="1" smtClean="0">
                <a:latin typeface="Arial"/>
                <a:ea typeface="Arial"/>
                <a:cs typeface="Arial"/>
                <a:sym typeface="Arial"/>
              </a:rPr>
              <a:t>chyen</a:t>
            </a:r>
            <a:r>
              <a:rPr lang="en-US" sz="2000" b="1" dirty="0" smtClean="0">
                <a:latin typeface="Arial"/>
                <a:ea typeface="Arial"/>
                <a:cs typeface="Arial"/>
                <a:sym typeface="Arial"/>
              </a:rPr>
              <a:t> </a:t>
            </a:r>
            <a:r>
              <a:rPr lang="en-US" sz="2000" b="1" dirty="0" err="1" smtClean="0">
                <a:latin typeface="Arial"/>
                <a:ea typeface="Arial"/>
                <a:cs typeface="Arial"/>
                <a:sym typeface="Arial"/>
              </a:rPr>
              <a:t>langai</a:t>
            </a:r>
            <a:r>
              <a:rPr lang="en-US" sz="2000" b="1" dirty="0" smtClean="0">
                <a:latin typeface="Arial"/>
                <a:ea typeface="Arial"/>
                <a:cs typeface="Arial"/>
                <a:sym typeface="Arial"/>
              </a:rPr>
              <a:t> </a:t>
            </a:r>
            <a:r>
              <a:rPr lang="en-US" sz="2000" b="1" dirty="0" err="1" smtClean="0">
                <a:latin typeface="Arial"/>
                <a:ea typeface="Arial"/>
                <a:cs typeface="Arial"/>
                <a:sym typeface="Arial"/>
              </a:rPr>
              <a:t>rai</a:t>
            </a:r>
            <a:r>
              <a:rPr lang="en-US" sz="2000" b="1" dirty="0" smtClean="0">
                <a:latin typeface="Arial"/>
                <a:ea typeface="Arial"/>
                <a:cs typeface="Arial"/>
                <a:sym typeface="Arial"/>
              </a:rPr>
              <a:t> </a:t>
            </a:r>
            <a:r>
              <a:rPr lang="en-US" sz="2000" b="1" dirty="0" err="1" smtClean="0">
                <a:latin typeface="Arial"/>
                <a:ea typeface="Arial"/>
                <a:cs typeface="Arial"/>
                <a:sym typeface="Arial"/>
              </a:rPr>
              <a:t>nga</a:t>
            </a:r>
            <a:r>
              <a:rPr lang="en-US" sz="2000" b="1" dirty="0" smtClean="0">
                <a:latin typeface="Arial"/>
                <a:ea typeface="Arial"/>
                <a:cs typeface="Arial"/>
                <a:sym typeface="Arial"/>
              </a:rPr>
              <a:t> ai. </a:t>
            </a:r>
            <a:endParaRPr dirty="0"/>
          </a:p>
        </p:txBody>
      </p:sp>
      <p:sp>
        <p:nvSpPr>
          <p:cNvPr id="361" name="Google Shape;361;p26"/>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2" name="Google Shape;362;p26"/>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7"/>
          <p:cNvSpPr txBox="1">
            <a:spLocks noGrp="1"/>
          </p:cNvSpPr>
          <p:nvPr>
            <p:ph type="subTitle" idx="1"/>
          </p:nvPr>
        </p:nvSpPr>
        <p:spPr>
          <a:xfrm>
            <a:off x="6705600" y="4038600"/>
            <a:ext cx="4821704" cy="2473377"/>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60000"/>
              </a:lnSpc>
              <a:spcBef>
                <a:spcPts val="0"/>
              </a:spcBef>
              <a:spcAft>
                <a:spcPts val="0"/>
              </a:spcAft>
              <a:buSzPct val="117646"/>
              <a:buNone/>
            </a:pPr>
            <a:r>
              <a:rPr lang="en-US" sz="2400" dirty="0" smtClean="0">
                <a:latin typeface="Arial"/>
                <a:ea typeface="Arial"/>
                <a:cs typeface="Arial"/>
                <a:sym typeface="Arial"/>
              </a:rPr>
              <a:t>Masan </a:t>
            </a:r>
            <a:r>
              <a:rPr lang="en-US" sz="2400" dirty="0" err="1" smtClean="0">
                <a:latin typeface="Arial"/>
                <a:ea typeface="Arial"/>
                <a:cs typeface="Arial"/>
                <a:sym typeface="Arial"/>
              </a:rPr>
              <a:t>sa</a:t>
            </a:r>
            <a:r>
              <a:rPr lang="en-US" sz="2400" dirty="0" smtClean="0">
                <a:latin typeface="Arial"/>
                <a:ea typeface="Arial"/>
                <a:cs typeface="Arial"/>
                <a:sym typeface="Arial"/>
              </a:rPr>
              <a:t> </a:t>
            </a:r>
            <a:r>
              <a:rPr lang="en-US" sz="2400" dirty="0" err="1" smtClean="0">
                <a:latin typeface="Arial"/>
                <a:ea typeface="Arial"/>
                <a:cs typeface="Arial"/>
                <a:sym typeface="Arial"/>
              </a:rPr>
              <a:t>hkra</a:t>
            </a:r>
            <a:r>
              <a:rPr lang="en-US" sz="2400" dirty="0" smtClean="0">
                <a:latin typeface="Arial"/>
                <a:ea typeface="Arial"/>
                <a:cs typeface="Arial"/>
                <a:sym typeface="Arial"/>
              </a:rPr>
              <a:t> </a:t>
            </a:r>
            <a:r>
              <a:rPr lang="en-US" sz="2400" dirty="0" err="1" smtClean="0">
                <a:latin typeface="Arial"/>
                <a:ea typeface="Arial"/>
                <a:cs typeface="Arial"/>
                <a:sym typeface="Arial"/>
              </a:rPr>
              <a:t>matut</a:t>
            </a:r>
            <a:r>
              <a:rPr lang="en-US" sz="2400" dirty="0" smtClean="0">
                <a:latin typeface="Arial"/>
                <a:ea typeface="Arial"/>
                <a:cs typeface="Arial"/>
                <a:sym typeface="Arial"/>
              </a:rPr>
              <a:t> </a:t>
            </a:r>
            <a:r>
              <a:rPr lang="en-US" sz="2400" dirty="0" err="1" smtClean="0">
                <a:latin typeface="Arial"/>
                <a:ea typeface="Arial"/>
                <a:cs typeface="Arial"/>
                <a:sym typeface="Arial"/>
              </a:rPr>
              <a:t>mahkai</a:t>
            </a:r>
            <a:r>
              <a:rPr lang="en-US" sz="2400" dirty="0" smtClean="0">
                <a:latin typeface="Arial"/>
                <a:ea typeface="Arial"/>
                <a:cs typeface="Arial"/>
                <a:sym typeface="Arial"/>
              </a:rPr>
              <a:t> </a:t>
            </a:r>
            <a:r>
              <a:rPr lang="en-US" sz="2400" dirty="0" err="1" smtClean="0">
                <a:latin typeface="Arial"/>
                <a:ea typeface="Arial"/>
                <a:cs typeface="Arial"/>
                <a:sym typeface="Arial"/>
              </a:rPr>
              <a:t>ya</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matu</a:t>
            </a:r>
            <a:r>
              <a:rPr lang="en-US" sz="2400" dirty="0" smtClean="0">
                <a:latin typeface="Arial"/>
                <a:ea typeface="Arial"/>
                <a:cs typeface="Arial"/>
                <a:sym typeface="Arial"/>
              </a:rPr>
              <a:t> </a:t>
            </a:r>
            <a:r>
              <a:rPr lang="en-US" sz="2400" dirty="0" err="1" smtClean="0">
                <a:latin typeface="Arial"/>
                <a:ea typeface="Arial"/>
                <a:cs typeface="Arial"/>
                <a:sym typeface="Arial"/>
              </a:rPr>
              <a:t>tinang</a:t>
            </a:r>
            <a:r>
              <a:rPr lang="en-US" sz="2400" dirty="0" smtClean="0">
                <a:latin typeface="Arial"/>
                <a:ea typeface="Arial"/>
                <a:cs typeface="Arial"/>
                <a:sym typeface="Arial"/>
              </a:rPr>
              <a:t> a </a:t>
            </a:r>
            <a:r>
              <a:rPr lang="en-US" sz="2400" dirty="0" err="1" smtClean="0">
                <a:latin typeface="Arial"/>
                <a:ea typeface="Arial"/>
                <a:cs typeface="Arial"/>
                <a:sym typeface="Arial"/>
              </a:rPr>
              <a:t>shawa</a:t>
            </a:r>
            <a:r>
              <a:rPr lang="en-US" sz="2400" dirty="0" smtClean="0">
                <a:latin typeface="Arial"/>
                <a:ea typeface="Arial"/>
                <a:cs typeface="Arial"/>
                <a:sym typeface="Arial"/>
              </a:rPr>
              <a:t> </a:t>
            </a:r>
            <a:r>
              <a:rPr lang="en-US" sz="2400" dirty="0" err="1" smtClean="0">
                <a:latin typeface="Arial"/>
                <a:ea typeface="Arial"/>
                <a:cs typeface="Arial"/>
                <a:sym typeface="Arial"/>
              </a:rPr>
              <a:t>ginra</a:t>
            </a:r>
            <a:r>
              <a:rPr lang="en-US" sz="2400" dirty="0" smtClean="0">
                <a:latin typeface="Arial"/>
                <a:ea typeface="Arial"/>
                <a:cs typeface="Arial"/>
                <a:sym typeface="Arial"/>
              </a:rPr>
              <a:t> </a:t>
            </a:r>
            <a:r>
              <a:rPr lang="en-US" sz="2400" dirty="0" err="1" smtClean="0">
                <a:latin typeface="Arial"/>
                <a:ea typeface="Arial"/>
                <a:cs typeface="Arial"/>
                <a:sym typeface="Arial"/>
              </a:rPr>
              <a:t>hta</a:t>
            </a:r>
            <a:r>
              <a:rPr lang="en-US" sz="2400" dirty="0" smtClean="0">
                <a:latin typeface="Arial"/>
                <a:ea typeface="Arial"/>
                <a:cs typeface="Arial"/>
                <a:sym typeface="Arial"/>
              </a:rPr>
              <a:t> </a:t>
            </a:r>
            <a:r>
              <a:rPr lang="en-US" sz="2400" dirty="0" err="1" smtClean="0">
                <a:latin typeface="Arial"/>
                <a:ea typeface="Arial"/>
                <a:cs typeface="Arial"/>
                <a:sym typeface="Arial"/>
              </a:rPr>
              <a:t>garum</a:t>
            </a:r>
            <a:r>
              <a:rPr lang="en-US" sz="2400" dirty="0" smtClean="0">
                <a:latin typeface="Arial"/>
                <a:ea typeface="Arial"/>
                <a:cs typeface="Arial"/>
                <a:sym typeface="Arial"/>
              </a:rPr>
              <a:t> </a:t>
            </a:r>
            <a:r>
              <a:rPr lang="en-US" sz="2400" dirty="0" err="1" smtClean="0">
                <a:latin typeface="Arial"/>
                <a:ea typeface="Arial"/>
                <a:cs typeface="Arial"/>
                <a:sym typeface="Arial"/>
              </a:rPr>
              <a:t>shingtau</a:t>
            </a:r>
            <a:r>
              <a:rPr lang="en-US" dirty="0">
                <a:latin typeface="Arial"/>
                <a:ea typeface="Arial"/>
                <a:cs typeface="Arial"/>
                <a:sym typeface="Arial"/>
              </a:rPr>
              <a:t> </a:t>
            </a:r>
            <a:r>
              <a:rPr lang="en-US" sz="2400" dirty="0" smtClean="0">
                <a:latin typeface="Arial"/>
                <a:ea typeface="Arial"/>
                <a:cs typeface="Arial"/>
                <a:sym typeface="Arial"/>
              </a:rPr>
              <a:t>lam </a:t>
            </a:r>
            <a:r>
              <a:rPr lang="en-US" sz="2400" dirty="0" err="1" smtClean="0">
                <a:latin typeface="Arial"/>
                <a:ea typeface="Arial"/>
                <a:cs typeface="Arial"/>
                <a:sym typeface="Arial"/>
              </a:rPr>
              <a:t>galaw</a:t>
            </a:r>
            <a:r>
              <a:rPr lang="en-US" sz="2400" dirty="0" smtClean="0">
                <a:latin typeface="Arial"/>
                <a:ea typeface="Arial"/>
                <a:cs typeface="Arial"/>
                <a:sym typeface="Arial"/>
              </a:rPr>
              <a:t> </a:t>
            </a:r>
            <a:r>
              <a:rPr lang="en-US" sz="2400" dirty="0" err="1" smtClean="0">
                <a:latin typeface="Arial"/>
                <a:ea typeface="Arial"/>
                <a:cs typeface="Arial"/>
                <a:sym typeface="Arial"/>
              </a:rPr>
              <a:t>hkawm</a:t>
            </a:r>
            <a:r>
              <a:rPr lang="en-US" sz="2400" dirty="0" smtClean="0">
                <a:latin typeface="Arial"/>
                <a:ea typeface="Arial"/>
                <a:cs typeface="Arial"/>
                <a:sym typeface="Arial"/>
              </a:rPr>
              <a:t> </a:t>
            </a:r>
            <a:r>
              <a:rPr lang="en-US" sz="2400" dirty="0" err="1" smtClean="0">
                <a:latin typeface="Arial"/>
                <a:ea typeface="Arial"/>
                <a:cs typeface="Arial"/>
                <a:sym typeface="Arial"/>
              </a:rPr>
              <a:t>sa</a:t>
            </a:r>
            <a:r>
              <a:rPr lang="en-US" sz="2400" dirty="0" smtClean="0">
                <a:latin typeface="Arial"/>
                <a:ea typeface="Arial"/>
                <a:cs typeface="Arial"/>
                <a:sym typeface="Arial"/>
              </a:rPr>
              <a:t> </a:t>
            </a:r>
            <a:r>
              <a:rPr lang="en-US" sz="2400" dirty="0" err="1" smtClean="0">
                <a:latin typeface="Arial"/>
                <a:ea typeface="Arial"/>
                <a:cs typeface="Arial"/>
                <a:sym typeface="Arial"/>
              </a:rPr>
              <a:t>nga</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a:t>
            </a:r>
            <a:r>
              <a:rPr lang="en-US" sz="2400" dirty="0" err="1" smtClean="0">
                <a:latin typeface="Arial"/>
                <a:ea typeface="Arial"/>
                <a:cs typeface="Arial"/>
                <a:sym typeface="Arial"/>
              </a:rPr>
              <a:t>hpung</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yawng</a:t>
            </a:r>
            <a:r>
              <a:rPr lang="en-US" sz="2400" dirty="0" smtClean="0">
                <a:latin typeface="Arial"/>
                <a:ea typeface="Arial"/>
                <a:cs typeface="Arial"/>
                <a:sym typeface="Arial"/>
              </a:rPr>
              <a:t> </a:t>
            </a:r>
            <a:r>
              <a:rPr lang="en-US" sz="2400" dirty="0" err="1" smtClean="0">
                <a:latin typeface="Arial"/>
                <a:ea typeface="Arial"/>
                <a:cs typeface="Arial"/>
                <a:sym typeface="Arial"/>
              </a:rPr>
              <a:t>hte</a:t>
            </a:r>
            <a:r>
              <a:rPr lang="en-US" sz="2400" dirty="0" smtClean="0">
                <a:latin typeface="Arial"/>
                <a:ea typeface="Arial"/>
                <a:cs typeface="Arial"/>
                <a:sym typeface="Arial"/>
              </a:rPr>
              <a:t> </a:t>
            </a:r>
            <a:r>
              <a:rPr lang="en-US" sz="2400" dirty="0" err="1" smtClean="0">
                <a:latin typeface="Arial"/>
                <a:ea typeface="Arial"/>
                <a:cs typeface="Arial"/>
                <a:sym typeface="Arial"/>
              </a:rPr>
              <a:t>dai</a:t>
            </a:r>
            <a:r>
              <a:rPr lang="en-US" sz="2400" dirty="0" smtClean="0">
                <a:latin typeface="Arial"/>
                <a:ea typeface="Arial"/>
                <a:cs typeface="Arial"/>
                <a:sym typeface="Arial"/>
              </a:rPr>
              <a:t> </a:t>
            </a:r>
            <a:r>
              <a:rPr lang="en-US" sz="2400" dirty="0" err="1" smtClean="0">
                <a:latin typeface="Arial"/>
                <a:ea typeface="Arial"/>
                <a:cs typeface="Arial"/>
                <a:sym typeface="Arial"/>
              </a:rPr>
              <a:t>hpung</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gara</a:t>
            </a:r>
            <a:r>
              <a:rPr lang="en-US" sz="2400" dirty="0" smtClean="0">
                <a:latin typeface="Arial"/>
                <a:ea typeface="Arial"/>
                <a:cs typeface="Arial"/>
                <a:sym typeface="Arial"/>
              </a:rPr>
              <a:t> </a:t>
            </a:r>
            <a:r>
              <a:rPr lang="en-US" sz="2400" dirty="0" err="1" smtClean="0">
                <a:latin typeface="Arial"/>
                <a:ea typeface="Arial"/>
                <a:cs typeface="Arial"/>
                <a:sym typeface="Arial"/>
              </a:rPr>
              <a:t>hku</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matut</a:t>
            </a:r>
            <a:r>
              <a:rPr lang="en-US" sz="2400" dirty="0" smtClean="0">
                <a:latin typeface="Arial"/>
                <a:ea typeface="Arial"/>
                <a:cs typeface="Arial"/>
                <a:sym typeface="Arial"/>
              </a:rPr>
              <a:t> </a:t>
            </a:r>
            <a:r>
              <a:rPr lang="en-US" sz="2400" dirty="0" err="1" smtClean="0">
                <a:latin typeface="Arial"/>
                <a:ea typeface="Arial"/>
                <a:cs typeface="Arial"/>
                <a:sym typeface="Arial"/>
              </a:rPr>
              <a:t>mahkai</a:t>
            </a:r>
            <a:r>
              <a:rPr lang="en-US" sz="2400" dirty="0" smtClean="0">
                <a:latin typeface="Arial"/>
                <a:ea typeface="Arial"/>
                <a:cs typeface="Arial"/>
                <a:sym typeface="Arial"/>
              </a:rPr>
              <a:t> </a:t>
            </a:r>
            <a:r>
              <a:rPr lang="en-US" sz="2400" dirty="0" err="1" smtClean="0">
                <a:latin typeface="Arial"/>
                <a:ea typeface="Arial"/>
                <a:cs typeface="Arial"/>
                <a:sym typeface="Arial"/>
              </a:rPr>
              <a:t>lu</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jahpa</a:t>
            </a:r>
            <a:r>
              <a:rPr lang="en-US" dirty="0" err="1" smtClean="0">
                <a:latin typeface="Arial"/>
                <a:ea typeface="Arial"/>
                <a:cs typeface="Arial"/>
                <a:sym typeface="Arial"/>
              </a:rPr>
              <a:t>n</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da u.</a:t>
            </a:r>
            <a:r>
              <a:rPr lang="en-US" sz="2400" dirty="0" smtClean="0">
                <a:latin typeface="Arial"/>
                <a:ea typeface="Arial"/>
                <a:cs typeface="Arial"/>
                <a:sym typeface="Arial"/>
              </a:rPr>
              <a:t> </a:t>
            </a:r>
            <a:endParaRPr sz="2400" dirty="0">
              <a:latin typeface="Arial"/>
              <a:ea typeface="Arial"/>
              <a:cs typeface="Arial"/>
              <a:sym typeface="Arial"/>
            </a:endParaRPr>
          </a:p>
        </p:txBody>
      </p:sp>
      <p:pic>
        <p:nvPicPr>
          <p:cNvPr id="369" name="Google Shape;369;p27" descr="A picture containing clock, room, drawing&#10;&#10;Description automatically generated"/>
          <p:cNvPicPr preferRelativeResize="0"/>
          <p:nvPr/>
        </p:nvPicPr>
        <p:blipFill rotWithShape="1">
          <a:blip r:embed="rId3">
            <a:alphaModFix/>
          </a:blip>
          <a:srcRect t="9123" r="3" b="9197"/>
          <a:stretch/>
        </p:blipFill>
        <p:spPr>
          <a:xfrm>
            <a:off x="866691" y="1216968"/>
            <a:ext cx="5416261" cy="4424065"/>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ctrTitle"/>
          </p:nvPr>
        </p:nvSpPr>
        <p:spPr>
          <a:xfrm>
            <a:off x="640080" y="320041"/>
            <a:ext cx="6692827" cy="158371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err="1" smtClean="0">
                <a:latin typeface="Arial"/>
                <a:ea typeface="Arial"/>
                <a:cs typeface="Arial"/>
                <a:sym typeface="Arial"/>
              </a:rPr>
              <a:t>Sawk</a:t>
            </a:r>
            <a:r>
              <a:rPr lang="en-US" b="1" dirty="0" smtClean="0">
                <a:latin typeface="Arial"/>
                <a:ea typeface="Arial"/>
                <a:cs typeface="Arial"/>
                <a:sym typeface="Arial"/>
              </a:rPr>
              <a:t> </a:t>
            </a:r>
            <a:r>
              <a:rPr lang="en-US" b="1" dirty="0" err="1" smtClean="0">
                <a:latin typeface="Arial"/>
                <a:ea typeface="Arial"/>
                <a:cs typeface="Arial"/>
                <a:sym typeface="Arial"/>
              </a:rPr>
              <a:t>shapraw</a:t>
            </a:r>
            <a:r>
              <a:rPr lang="en-US" b="1" dirty="0" smtClean="0">
                <a:latin typeface="Arial"/>
                <a:ea typeface="Arial"/>
                <a:cs typeface="Arial"/>
                <a:sym typeface="Arial"/>
              </a:rPr>
              <a:t> u</a:t>
            </a:r>
            <a:endParaRPr dirty="0">
              <a:latin typeface="Arial"/>
              <a:ea typeface="Arial"/>
              <a:cs typeface="Arial"/>
              <a:sym typeface="Arial"/>
            </a:endParaRPr>
          </a:p>
        </p:txBody>
      </p:sp>
      <p:sp>
        <p:nvSpPr>
          <p:cNvPr id="376" name="Google Shape;376;p28"/>
          <p:cNvSpPr txBox="1">
            <a:spLocks noGrp="1"/>
          </p:cNvSpPr>
          <p:nvPr>
            <p:ph type="subTitle" idx="1"/>
          </p:nvPr>
        </p:nvSpPr>
        <p:spPr>
          <a:xfrm>
            <a:off x="119922" y="2614584"/>
            <a:ext cx="11233878" cy="3024216"/>
          </a:xfrm>
          <a:prstGeom prst="rect">
            <a:avLst/>
          </a:prstGeom>
          <a:noFill/>
          <a:ln>
            <a:noFill/>
          </a:ln>
        </p:spPr>
        <p:txBody>
          <a:bodyPr spcFirstLastPara="1" wrap="square" lIns="91425" tIns="45700" rIns="91425" bIns="45700" anchor="t" anchorCtr="0">
            <a:noAutofit/>
          </a:bodyPr>
          <a:lstStyle/>
          <a:p>
            <a:pPr marL="800100" lvl="1" indent="-342900" algn="l" rtl="0">
              <a:lnSpc>
                <a:spcPct val="150000"/>
              </a:lnSpc>
              <a:spcBef>
                <a:spcPts val="0"/>
              </a:spcBef>
              <a:spcAft>
                <a:spcPts val="0"/>
              </a:spcAft>
              <a:buClr>
                <a:schemeClr val="dk1"/>
              </a:buClr>
              <a:buSzPts val="2800"/>
              <a:buChar char="•"/>
            </a:pPr>
            <a:r>
              <a:rPr lang="en-US" sz="2800" b="1" dirty="0" err="1" smtClean="0">
                <a:latin typeface="Arial"/>
                <a:ea typeface="Arial"/>
                <a:cs typeface="Arial"/>
                <a:sym typeface="Arial"/>
              </a:rPr>
              <a:t>Shanhte</a:t>
            </a:r>
            <a:r>
              <a:rPr lang="en-US" sz="2800" b="1" dirty="0" smtClean="0">
                <a:latin typeface="Arial"/>
                <a:ea typeface="Arial"/>
                <a:cs typeface="Arial"/>
                <a:sym typeface="Arial"/>
              </a:rPr>
              <a:t> a </a:t>
            </a:r>
            <a:r>
              <a:rPr lang="en-US" sz="2800" b="1" dirty="0" err="1" smtClean="0">
                <a:latin typeface="Arial"/>
                <a:ea typeface="Arial"/>
                <a:cs typeface="Arial"/>
                <a:sym typeface="Arial"/>
              </a:rPr>
              <a:t>shinggyim</a:t>
            </a:r>
            <a:r>
              <a:rPr lang="en-US" sz="2800" b="1" dirty="0" smtClean="0">
                <a:latin typeface="Arial"/>
                <a:ea typeface="Arial"/>
                <a:cs typeface="Arial"/>
                <a:sym typeface="Arial"/>
              </a:rPr>
              <a:t> </a:t>
            </a:r>
            <a:r>
              <a:rPr lang="en-US" sz="2800" b="1" dirty="0" err="1" smtClean="0">
                <a:latin typeface="Arial"/>
                <a:ea typeface="Arial"/>
                <a:cs typeface="Arial"/>
                <a:sym typeface="Arial"/>
              </a:rPr>
              <a:t>garum</a:t>
            </a:r>
            <a:r>
              <a:rPr lang="en-US" sz="2800" b="1" dirty="0" smtClean="0">
                <a:latin typeface="Arial"/>
                <a:ea typeface="Arial"/>
                <a:cs typeface="Arial"/>
                <a:sym typeface="Arial"/>
              </a:rPr>
              <a:t> </a:t>
            </a:r>
            <a:r>
              <a:rPr lang="en-US" sz="2800" b="1" dirty="0" err="1" smtClean="0">
                <a:latin typeface="Arial"/>
                <a:ea typeface="Arial"/>
                <a:cs typeface="Arial"/>
                <a:sym typeface="Arial"/>
              </a:rPr>
              <a:t>shingtau</a:t>
            </a:r>
            <a:r>
              <a:rPr lang="en-US" sz="2800" b="1" dirty="0" smtClean="0">
                <a:latin typeface="Arial"/>
                <a:ea typeface="Arial"/>
                <a:cs typeface="Arial"/>
                <a:sym typeface="Arial"/>
              </a:rPr>
              <a:t> lam </a:t>
            </a:r>
            <a:r>
              <a:rPr lang="en-US" sz="2800" b="1" dirty="0" err="1" smtClean="0">
                <a:latin typeface="Arial"/>
                <a:ea typeface="Arial"/>
                <a:cs typeface="Arial"/>
                <a:sym typeface="Arial"/>
              </a:rPr>
              <a:t>ni</a:t>
            </a:r>
            <a:r>
              <a:rPr lang="en-US" sz="2800" b="1" dirty="0" smtClean="0">
                <a:latin typeface="Arial"/>
                <a:ea typeface="Arial"/>
                <a:cs typeface="Arial"/>
                <a:sym typeface="Arial"/>
              </a:rPr>
              <a:t> </a:t>
            </a:r>
            <a:r>
              <a:rPr lang="en-US" sz="2800" b="1" dirty="0" err="1" smtClean="0">
                <a:latin typeface="Arial"/>
                <a:ea typeface="Arial"/>
                <a:cs typeface="Arial"/>
                <a:sym typeface="Arial"/>
              </a:rPr>
              <a:t>hpe</a:t>
            </a:r>
            <a:r>
              <a:rPr lang="en-US" sz="2800" b="1" dirty="0" smtClean="0">
                <a:latin typeface="Arial"/>
                <a:ea typeface="Arial"/>
                <a:cs typeface="Arial"/>
                <a:sym typeface="Arial"/>
              </a:rPr>
              <a:t> tam </a:t>
            </a:r>
            <a:r>
              <a:rPr lang="en-US" sz="2800" b="1" dirty="0" err="1" smtClean="0">
                <a:latin typeface="Arial"/>
                <a:ea typeface="Arial"/>
                <a:cs typeface="Arial"/>
                <a:sym typeface="Arial"/>
              </a:rPr>
              <a:t>shapraw</a:t>
            </a:r>
            <a:r>
              <a:rPr lang="en-US" sz="2800" b="1" dirty="0" smtClean="0">
                <a:latin typeface="Arial"/>
                <a:ea typeface="Arial"/>
                <a:cs typeface="Arial"/>
                <a:sym typeface="Arial"/>
              </a:rPr>
              <a:t> u. (</a:t>
            </a:r>
            <a:r>
              <a:rPr lang="en-US" sz="2800" b="1" dirty="0" err="1">
                <a:latin typeface="Arial"/>
                <a:ea typeface="Arial"/>
                <a:cs typeface="Arial"/>
                <a:sym typeface="Arial"/>
              </a:rPr>
              <a:t>G</a:t>
            </a:r>
            <a:r>
              <a:rPr lang="en-US" sz="2800" b="1" dirty="0" err="1" smtClean="0">
                <a:latin typeface="Arial"/>
                <a:ea typeface="Arial"/>
                <a:cs typeface="Arial"/>
                <a:sym typeface="Arial"/>
              </a:rPr>
              <a:t>a</a:t>
            </a:r>
            <a:r>
              <a:rPr lang="en-US" sz="2800" b="1" dirty="0" smtClean="0">
                <a:latin typeface="Arial"/>
                <a:ea typeface="Arial"/>
                <a:cs typeface="Arial"/>
                <a:sym typeface="Arial"/>
              </a:rPr>
              <a:t> </a:t>
            </a:r>
            <a:r>
              <a:rPr lang="en-US" sz="2800" b="1" dirty="0" err="1" smtClean="0">
                <a:latin typeface="Arial"/>
                <a:ea typeface="Arial"/>
                <a:cs typeface="Arial"/>
                <a:sym typeface="Arial"/>
              </a:rPr>
              <a:t>shadawn</a:t>
            </a:r>
            <a:r>
              <a:rPr lang="en-US" sz="2800" b="1" dirty="0" smtClean="0">
                <a:latin typeface="Arial"/>
                <a:ea typeface="Arial"/>
                <a:cs typeface="Arial"/>
                <a:sym typeface="Arial"/>
              </a:rPr>
              <a:t>-  </a:t>
            </a:r>
            <a:r>
              <a:rPr lang="en-US" sz="2800" b="1" dirty="0" err="1" smtClean="0">
                <a:latin typeface="Arial"/>
                <a:ea typeface="Arial"/>
                <a:cs typeface="Arial"/>
                <a:sym typeface="Arial"/>
              </a:rPr>
              <a:t>dinghku</a:t>
            </a:r>
            <a:r>
              <a:rPr lang="en-US" sz="2800" b="1" dirty="0" smtClean="0">
                <a:latin typeface="Arial"/>
                <a:ea typeface="Arial"/>
                <a:cs typeface="Arial"/>
                <a:sym typeface="Arial"/>
              </a:rPr>
              <a:t> </a:t>
            </a:r>
            <a:r>
              <a:rPr lang="en-US" sz="2800" b="1" dirty="0" err="1" smtClean="0">
                <a:latin typeface="Arial"/>
                <a:ea typeface="Arial"/>
                <a:cs typeface="Arial"/>
                <a:sym typeface="Arial"/>
              </a:rPr>
              <a:t>masha</a:t>
            </a:r>
            <a:r>
              <a:rPr lang="en-US" sz="2800" b="1" dirty="0" smtClean="0">
                <a:latin typeface="Arial"/>
                <a:ea typeface="Arial"/>
                <a:cs typeface="Arial"/>
                <a:sym typeface="Arial"/>
              </a:rPr>
              <a:t>, </a:t>
            </a:r>
            <a:r>
              <a:rPr lang="en-US" sz="2800" b="1" dirty="0" err="1" smtClean="0">
                <a:latin typeface="Arial"/>
                <a:ea typeface="Arial"/>
                <a:cs typeface="Arial"/>
                <a:sym typeface="Arial"/>
              </a:rPr>
              <a:t>manaw</a:t>
            </a:r>
            <a:r>
              <a:rPr lang="en-US" sz="2800" b="1" dirty="0" smtClean="0">
                <a:latin typeface="Arial"/>
                <a:ea typeface="Arial"/>
                <a:cs typeface="Arial"/>
                <a:sym typeface="Arial"/>
              </a:rPr>
              <a:t> </a:t>
            </a:r>
            <a:r>
              <a:rPr lang="en-US" sz="2800" b="1" dirty="0" err="1" smtClean="0">
                <a:latin typeface="Arial"/>
                <a:ea typeface="Arial"/>
                <a:cs typeface="Arial"/>
                <a:sym typeface="Arial"/>
              </a:rPr>
              <a:t>manang</a:t>
            </a:r>
            <a:r>
              <a:rPr lang="en-US" sz="2800" b="1" dirty="0" smtClean="0">
                <a:latin typeface="Arial"/>
                <a:ea typeface="Arial"/>
                <a:cs typeface="Arial"/>
                <a:sym typeface="Arial"/>
              </a:rPr>
              <a:t> </a:t>
            </a:r>
            <a:r>
              <a:rPr lang="en-US" sz="2800" b="1" dirty="0" err="1" smtClean="0">
                <a:latin typeface="Arial"/>
                <a:ea typeface="Arial"/>
                <a:cs typeface="Arial"/>
                <a:sym typeface="Arial"/>
              </a:rPr>
              <a:t>hte</a:t>
            </a:r>
            <a:r>
              <a:rPr lang="en-US" sz="2800" b="1" dirty="0" smtClean="0">
                <a:latin typeface="Arial"/>
                <a:ea typeface="Arial"/>
                <a:cs typeface="Arial"/>
                <a:sym typeface="Arial"/>
              </a:rPr>
              <a:t> </a:t>
            </a:r>
            <a:r>
              <a:rPr lang="en-US" sz="2800" b="1" dirty="0" err="1" smtClean="0">
                <a:latin typeface="Arial"/>
                <a:ea typeface="Arial"/>
                <a:cs typeface="Arial"/>
                <a:sym typeface="Arial"/>
              </a:rPr>
              <a:t>nta</a:t>
            </a:r>
            <a:r>
              <a:rPr lang="en-US" sz="2800" b="1" dirty="0" smtClean="0">
                <a:latin typeface="Arial"/>
                <a:ea typeface="Arial"/>
                <a:cs typeface="Arial"/>
                <a:sym typeface="Arial"/>
              </a:rPr>
              <a:t> </a:t>
            </a:r>
            <a:r>
              <a:rPr lang="en-US" sz="2800" b="1" dirty="0" err="1" smtClean="0">
                <a:latin typeface="Arial"/>
                <a:ea typeface="Arial"/>
                <a:cs typeface="Arial"/>
                <a:sym typeface="Arial"/>
              </a:rPr>
              <a:t>htingbu</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a:t>
            </a:r>
            <a:endParaRPr dirty="0"/>
          </a:p>
          <a:p>
            <a:pPr marL="800100" lvl="1" indent="-342900" algn="l" rtl="0">
              <a:lnSpc>
                <a:spcPct val="150000"/>
              </a:lnSpc>
              <a:spcBef>
                <a:spcPts val="0"/>
              </a:spcBef>
              <a:spcAft>
                <a:spcPts val="0"/>
              </a:spcAft>
              <a:buClr>
                <a:schemeClr val="dk1"/>
              </a:buClr>
              <a:buSzPts val="2800"/>
              <a:buChar char="•"/>
            </a:pPr>
            <a:r>
              <a:rPr lang="en-US" sz="2800" b="1" dirty="0" err="1" smtClean="0">
                <a:latin typeface="Arial"/>
                <a:ea typeface="Arial"/>
                <a:cs typeface="Arial"/>
                <a:sym typeface="Arial"/>
              </a:rPr>
              <a:t>Ginra</a:t>
            </a:r>
            <a:r>
              <a:rPr lang="en-US" sz="2800" b="1" dirty="0" smtClean="0">
                <a:latin typeface="Arial"/>
                <a:ea typeface="Arial"/>
                <a:cs typeface="Arial"/>
                <a:sym typeface="Arial"/>
              </a:rPr>
              <a:t> kata </a:t>
            </a:r>
            <a:r>
              <a:rPr lang="en-US" sz="2800" b="1" dirty="0" err="1" smtClean="0">
                <a:latin typeface="Arial"/>
                <a:ea typeface="Arial"/>
                <a:cs typeface="Arial"/>
                <a:sym typeface="Arial"/>
              </a:rPr>
              <a:t>kaw</a:t>
            </a:r>
            <a:r>
              <a:rPr lang="en-US" sz="2800" b="1" dirty="0" smtClean="0">
                <a:latin typeface="Arial"/>
                <a:ea typeface="Arial"/>
                <a:cs typeface="Arial"/>
                <a:sym typeface="Arial"/>
              </a:rPr>
              <a:t> </a:t>
            </a:r>
            <a:r>
              <a:rPr lang="en-US" sz="2800" b="1" dirty="0" err="1" smtClean="0">
                <a:latin typeface="Arial"/>
                <a:ea typeface="Arial"/>
                <a:cs typeface="Arial"/>
                <a:sym typeface="Arial"/>
              </a:rPr>
              <a:t>garum</a:t>
            </a:r>
            <a:r>
              <a:rPr lang="en-US" sz="2800" b="1" dirty="0" smtClean="0">
                <a:latin typeface="Arial"/>
                <a:ea typeface="Arial"/>
                <a:cs typeface="Arial"/>
                <a:sym typeface="Arial"/>
              </a:rPr>
              <a:t> </a:t>
            </a:r>
            <a:r>
              <a:rPr lang="en-US" sz="2800" b="1" dirty="0" err="1" smtClean="0">
                <a:latin typeface="Arial"/>
                <a:ea typeface="Arial"/>
                <a:cs typeface="Arial"/>
                <a:sym typeface="Arial"/>
              </a:rPr>
              <a:t>lajang</a:t>
            </a:r>
            <a:r>
              <a:rPr lang="en-US" sz="2800" b="1" dirty="0" smtClean="0">
                <a:latin typeface="Arial"/>
                <a:ea typeface="Arial"/>
                <a:cs typeface="Arial"/>
                <a:sym typeface="Arial"/>
              </a:rPr>
              <a:t> </a:t>
            </a:r>
            <a:r>
              <a:rPr lang="en-US" sz="2800" b="1" dirty="0" err="1" smtClean="0">
                <a:latin typeface="Arial"/>
                <a:ea typeface="Arial"/>
                <a:cs typeface="Arial"/>
                <a:sym typeface="Arial"/>
              </a:rPr>
              <a:t>ya</a:t>
            </a:r>
            <a:r>
              <a:rPr lang="en-US" sz="2800" b="1" dirty="0" smtClean="0">
                <a:latin typeface="Arial"/>
                <a:ea typeface="Arial"/>
                <a:cs typeface="Arial"/>
                <a:sym typeface="Arial"/>
              </a:rPr>
              <a:t> </a:t>
            </a:r>
            <a:r>
              <a:rPr lang="en-US" sz="2800" b="1" dirty="0" err="1" smtClean="0">
                <a:latin typeface="Arial"/>
                <a:ea typeface="Arial"/>
                <a:cs typeface="Arial"/>
                <a:sym typeface="Arial"/>
              </a:rPr>
              <a:t>nga</a:t>
            </a:r>
            <a:r>
              <a:rPr lang="en-US" sz="2800" b="1" dirty="0" smtClean="0">
                <a:latin typeface="Arial"/>
                <a:ea typeface="Arial"/>
                <a:cs typeface="Arial"/>
                <a:sym typeface="Arial"/>
              </a:rPr>
              <a:t> ai </a:t>
            </a:r>
            <a:r>
              <a:rPr lang="en-US" sz="2800" b="1" dirty="0" err="1" smtClean="0">
                <a:latin typeface="Arial"/>
                <a:ea typeface="Arial"/>
                <a:cs typeface="Arial"/>
                <a:sym typeface="Arial"/>
              </a:rPr>
              <a:t>hpung</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 </a:t>
            </a:r>
            <a:r>
              <a:rPr lang="en-US" sz="2800" b="1" dirty="0" err="1" smtClean="0">
                <a:latin typeface="Arial"/>
                <a:ea typeface="Arial"/>
                <a:cs typeface="Arial"/>
                <a:sym typeface="Arial"/>
              </a:rPr>
              <a:t>hpe</a:t>
            </a:r>
            <a:r>
              <a:rPr lang="en-US" sz="2800" b="1" dirty="0" smtClean="0">
                <a:latin typeface="Arial"/>
                <a:ea typeface="Arial"/>
                <a:cs typeface="Arial"/>
                <a:sym typeface="Arial"/>
              </a:rPr>
              <a:t> tam </a:t>
            </a:r>
            <a:r>
              <a:rPr lang="en-US" sz="2800" b="1" dirty="0" err="1" smtClean="0">
                <a:latin typeface="Arial"/>
                <a:ea typeface="Arial"/>
                <a:cs typeface="Arial"/>
                <a:sym typeface="Arial"/>
              </a:rPr>
              <a:t>sagawn</a:t>
            </a:r>
            <a:r>
              <a:rPr lang="en-US" sz="2800" b="1" dirty="0" smtClean="0">
                <a:latin typeface="Arial"/>
                <a:ea typeface="Arial"/>
                <a:cs typeface="Arial"/>
                <a:sym typeface="Arial"/>
              </a:rPr>
              <a:t> u. (</a:t>
            </a:r>
            <a:r>
              <a:rPr lang="en-US" sz="2800" b="1" dirty="0" err="1">
                <a:latin typeface="Arial"/>
                <a:ea typeface="Arial"/>
                <a:cs typeface="Arial"/>
                <a:sym typeface="Arial"/>
              </a:rPr>
              <a:t>G</a:t>
            </a:r>
            <a:r>
              <a:rPr lang="en-US" sz="2800" b="1" dirty="0" err="1" smtClean="0">
                <a:latin typeface="Arial"/>
                <a:ea typeface="Arial"/>
                <a:cs typeface="Arial"/>
                <a:sym typeface="Arial"/>
              </a:rPr>
              <a:t>a</a:t>
            </a:r>
            <a:r>
              <a:rPr lang="en-US" sz="2800" b="1" dirty="0" smtClean="0">
                <a:latin typeface="Arial"/>
                <a:ea typeface="Arial"/>
                <a:cs typeface="Arial"/>
                <a:sym typeface="Arial"/>
              </a:rPr>
              <a:t> </a:t>
            </a:r>
            <a:r>
              <a:rPr lang="en-US" sz="2800" b="1" dirty="0" err="1" smtClean="0">
                <a:latin typeface="Arial"/>
                <a:ea typeface="Arial"/>
                <a:cs typeface="Arial"/>
                <a:sym typeface="Arial"/>
              </a:rPr>
              <a:t>shadawn</a:t>
            </a:r>
            <a:r>
              <a:rPr lang="en-US" sz="2800" b="1" dirty="0" smtClean="0">
                <a:latin typeface="Arial"/>
                <a:ea typeface="Arial"/>
                <a:cs typeface="Arial"/>
                <a:sym typeface="Arial"/>
              </a:rPr>
              <a:t>- </a:t>
            </a:r>
            <a:r>
              <a:rPr lang="en-US" sz="2800" b="1" dirty="0" err="1" smtClean="0">
                <a:latin typeface="Arial"/>
                <a:ea typeface="Arial"/>
                <a:cs typeface="Arial"/>
                <a:sym typeface="Arial"/>
              </a:rPr>
              <a:t>asuya</a:t>
            </a:r>
            <a:r>
              <a:rPr lang="en-US" sz="2800" b="1" dirty="0" smtClean="0">
                <a:latin typeface="Arial"/>
                <a:ea typeface="Arial"/>
                <a:cs typeface="Arial"/>
                <a:sym typeface="Arial"/>
              </a:rPr>
              <a:t> </a:t>
            </a:r>
            <a:r>
              <a:rPr lang="en-US" sz="2800" b="1" dirty="0" err="1" smtClean="0">
                <a:latin typeface="Arial"/>
                <a:ea typeface="Arial"/>
                <a:cs typeface="Arial"/>
                <a:sym typeface="Arial"/>
              </a:rPr>
              <a:t>nre</a:t>
            </a:r>
            <a:r>
              <a:rPr lang="en-US" sz="2800" b="1" dirty="0" smtClean="0">
                <a:latin typeface="Arial"/>
                <a:ea typeface="Arial"/>
                <a:cs typeface="Arial"/>
                <a:sym typeface="Arial"/>
              </a:rPr>
              <a:t> ai </a:t>
            </a:r>
            <a:r>
              <a:rPr lang="en-US" sz="2800" b="1" dirty="0" err="1" smtClean="0">
                <a:latin typeface="Arial"/>
                <a:ea typeface="Arial"/>
                <a:cs typeface="Arial"/>
                <a:sym typeface="Arial"/>
              </a:rPr>
              <a:t>hpung</a:t>
            </a:r>
            <a:r>
              <a:rPr lang="en-US" sz="2800" b="1" dirty="0" smtClean="0">
                <a:latin typeface="Arial"/>
                <a:ea typeface="Arial"/>
                <a:cs typeface="Arial"/>
                <a:sym typeface="Arial"/>
              </a:rPr>
              <a:t>, </a:t>
            </a:r>
            <a:r>
              <a:rPr lang="en-US" sz="2800" b="1" dirty="0" err="1" smtClean="0">
                <a:latin typeface="Arial"/>
                <a:ea typeface="Arial"/>
                <a:cs typeface="Arial"/>
                <a:sym typeface="Arial"/>
              </a:rPr>
              <a:t>shawa</a:t>
            </a:r>
            <a:r>
              <a:rPr lang="en-US" sz="2800" b="1" dirty="0" smtClean="0">
                <a:latin typeface="Arial"/>
                <a:ea typeface="Arial"/>
                <a:cs typeface="Arial"/>
                <a:sym typeface="Arial"/>
              </a:rPr>
              <a:t> </a:t>
            </a:r>
            <a:r>
              <a:rPr lang="en-US" sz="2800" b="1" dirty="0" err="1" smtClean="0">
                <a:latin typeface="Arial"/>
                <a:ea typeface="Arial"/>
                <a:cs typeface="Arial"/>
                <a:sym typeface="Arial"/>
              </a:rPr>
              <a:t>masha</a:t>
            </a:r>
            <a:r>
              <a:rPr lang="en-US" sz="2800" b="1" dirty="0" smtClean="0">
                <a:latin typeface="Arial"/>
                <a:ea typeface="Arial"/>
                <a:cs typeface="Arial"/>
                <a:sym typeface="Arial"/>
              </a:rPr>
              <a:t> </a:t>
            </a:r>
            <a:r>
              <a:rPr lang="en-US" sz="2800" b="1" dirty="0" err="1" smtClean="0">
                <a:latin typeface="Arial"/>
                <a:ea typeface="Arial"/>
                <a:cs typeface="Arial"/>
                <a:sym typeface="Arial"/>
              </a:rPr>
              <a:t>hpe</a:t>
            </a:r>
            <a:r>
              <a:rPr lang="en-US" sz="2800" b="1" dirty="0" smtClean="0">
                <a:latin typeface="Arial"/>
                <a:ea typeface="Arial"/>
                <a:cs typeface="Arial"/>
                <a:sym typeface="Arial"/>
              </a:rPr>
              <a:t> </a:t>
            </a:r>
            <a:r>
              <a:rPr lang="en-US" sz="2800" b="1" dirty="0" err="1" smtClean="0">
                <a:latin typeface="Arial"/>
                <a:ea typeface="Arial"/>
                <a:cs typeface="Arial"/>
                <a:sym typeface="Arial"/>
              </a:rPr>
              <a:t>madung</a:t>
            </a:r>
            <a:r>
              <a:rPr lang="en-US" sz="2800" b="1" dirty="0" smtClean="0">
                <a:latin typeface="Arial"/>
                <a:ea typeface="Arial"/>
                <a:cs typeface="Arial"/>
                <a:sym typeface="Arial"/>
              </a:rPr>
              <a:t> </a:t>
            </a:r>
            <a:r>
              <a:rPr lang="en-US" sz="2800" b="1" dirty="0" err="1" smtClean="0">
                <a:latin typeface="Arial"/>
                <a:ea typeface="Arial"/>
                <a:cs typeface="Arial"/>
                <a:sym typeface="Arial"/>
              </a:rPr>
              <a:t>tawn</a:t>
            </a:r>
            <a:r>
              <a:rPr lang="en-US" sz="2800" b="1" dirty="0" smtClean="0">
                <a:latin typeface="Arial"/>
                <a:ea typeface="Arial"/>
                <a:cs typeface="Arial"/>
                <a:sym typeface="Arial"/>
              </a:rPr>
              <a:t> ai </a:t>
            </a:r>
            <a:r>
              <a:rPr lang="en-US" sz="2800" b="1" dirty="0" err="1" smtClean="0">
                <a:latin typeface="Arial"/>
                <a:ea typeface="Arial"/>
                <a:cs typeface="Arial"/>
                <a:sym typeface="Arial"/>
              </a:rPr>
              <a:t>hpung</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 </a:t>
            </a:r>
            <a:r>
              <a:rPr lang="en-US" sz="2800" b="1" dirty="0" err="1" smtClean="0">
                <a:latin typeface="Arial"/>
                <a:ea typeface="Arial"/>
                <a:cs typeface="Arial"/>
                <a:sym typeface="Arial"/>
              </a:rPr>
              <a:t>hte</a:t>
            </a:r>
            <a:r>
              <a:rPr lang="en-US" sz="2800" b="1" dirty="0" smtClean="0">
                <a:latin typeface="Arial"/>
                <a:ea typeface="Arial"/>
                <a:cs typeface="Arial"/>
                <a:sym typeface="Arial"/>
              </a:rPr>
              <a:t> </a:t>
            </a:r>
            <a:r>
              <a:rPr lang="en-US" sz="2800" b="1" dirty="0" err="1" smtClean="0">
                <a:latin typeface="Arial"/>
                <a:ea typeface="Arial"/>
                <a:cs typeface="Arial"/>
                <a:sym typeface="Arial"/>
              </a:rPr>
              <a:t>makam</a:t>
            </a:r>
            <a:r>
              <a:rPr lang="en-US" sz="2800" b="1" dirty="0" smtClean="0">
                <a:latin typeface="Arial"/>
                <a:ea typeface="Arial"/>
                <a:cs typeface="Arial"/>
                <a:sym typeface="Arial"/>
              </a:rPr>
              <a:t> </a:t>
            </a:r>
            <a:r>
              <a:rPr lang="en-US" sz="2800" b="1" dirty="0" err="1" smtClean="0">
                <a:latin typeface="Arial"/>
                <a:ea typeface="Arial"/>
                <a:cs typeface="Arial"/>
                <a:sym typeface="Arial"/>
              </a:rPr>
              <a:t>masham</a:t>
            </a:r>
            <a:r>
              <a:rPr lang="en-US" sz="2800" b="1" dirty="0" smtClean="0">
                <a:latin typeface="Arial"/>
                <a:ea typeface="Arial"/>
                <a:cs typeface="Arial"/>
                <a:sym typeface="Arial"/>
              </a:rPr>
              <a:t> </a:t>
            </a:r>
            <a:r>
              <a:rPr lang="en-US" sz="2800" b="1" dirty="0" err="1" smtClean="0">
                <a:latin typeface="Arial"/>
                <a:ea typeface="Arial"/>
                <a:cs typeface="Arial"/>
                <a:sym typeface="Arial"/>
              </a:rPr>
              <a:t>hpung</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a:t>
            </a:r>
            <a:endParaRPr sz="3600" b="1" dirty="0">
              <a:latin typeface="Arial"/>
              <a:ea typeface="Arial"/>
              <a:cs typeface="Arial"/>
              <a:sym typeface="Arial"/>
            </a:endParaRPr>
          </a:p>
        </p:txBody>
      </p:sp>
      <p:pic>
        <p:nvPicPr>
          <p:cNvPr id="377" name="Google Shape;377;p28" descr="Magnifying glass"/>
          <p:cNvPicPr preferRelativeResize="0"/>
          <p:nvPr/>
        </p:nvPicPr>
        <p:blipFill rotWithShape="1">
          <a:blip r:embed="rId3">
            <a:alphaModFix/>
          </a:blip>
          <a:srcRect/>
          <a:stretch/>
        </p:blipFill>
        <p:spPr>
          <a:xfrm>
            <a:off x="8522550" y="-227950"/>
            <a:ext cx="3583625" cy="358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9"/>
          <p:cNvSpPr txBox="1">
            <a:spLocks noGrp="1"/>
          </p:cNvSpPr>
          <p:nvPr>
            <p:ph type="ctrTitle"/>
          </p:nvPr>
        </p:nvSpPr>
        <p:spPr>
          <a:xfrm>
            <a:off x="640080" y="320041"/>
            <a:ext cx="6692827" cy="243814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dirty="0">
                <a:latin typeface="Arial"/>
                <a:ea typeface="Arial"/>
                <a:cs typeface="Arial"/>
                <a:sym typeface="Arial"/>
              </a:rPr>
              <a:t/>
            </a:r>
            <a:br>
              <a:rPr lang="en-US" b="1" dirty="0">
                <a:latin typeface="Arial"/>
                <a:ea typeface="Arial"/>
                <a:cs typeface="Arial"/>
                <a:sym typeface="Arial"/>
              </a:rPr>
            </a:br>
            <a:r>
              <a:rPr lang="en-US" b="1" dirty="0">
                <a:latin typeface="Arial"/>
                <a:ea typeface="Arial"/>
                <a:cs typeface="Arial"/>
                <a:sym typeface="Arial"/>
              </a:rPr>
              <a:t/>
            </a:r>
            <a:br>
              <a:rPr lang="en-US" b="1" dirty="0">
                <a:latin typeface="Arial"/>
                <a:ea typeface="Arial"/>
                <a:cs typeface="Arial"/>
                <a:sym typeface="Arial"/>
              </a:rPr>
            </a:br>
            <a:r>
              <a:rPr lang="en-US" b="1" dirty="0">
                <a:latin typeface="Arial"/>
                <a:ea typeface="Arial"/>
                <a:cs typeface="Arial"/>
                <a:sym typeface="Arial"/>
              </a:rPr>
              <a:t>S</a:t>
            </a:r>
            <a:r>
              <a:rPr lang="en-US" b="1" dirty="0" smtClean="0">
                <a:latin typeface="Arial"/>
                <a:ea typeface="Arial"/>
                <a:cs typeface="Arial"/>
                <a:sym typeface="Arial"/>
              </a:rPr>
              <a:t>an la </a:t>
            </a:r>
            <a:r>
              <a:rPr lang="en-US" b="1" dirty="0" err="1" smtClean="0">
                <a:latin typeface="Arial"/>
                <a:ea typeface="Arial"/>
                <a:cs typeface="Arial"/>
                <a:sym typeface="Arial"/>
              </a:rPr>
              <a:t>ai</a:t>
            </a:r>
            <a:r>
              <a:rPr lang="en-US" b="1" dirty="0" smtClean="0">
                <a:latin typeface="Arial"/>
                <a:ea typeface="Arial"/>
                <a:cs typeface="Arial"/>
                <a:sym typeface="Arial"/>
              </a:rPr>
              <a:t> lam</a:t>
            </a:r>
            <a:endParaRPr dirty="0">
              <a:latin typeface="Arial"/>
              <a:ea typeface="Arial"/>
              <a:cs typeface="Arial"/>
              <a:sym typeface="Arial"/>
            </a:endParaRPr>
          </a:p>
        </p:txBody>
      </p:sp>
      <p:sp>
        <p:nvSpPr>
          <p:cNvPr id="384" name="Google Shape;384;p29"/>
          <p:cNvSpPr txBox="1">
            <a:spLocks noGrp="1"/>
          </p:cNvSpPr>
          <p:nvPr>
            <p:ph type="subTitle" idx="1"/>
          </p:nvPr>
        </p:nvSpPr>
        <p:spPr>
          <a:xfrm>
            <a:off x="533400" y="2895600"/>
            <a:ext cx="7820312" cy="2515163"/>
          </a:xfrm>
          <a:prstGeom prst="rect">
            <a:avLst/>
          </a:prstGeom>
          <a:noFill/>
          <a:ln>
            <a:noFill/>
          </a:ln>
        </p:spPr>
        <p:txBody>
          <a:bodyPr spcFirstLastPara="1" wrap="square" lIns="91425" tIns="45700" rIns="91425" bIns="45700" anchor="t" anchorCtr="0">
            <a:noAutofit/>
          </a:bodyPr>
          <a:lstStyle/>
          <a:p>
            <a:pPr marL="457200" lvl="1" indent="-177800" algn="l" rtl="0">
              <a:lnSpc>
                <a:spcPct val="150000"/>
              </a:lnSpc>
              <a:spcBef>
                <a:spcPts val="0"/>
              </a:spcBef>
              <a:spcAft>
                <a:spcPts val="0"/>
              </a:spcAft>
              <a:buClr>
                <a:schemeClr val="dk1"/>
              </a:buClr>
              <a:buSzPts val="2800"/>
              <a:buChar char="•"/>
            </a:pPr>
            <a:r>
              <a:rPr lang="en-US" sz="2800" b="1" dirty="0">
                <a:latin typeface="Arial"/>
                <a:ea typeface="Arial"/>
                <a:cs typeface="Arial"/>
                <a:sym typeface="Arial"/>
              </a:rPr>
              <a:t> </a:t>
            </a:r>
            <a:r>
              <a:rPr lang="en-US" sz="2800" b="1" dirty="0" err="1" smtClean="0">
                <a:latin typeface="Arial"/>
                <a:ea typeface="Arial"/>
                <a:cs typeface="Arial"/>
                <a:sym typeface="Arial"/>
              </a:rPr>
              <a:t>Garum</a:t>
            </a:r>
            <a:r>
              <a:rPr lang="en-US" sz="2800" b="1" dirty="0" smtClean="0">
                <a:latin typeface="Arial"/>
                <a:ea typeface="Arial"/>
                <a:cs typeface="Arial"/>
                <a:sym typeface="Arial"/>
              </a:rPr>
              <a:t> </a:t>
            </a:r>
            <a:r>
              <a:rPr lang="en-US" sz="2800" b="1" dirty="0" err="1" smtClean="0">
                <a:latin typeface="Arial"/>
                <a:ea typeface="Arial"/>
                <a:cs typeface="Arial"/>
                <a:sym typeface="Arial"/>
              </a:rPr>
              <a:t>shingtau</a:t>
            </a:r>
            <a:r>
              <a:rPr lang="en-US" sz="2800" b="1" dirty="0" smtClean="0">
                <a:latin typeface="Arial"/>
                <a:ea typeface="Arial"/>
                <a:cs typeface="Arial"/>
                <a:sym typeface="Arial"/>
              </a:rPr>
              <a:t> lam a </a:t>
            </a:r>
            <a:r>
              <a:rPr lang="en-US" sz="2800" b="1" dirty="0" err="1" smtClean="0">
                <a:latin typeface="Arial"/>
                <a:ea typeface="Arial"/>
                <a:cs typeface="Arial"/>
                <a:sym typeface="Arial"/>
              </a:rPr>
              <a:t>matu</a:t>
            </a:r>
            <a:r>
              <a:rPr lang="en-US" sz="2800" b="1" dirty="0" smtClean="0">
                <a:latin typeface="Arial"/>
                <a:ea typeface="Arial"/>
                <a:cs typeface="Arial"/>
                <a:sym typeface="Arial"/>
              </a:rPr>
              <a:t> tam </a:t>
            </a:r>
            <a:r>
              <a:rPr lang="en-US" sz="2800" b="1" dirty="0" err="1" smtClean="0">
                <a:latin typeface="Arial"/>
                <a:ea typeface="Arial"/>
                <a:cs typeface="Arial"/>
                <a:sym typeface="Arial"/>
              </a:rPr>
              <a:t>sawk</a:t>
            </a:r>
            <a:r>
              <a:rPr lang="en-US" sz="2800" b="1" dirty="0" smtClean="0">
                <a:latin typeface="Arial"/>
                <a:ea typeface="Arial"/>
                <a:cs typeface="Arial"/>
                <a:sym typeface="Arial"/>
              </a:rPr>
              <a:t> </a:t>
            </a:r>
            <a:r>
              <a:rPr lang="en-US" sz="2800" b="1" dirty="0" err="1" smtClean="0">
                <a:latin typeface="Arial"/>
                <a:ea typeface="Arial"/>
                <a:cs typeface="Arial"/>
                <a:sym typeface="Arial"/>
              </a:rPr>
              <a:t>shapraw</a:t>
            </a:r>
            <a:r>
              <a:rPr lang="en-US" sz="2800" b="1" dirty="0" smtClean="0">
                <a:latin typeface="Arial"/>
                <a:ea typeface="Arial"/>
                <a:cs typeface="Arial"/>
                <a:sym typeface="Arial"/>
              </a:rPr>
              <a:t> </a:t>
            </a:r>
            <a:r>
              <a:rPr lang="en-US" sz="2800" b="1" dirty="0" err="1" smtClean="0">
                <a:latin typeface="Arial"/>
                <a:ea typeface="Arial"/>
                <a:cs typeface="Arial"/>
                <a:sym typeface="Arial"/>
              </a:rPr>
              <a:t>lu</a:t>
            </a:r>
            <a:r>
              <a:rPr lang="en-US" sz="2800" b="1" dirty="0" smtClean="0">
                <a:latin typeface="Arial"/>
                <a:ea typeface="Arial"/>
                <a:cs typeface="Arial"/>
                <a:sym typeface="Arial"/>
              </a:rPr>
              <a:t> da ai </a:t>
            </a:r>
            <a:r>
              <a:rPr lang="en-US" sz="2800" b="1" dirty="0" err="1" smtClean="0">
                <a:latin typeface="Arial"/>
                <a:ea typeface="Arial"/>
                <a:cs typeface="Arial"/>
                <a:sym typeface="Arial"/>
              </a:rPr>
              <a:t>garum</a:t>
            </a:r>
            <a:r>
              <a:rPr lang="en-US" sz="2800" b="1" dirty="0" smtClean="0">
                <a:latin typeface="Arial"/>
                <a:ea typeface="Arial"/>
                <a:cs typeface="Arial"/>
                <a:sym typeface="Arial"/>
              </a:rPr>
              <a:t> </a:t>
            </a:r>
            <a:r>
              <a:rPr lang="en-US" sz="2800" b="1" dirty="0" err="1" smtClean="0">
                <a:latin typeface="Arial"/>
                <a:ea typeface="Arial"/>
                <a:cs typeface="Arial"/>
                <a:sym typeface="Arial"/>
              </a:rPr>
              <a:t>ninghpang</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 de </a:t>
            </a:r>
            <a:r>
              <a:rPr lang="en-US" sz="2800" b="1" dirty="0" err="1" smtClean="0">
                <a:latin typeface="Arial"/>
                <a:ea typeface="Arial"/>
                <a:cs typeface="Arial"/>
                <a:sym typeface="Arial"/>
              </a:rPr>
              <a:t>shanhte</a:t>
            </a:r>
            <a:r>
              <a:rPr lang="en-US" sz="2800" b="1" dirty="0" smtClean="0">
                <a:latin typeface="Arial"/>
                <a:ea typeface="Arial"/>
                <a:cs typeface="Arial"/>
                <a:sym typeface="Arial"/>
              </a:rPr>
              <a:t> </a:t>
            </a:r>
            <a:r>
              <a:rPr lang="en-US" sz="2800" b="1" dirty="0" err="1" smtClean="0">
                <a:latin typeface="Arial"/>
                <a:ea typeface="Arial"/>
                <a:cs typeface="Arial"/>
                <a:sym typeface="Arial"/>
              </a:rPr>
              <a:t>sa</a:t>
            </a:r>
            <a:r>
              <a:rPr lang="en-US" sz="2800" b="1" dirty="0" smtClean="0">
                <a:latin typeface="Arial"/>
                <a:ea typeface="Arial"/>
                <a:cs typeface="Arial"/>
                <a:sym typeface="Arial"/>
              </a:rPr>
              <a:t> </a:t>
            </a:r>
            <a:r>
              <a:rPr lang="en-US" sz="2800" b="1" dirty="0" err="1" smtClean="0">
                <a:latin typeface="Arial"/>
                <a:ea typeface="Arial"/>
                <a:cs typeface="Arial"/>
                <a:sym typeface="Arial"/>
              </a:rPr>
              <a:t>mayu</a:t>
            </a:r>
            <a:r>
              <a:rPr lang="en-US" sz="2800" b="1" dirty="0" smtClean="0">
                <a:latin typeface="Arial"/>
                <a:ea typeface="Arial"/>
                <a:cs typeface="Arial"/>
                <a:sym typeface="Arial"/>
              </a:rPr>
              <a:t>/ </a:t>
            </a:r>
            <a:r>
              <a:rPr lang="en-US" sz="2800" b="1" dirty="0" err="1" smtClean="0">
                <a:latin typeface="Arial"/>
                <a:ea typeface="Arial"/>
                <a:cs typeface="Arial"/>
                <a:sym typeface="Arial"/>
              </a:rPr>
              <a:t>nsa</a:t>
            </a:r>
            <a:r>
              <a:rPr lang="en-US" sz="2800" b="1" dirty="0" smtClean="0">
                <a:latin typeface="Arial"/>
                <a:ea typeface="Arial"/>
                <a:cs typeface="Arial"/>
                <a:sym typeface="Arial"/>
              </a:rPr>
              <a:t> </a:t>
            </a:r>
            <a:r>
              <a:rPr lang="en-US" sz="2800" b="1" dirty="0" err="1" smtClean="0">
                <a:latin typeface="Arial"/>
                <a:ea typeface="Arial"/>
                <a:cs typeface="Arial"/>
                <a:sym typeface="Arial"/>
              </a:rPr>
              <a:t>mayu</a:t>
            </a:r>
            <a:r>
              <a:rPr lang="en-US" sz="2800" b="1" dirty="0" smtClean="0">
                <a:latin typeface="Arial"/>
                <a:ea typeface="Arial"/>
                <a:cs typeface="Arial"/>
                <a:sym typeface="Arial"/>
              </a:rPr>
              <a:t> </a:t>
            </a:r>
            <a:r>
              <a:rPr lang="en-US" sz="2800" b="1" dirty="0" err="1" smtClean="0">
                <a:latin typeface="Arial"/>
                <a:ea typeface="Arial"/>
                <a:cs typeface="Arial"/>
                <a:sym typeface="Arial"/>
              </a:rPr>
              <a:t>hpe</a:t>
            </a:r>
            <a:r>
              <a:rPr lang="en-US" sz="2800" b="1" dirty="0" smtClean="0">
                <a:latin typeface="Arial"/>
                <a:ea typeface="Arial"/>
                <a:cs typeface="Arial"/>
                <a:sym typeface="Arial"/>
              </a:rPr>
              <a:t> san </a:t>
            </a:r>
            <a:r>
              <a:rPr lang="en-US" sz="2800" b="1" dirty="0" err="1" smtClean="0">
                <a:latin typeface="Arial"/>
                <a:ea typeface="Arial"/>
                <a:cs typeface="Arial"/>
                <a:sym typeface="Arial"/>
              </a:rPr>
              <a:t>yu</a:t>
            </a:r>
            <a:r>
              <a:rPr lang="en-US" sz="2800" b="1" dirty="0" smtClean="0">
                <a:latin typeface="Arial"/>
                <a:ea typeface="Arial"/>
                <a:cs typeface="Arial"/>
                <a:sym typeface="Arial"/>
              </a:rPr>
              <a:t> u. </a:t>
            </a:r>
          </a:p>
          <a:p>
            <a:pPr marL="457200" lvl="1" indent="-177800" algn="l" rtl="0">
              <a:lnSpc>
                <a:spcPct val="150000"/>
              </a:lnSpc>
              <a:spcBef>
                <a:spcPts val="0"/>
              </a:spcBef>
              <a:spcAft>
                <a:spcPts val="0"/>
              </a:spcAft>
              <a:buClr>
                <a:schemeClr val="dk1"/>
              </a:buClr>
              <a:buSzPts val="2800"/>
              <a:buChar char="•"/>
            </a:pPr>
            <a:r>
              <a:rPr lang="en-US" sz="2800" b="1" dirty="0">
                <a:latin typeface="Arial"/>
                <a:ea typeface="Arial"/>
                <a:cs typeface="Arial"/>
                <a:sym typeface="Arial"/>
              </a:rPr>
              <a:t> T</a:t>
            </a:r>
            <a:r>
              <a:rPr lang="en-US" sz="2800" b="1" dirty="0" smtClean="0">
                <a:latin typeface="Arial"/>
                <a:ea typeface="Arial"/>
                <a:cs typeface="Arial"/>
                <a:sym typeface="Arial"/>
              </a:rPr>
              <a:t>am </a:t>
            </a:r>
            <a:r>
              <a:rPr lang="en-US" sz="2800" b="1" dirty="0" err="1" smtClean="0">
                <a:latin typeface="Arial"/>
                <a:ea typeface="Arial"/>
                <a:cs typeface="Arial"/>
                <a:sym typeface="Arial"/>
              </a:rPr>
              <a:t>sawkshapraw</a:t>
            </a:r>
            <a:r>
              <a:rPr lang="en-US" sz="2800" b="1" dirty="0" smtClean="0">
                <a:latin typeface="Arial"/>
                <a:ea typeface="Arial"/>
                <a:cs typeface="Arial"/>
                <a:sym typeface="Arial"/>
              </a:rPr>
              <a:t> </a:t>
            </a:r>
            <a:r>
              <a:rPr lang="en-US" sz="2800" b="1" dirty="0" err="1" smtClean="0">
                <a:latin typeface="Arial"/>
                <a:ea typeface="Arial"/>
                <a:cs typeface="Arial"/>
                <a:sym typeface="Arial"/>
              </a:rPr>
              <a:t>lu</a:t>
            </a:r>
            <a:r>
              <a:rPr lang="en-US" sz="2800" b="1" dirty="0" smtClean="0">
                <a:latin typeface="Arial"/>
                <a:ea typeface="Arial"/>
                <a:cs typeface="Arial"/>
                <a:sym typeface="Arial"/>
              </a:rPr>
              <a:t> da ai </a:t>
            </a:r>
            <a:r>
              <a:rPr lang="en-US" sz="2800" b="1" dirty="0" err="1" smtClean="0">
                <a:latin typeface="Arial"/>
                <a:ea typeface="Arial"/>
                <a:cs typeface="Arial"/>
                <a:sym typeface="Arial"/>
              </a:rPr>
              <a:t>garum</a:t>
            </a:r>
            <a:r>
              <a:rPr lang="en-US" sz="2800" b="1" dirty="0" smtClean="0">
                <a:latin typeface="Arial"/>
                <a:ea typeface="Arial"/>
                <a:cs typeface="Arial"/>
                <a:sym typeface="Arial"/>
              </a:rPr>
              <a:t> </a:t>
            </a:r>
            <a:r>
              <a:rPr lang="en-US" sz="2800" b="1" dirty="0" err="1" smtClean="0">
                <a:latin typeface="Arial"/>
                <a:ea typeface="Arial"/>
                <a:cs typeface="Arial"/>
                <a:sym typeface="Arial"/>
              </a:rPr>
              <a:t>ninghpang</a:t>
            </a:r>
            <a:r>
              <a:rPr lang="en-US" sz="2800" b="1" dirty="0" smtClean="0">
                <a:latin typeface="Arial"/>
                <a:ea typeface="Arial"/>
                <a:cs typeface="Arial"/>
                <a:sym typeface="Arial"/>
              </a:rPr>
              <a:t> </a:t>
            </a:r>
            <a:r>
              <a:rPr lang="en-US" sz="2800" b="1" dirty="0" err="1" smtClean="0">
                <a:latin typeface="Arial"/>
                <a:ea typeface="Arial"/>
                <a:cs typeface="Arial"/>
                <a:sym typeface="Arial"/>
              </a:rPr>
              <a:t>salang</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 </a:t>
            </a:r>
            <a:r>
              <a:rPr lang="en-US" sz="2800" b="1" dirty="0" err="1" smtClean="0">
                <a:latin typeface="Arial"/>
                <a:ea typeface="Arial"/>
                <a:cs typeface="Arial"/>
                <a:sym typeface="Arial"/>
              </a:rPr>
              <a:t>hpung</a:t>
            </a:r>
            <a:r>
              <a:rPr lang="en-US" sz="2800" b="1" dirty="0" smtClean="0">
                <a:latin typeface="Arial"/>
                <a:ea typeface="Arial"/>
                <a:cs typeface="Arial"/>
                <a:sym typeface="Arial"/>
              </a:rPr>
              <a:t> </a:t>
            </a:r>
            <a:r>
              <a:rPr lang="en-US" sz="2800" b="1" dirty="0" err="1" smtClean="0">
                <a:latin typeface="Arial"/>
                <a:ea typeface="Arial"/>
                <a:cs typeface="Arial"/>
                <a:sym typeface="Arial"/>
              </a:rPr>
              <a:t>ni</a:t>
            </a:r>
            <a:r>
              <a:rPr lang="en-US" sz="2800" b="1" dirty="0" smtClean="0">
                <a:latin typeface="Arial"/>
                <a:ea typeface="Arial"/>
                <a:cs typeface="Arial"/>
                <a:sym typeface="Arial"/>
              </a:rPr>
              <a:t> </a:t>
            </a:r>
            <a:r>
              <a:rPr lang="en-US" sz="2800" b="1" dirty="0" err="1" smtClean="0">
                <a:latin typeface="Arial"/>
                <a:ea typeface="Arial"/>
                <a:cs typeface="Arial"/>
                <a:sym typeface="Arial"/>
              </a:rPr>
              <a:t>hpe</a:t>
            </a:r>
            <a:r>
              <a:rPr lang="en-US" sz="2800" b="1" dirty="0" smtClean="0">
                <a:latin typeface="Arial"/>
                <a:ea typeface="Arial"/>
                <a:cs typeface="Arial"/>
                <a:sym typeface="Arial"/>
              </a:rPr>
              <a:t> san n-</a:t>
            </a:r>
            <a:r>
              <a:rPr lang="en-US" sz="2800" b="1" dirty="0" err="1" smtClean="0">
                <a:latin typeface="Arial"/>
                <a:ea typeface="Arial"/>
                <a:cs typeface="Arial"/>
                <a:sym typeface="Arial"/>
              </a:rPr>
              <a:t>na</a:t>
            </a:r>
            <a:r>
              <a:rPr lang="en-US" sz="2800" b="1" dirty="0" smtClean="0">
                <a:latin typeface="Arial"/>
                <a:ea typeface="Arial"/>
                <a:cs typeface="Arial"/>
                <a:sym typeface="Arial"/>
              </a:rPr>
              <a:t> </a:t>
            </a:r>
            <a:r>
              <a:rPr lang="en-US" sz="2800" b="1" dirty="0" err="1" smtClean="0">
                <a:latin typeface="Arial"/>
                <a:ea typeface="Arial"/>
                <a:cs typeface="Arial"/>
                <a:sym typeface="Arial"/>
              </a:rPr>
              <a:t>sagawn</a:t>
            </a:r>
            <a:r>
              <a:rPr lang="en-US" sz="2800" b="1" dirty="0" smtClean="0">
                <a:latin typeface="Arial"/>
                <a:ea typeface="Arial"/>
                <a:cs typeface="Arial"/>
                <a:sym typeface="Arial"/>
              </a:rPr>
              <a:t> la u.</a:t>
            </a:r>
            <a:endParaRPr sz="3600" b="1" dirty="0">
              <a:latin typeface="Arial"/>
              <a:ea typeface="Arial"/>
              <a:cs typeface="Arial"/>
              <a:sym typeface="Arial"/>
            </a:endParaRPr>
          </a:p>
        </p:txBody>
      </p:sp>
      <p:pic>
        <p:nvPicPr>
          <p:cNvPr id="385" name="Google Shape;385;p29" descr="Question mark"/>
          <p:cNvPicPr preferRelativeResize="0"/>
          <p:nvPr/>
        </p:nvPicPr>
        <p:blipFill rotWithShape="1">
          <a:blip r:embed="rId3">
            <a:alphaModFix/>
          </a:blip>
          <a:srcRect/>
          <a:stretch/>
        </p:blipFill>
        <p:spPr>
          <a:xfrm>
            <a:off x="7781544" y="545889"/>
            <a:ext cx="4087368" cy="40873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9"/>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143" name="Google Shape;143;p69"/>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144" name="Google Shape;144;p69"/>
          <p:cNvPicPr preferRelativeResize="0"/>
          <p:nvPr/>
        </p:nvPicPr>
        <p:blipFill rotWithShape="1">
          <a:blip r:embed="rId3">
            <a:alphaModFix/>
          </a:blip>
          <a:srcRect/>
          <a:stretch/>
        </p:blipFill>
        <p:spPr>
          <a:xfrm>
            <a:off x="-43165" y="19050"/>
            <a:ext cx="12192000" cy="6838950"/>
          </a:xfrm>
          <a:prstGeom prst="rect">
            <a:avLst/>
          </a:prstGeom>
          <a:noFill/>
          <a:ln>
            <a:noFill/>
          </a:ln>
        </p:spPr>
      </p:pic>
      <p:sp>
        <p:nvSpPr>
          <p:cNvPr id="145" name="Google Shape;145;p69"/>
          <p:cNvSpPr/>
          <p:nvPr/>
        </p:nvSpPr>
        <p:spPr>
          <a:xfrm>
            <a:off x="4900789" y="2868706"/>
            <a:ext cx="2106709" cy="357774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 name="Google Shape;146;p69"/>
          <p:cNvSpPr txBox="1"/>
          <p:nvPr/>
        </p:nvSpPr>
        <p:spPr>
          <a:xfrm>
            <a:off x="3200400" y="587445"/>
            <a:ext cx="6185339" cy="830956"/>
          </a:xfrm>
          <a:prstGeom prst="rect">
            <a:avLst/>
          </a:prstGeom>
          <a:solidFill>
            <a:schemeClr val="lt1"/>
          </a:solidFill>
          <a:ln>
            <a:noFill/>
          </a:ln>
        </p:spPr>
        <p:txBody>
          <a:bodyPr spcFirstLastPara="1" wrap="square" lIns="91425" tIns="45700" rIns="91425" bIns="45700" anchor="t" anchorCtr="0">
            <a:spAutoFit/>
          </a:bodyPr>
          <a:lstStyle/>
          <a:p>
            <a:pPr>
              <a:buSzPts val="4000"/>
            </a:pPr>
            <a:r>
              <a:rPr lang="en-GB" sz="4800" b="1" dirty="0"/>
              <a:t>Module </a:t>
            </a:r>
            <a:r>
              <a:rPr lang="en-GB" sz="4800" b="1" dirty="0" err="1" smtClean="0"/>
              <a:t>matsun</a:t>
            </a:r>
            <a:r>
              <a:rPr lang="en-GB" sz="4800" b="1" dirty="0" smtClean="0"/>
              <a:t> lam</a:t>
            </a:r>
            <a:endParaRPr sz="4800" b="0" i="0" u="none" strike="noStrike" cap="none" dirty="0">
              <a:solidFill>
                <a:srgbClr val="000000"/>
              </a:solidFill>
              <a:sym typeface="Arial"/>
            </a:endParaRPr>
          </a:p>
        </p:txBody>
      </p:sp>
      <p:sp>
        <p:nvSpPr>
          <p:cNvPr id="147" name="Google Shape;147;p69"/>
          <p:cNvSpPr txBox="1"/>
          <p:nvPr/>
        </p:nvSpPr>
        <p:spPr>
          <a:xfrm>
            <a:off x="639674" y="5130337"/>
            <a:ext cx="2135060" cy="1015622"/>
          </a:xfrm>
          <a:prstGeom prst="rect">
            <a:avLst/>
          </a:prstGeom>
          <a:solidFill>
            <a:schemeClr val="lt1"/>
          </a:solidFill>
          <a:ln>
            <a:noFill/>
          </a:ln>
        </p:spPr>
        <p:txBody>
          <a:bodyPr spcFirstLastPara="1" wrap="square" lIns="91425" tIns="45700" rIns="91425" bIns="45700" anchor="t" anchorCtr="0">
            <a:spAutoFit/>
          </a:bodyPr>
          <a:lstStyle/>
          <a:p>
            <a:pPr>
              <a:buSzPts val="2000"/>
            </a:pPr>
            <a:r>
              <a:rPr lang="en-US" sz="2000" b="1" dirty="0" err="1"/>
              <a:t>Tinang</a:t>
            </a:r>
            <a:r>
              <a:rPr lang="en-US" sz="2000" b="1" dirty="0"/>
              <a:t> </a:t>
            </a:r>
            <a:r>
              <a:rPr lang="en-US" sz="2000" b="1" dirty="0" err="1"/>
              <a:t>madu</a:t>
            </a:r>
            <a:r>
              <a:rPr lang="en-US" sz="2000" b="1" dirty="0"/>
              <a:t> </a:t>
            </a:r>
            <a:r>
              <a:rPr lang="en-US" sz="2000" b="1" dirty="0" err="1"/>
              <a:t>hkum</a:t>
            </a:r>
            <a:r>
              <a:rPr lang="en-US" sz="2000" b="1" dirty="0"/>
              <a:t> a </a:t>
            </a:r>
            <a:r>
              <a:rPr lang="en-US" sz="2000" b="1" dirty="0" err="1"/>
              <a:t>hkamja</a:t>
            </a:r>
            <a:r>
              <a:rPr lang="en-US" sz="2000" b="1" dirty="0"/>
              <a:t> </a:t>
            </a:r>
            <a:r>
              <a:rPr lang="en-US" sz="2000" b="1" dirty="0" err="1"/>
              <a:t>ngwi</a:t>
            </a:r>
            <a:r>
              <a:rPr lang="en-US" sz="2000" b="1" dirty="0"/>
              <a:t> </a:t>
            </a:r>
            <a:r>
              <a:rPr lang="en-US" sz="2000" b="1" dirty="0" err="1"/>
              <a:t>pyaw</a:t>
            </a:r>
            <a:r>
              <a:rPr lang="en-US" sz="2000" b="1" dirty="0"/>
              <a:t> </a:t>
            </a:r>
            <a:r>
              <a:rPr lang="en-US" sz="2000" b="1" dirty="0" smtClean="0"/>
              <a:t>lam</a:t>
            </a:r>
            <a:endParaRPr lang="en-US" sz="2000" b="1" dirty="0"/>
          </a:p>
        </p:txBody>
      </p:sp>
      <p:sp>
        <p:nvSpPr>
          <p:cNvPr id="148" name="Google Shape;148;p69"/>
          <p:cNvSpPr txBox="1"/>
          <p:nvPr/>
        </p:nvSpPr>
        <p:spPr>
          <a:xfrm>
            <a:off x="2698150" y="1752600"/>
            <a:ext cx="2176363" cy="1938952"/>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Shani</a:t>
            </a:r>
            <a:r>
              <a:rPr lang="en-US" sz="2000" b="1" dirty="0"/>
              <a:t> </a:t>
            </a:r>
            <a:r>
              <a:rPr lang="en-US" sz="2000" b="1" dirty="0" err="1"/>
              <a:t>shagu</a:t>
            </a:r>
            <a:r>
              <a:rPr lang="en-US" sz="2000" b="1" dirty="0"/>
              <a:t> </a:t>
            </a:r>
            <a:r>
              <a:rPr lang="en-US" sz="2000" b="1" dirty="0" err="1"/>
              <a:t>ganawn</a:t>
            </a:r>
            <a:r>
              <a:rPr lang="en-US" sz="2000" b="1" dirty="0"/>
              <a:t> </a:t>
            </a:r>
            <a:r>
              <a:rPr lang="en-US" sz="2000" b="1" dirty="0" err="1"/>
              <a:t>mazum</a:t>
            </a:r>
            <a:r>
              <a:rPr lang="en-US" sz="2000" b="1" dirty="0"/>
              <a:t> lam </a:t>
            </a:r>
            <a:r>
              <a:rPr lang="en-US" sz="2000" b="1" dirty="0" err="1"/>
              <a:t>hpe</a:t>
            </a:r>
            <a:r>
              <a:rPr lang="en-US" sz="2000" b="1" dirty="0"/>
              <a:t> n-gun jaw </a:t>
            </a:r>
            <a:r>
              <a:rPr lang="en-US" sz="2000" b="1" dirty="0" err="1"/>
              <a:t>shingtau</a:t>
            </a:r>
            <a:r>
              <a:rPr lang="en-US" sz="2000" b="1" dirty="0"/>
              <a:t> </a:t>
            </a:r>
            <a:r>
              <a:rPr lang="en-US" sz="2000" b="1" dirty="0" err="1"/>
              <a:t>ya</a:t>
            </a:r>
            <a:r>
              <a:rPr lang="en-US" sz="2000" b="1" dirty="0"/>
              <a:t> </a:t>
            </a:r>
            <a:r>
              <a:rPr lang="en-US" sz="2000" b="1" dirty="0" err="1"/>
              <a:t>ai</a:t>
            </a:r>
            <a:r>
              <a:rPr lang="en-US" sz="2000" b="1" dirty="0"/>
              <a:t> </a:t>
            </a:r>
            <a:r>
              <a:rPr lang="en-US" sz="2000" b="1" dirty="0" err="1"/>
              <a:t>matut</a:t>
            </a:r>
            <a:r>
              <a:rPr lang="en-US" sz="2000" b="1" dirty="0"/>
              <a:t> </a:t>
            </a:r>
            <a:r>
              <a:rPr lang="en-US" sz="2000" b="1" dirty="0" err="1"/>
              <a:t>mahkai</a:t>
            </a:r>
            <a:r>
              <a:rPr lang="en-US" sz="2000" b="1" dirty="0"/>
              <a:t> </a:t>
            </a:r>
            <a:r>
              <a:rPr lang="en-US" sz="2000" b="1" dirty="0" err="1"/>
              <a:t>tsun</a:t>
            </a:r>
            <a:r>
              <a:rPr lang="en-US" sz="2000" b="1" dirty="0"/>
              <a:t> </a:t>
            </a:r>
            <a:r>
              <a:rPr lang="en-US" sz="2000" b="1" dirty="0" err="1"/>
              <a:t>shaga</a:t>
            </a:r>
            <a:r>
              <a:rPr lang="en-US" sz="2000" b="1" dirty="0"/>
              <a:t> lam</a:t>
            </a:r>
          </a:p>
        </p:txBody>
      </p:sp>
      <p:sp>
        <p:nvSpPr>
          <p:cNvPr id="149" name="Google Shape;149;p69"/>
          <p:cNvSpPr txBox="1"/>
          <p:nvPr/>
        </p:nvSpPr>
        <p:spPr>
          <a:xfrm>
            <a:off x="4956790" y="5038004"/>
            <a:ext cx="2014850" cy="1323399"/>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a:t>Ta tut </a:t>
            </a:r>
            <a:r>
              <a:rPr lang="en-US" sz="2000" b="1" dirty="0" err="1"/>
              <a:t>garum</a:t>
            </a:r>
            <a:r>
              <a:rPr lang="en-US" sz="2000" b="1" dirty="0"/>
              <a:t> </a:t>
            </a:r>
            <a:r>
              <a:rPr lang="en-US" sz="2000" b="1" dirty="0" err="1"/>
              <a:t>shingtau</a:t>
            </a:r>
            <a:r>
              <a:rPr lang="en-US" sz="2000" b="1" dirty="0"/>
              <a:t> </a:t>
            </a:r>
            <a:r>
              <a:rPr lang="en-US" sz="2000" b="1" dirty="0" err="1" smtClean="0"/>
              <a:t>ya</a:t>
            </a:r>
            <a:r>
              <a:rPr lang="en-US" sz="2000" b="1" dirty="0" smtClean="0"/>
              <a:t> ai </a:t>
            </a:r>
            <a:r>
              <a:rPr lang="en-US" sz="2000" b="1" dirty="0" err="1"/>
              <a:t>hpe</a:t>
            </a:r>
            <a:r>
              <a:rPr lang="en-US" sz="2000" b="1" dirty="0"/>
              <a:t> jaw </a:t>
            </a:r>
            <a:r>
              <a:rPr lang="en-US" sz="2000" b="1" dirty="0" err="1"/>
              <a:t>ya</a:t>
            </a:r>
            <a:r>
              <a:rPr lang="en-US" sz="2000" b="1" dirty="0"/>
              <a:t> ai lam</a:t>
            </a:r>
          </a:p>
        </p:txBody>
      </p:sp>
      <p:sp>
        <p:nvSpPr>
          <p:cNvPr id="150" name="Google Shape;150;p69"/>
          <p:cNvSpPr txBox="1"/>
          <p:nvPr/>
        </p:nvSpPr>
        <p:spPr>
          <a:xfrm>
            <a:off x="7068861" y="1538130"/>
            <a:ext cx="2090198" cy="1938952"/>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Myit</a:t>
            </a:r>
            <a:r>
              <a:rPr lang="en-US" sz="2000" b="1" dirty="0"/>
              <a:t> </a:t>
            </a:r>
            <a:r>
              <a:rPr lang="en-US" sz="2000" b="1" dirty="0" err="1"/>
              <a:t>tsam</a:t>
            </a:r>
            <a:r>
              <a:rPr lang="en-US" sz="2000" b="1" dirty="0"/>
              <a:t> </a:t>
            </a:r>
            <a:r>
              <a:rPr lang="en-US" sz="2000" b="1" dirty="0" err="1"/>
              <a:t>pu</a:t>
            </a:r>
            <a:r>
              <a:rPr lang="en-US" sz="2000" b="1" dirty="0"/>
              <a:t> </a:t>
            </a:r>
            <a:r>
              <a:rPr lang="en-US" sz="2000" b="1" dirty="0" err="1" smtClean="0"/>
              <a:t>ba</a:t>
            </a:r>
            <a:r>
              <a:rPr lang="en-US" sz="2000" b="1" dirty="0" smtClean="0"/>
              <a:t> </a:t>
            </a:r>
            <a:r>
              <a:rPr lang="en-US" sz="2000" b="1" dirty="0" err="1" smtClean="0"/>
              <a:t>ba</a:t>
            </a:r>
            <a:r>
              <a:rPr lang="en-US" sz="2000" b="1" dirty="0" smtClean="0"/>
              <a:t> lam </a:t>
            </a:r>
            <a:r>
              <a:rPr lang="en-US" sz="2000" b="1" dirty="0" err="1"/>
              <a:t>hkam</a:t>
            </a:r>
            <a:r>
              <a:rPr lang="en-US" sz="2000" b="1" dirty="0"/>
              <a:t> </a:t>
            </a:r>
            <a:r>
              <a:rPr lang="en-US" sz="2000" b="1" dirty="0" err="1"/>
              <a:t>sha</a:t>
            </a:r>
            <a:r>
              <a:rPr lang="en-US" sz="2000" b="1" dirty="0"/>
              <a:t> </a:t>
            </a:r>
            <a:r>
              <a:rPr lang="en-US" sz="2000" b="1" dirty="0" err="1"/>
              <a:t>nga</a:t>
            </a:r>
            <a:r>
              <a:rPr lang="en-US" sz="2000" b="1" dirty="0"/>
              <a:t> </a:t>
            </a:r>
            <a:r>
              <a:rPr lang="en-US" sz="2000" b="1" dirty="0" err="1"/>
              <a:t>ai</a:t>
            </a:r>
            <a:r>
              <a:rPr lang="en-US" sz="2000" b="1" dirty="0"/>
              <a:t> </a:t>
            </a:r>
            <a:r>
              <a:rPr lang="en-US" sz="2000" b="1" dirty="0" err="1"/>
              <a:t>ni</a:t>
            </a:r>
            <a:r>
              <a:rPr lang="en-US" sz="2000" b="1" dirty="0"/>
              <a:t> </a:t>
            </a:r>
            <a:r>
              <a:rPr lang="en-US" sz="2000" b="1" dirty="0" err="1"/>
              <a:t>hpe</a:t>
            </a:r>
            <a:r>
              <a:rPr lang="en-US" sz="2000" b="1" dirty="0"/>
              <a:t> </a:t>
            </a:r>
            <a:r>
              <a:rPr lang="en-US" sz="2000" b="1" dirty="0" err="1"/>
              <a:t>garum</a:t>
            </a:r>
            <a:r>
              <a:rPr lang="en-US" sz="2000" b="1" dirty="0"/>
              <a:t> </a:t>
            </a:r>
            <a:r>
              <a:rPr lang="en-US" sz="2000" b="1" dirty="0" err="1" smtClean="0"/>
              <a:t>shingtau</a:t>
            </a:r>
            <a:r>
              <a:rPr lang="en-US" sz="2000" b="1" dirty="0" smtClean="0"/>
              <a:t> </a:t>
            </a:r>
            <a:r>
              <a:rPr lang="en-US" sz="2000" b="1" dirty="0" err="1" smtClean="0"/>
              <a:t>ya</a:t>
            </a:r>
            <a:r>
              <a:rPr lang="en-US" sz="2000" b="1" dirty="0" smtClean="0"/>
              <a:t> </a:t>
            </a:r>
            <a:r>
              <a:rPr lang="en-US" sz="2000" b="1" dirty="0" err="1" smtClean="0"/>
              <a:t>ai</a:t>
            </a:r>
            <a:r>
              <a:rPr lang="en-US" sz="2000" b="1" dirty="0" smtClean="0"/>
              <a:t> </a:t>
            </a:r>
            <a:r>
              <a:rPr lang="en-US" sz="2000" b="1" dirty="0"/>
              <a:t>lam</a:t>
            </a:r>
          </a:p>
        </p:txBody>
      </p:sp>
      <p:sp>
        <p:nvSpPr>
          <p:cNvPr id="151" name="Google Shape;151;p69"/>
          <p:cNvSpPr txBox="1"/>
          <p:nvPr/>
        </p:nvSpPr>
        <p:spPr>
          <a:xfrm>
            <a:off x="8927081" y="5130337"/>
            <a:ext cx="2135060" cy="1323399"/>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Laksan</a:t>
            </a:r>
            <a:r>
              <a:rPr lang="en-US" sz="2000" b="1" dirty="0"/>
              <a:t> </a:t>
            </a:r>
            <a:r>
              <a:rPr lang="en-US" sz="2000" b="1" dirty="0" err="1" smtClean="0"/>
              <a:t>mabyin</a:t>
            </a:r>
            <a:r>
              <a:rPr lang="en-US" sz="2000" b="1" dirty="0" smtClean="0"/>
              <a:t> </a:t>
            </a:r>
            <a:r>
              <a:rPr lang="en-US" sz="2000" b="1" dirty="0" err="1" smtClean="0"/>
              <a:t>masa</a:t>
            </a:r>
            <a:r>
              <a:rPr lang="en-US" sz="2000" b="1" dirty="0" smtClean="0"/>
              <a:t> </a:t>
            </a:r>
            <a:r>
              <a:rPr lang="en-US" sz="2000" b="1" dirty="0" err="1" smtClean="0"/>
              <a:t>ni</a:t>
            </a:r>
            <a:r>
              <a:rPr lang="en-US" sz="2000" b="1" dirty="0" smtClean="0"/>
              <a:t> </a:t>
            </a:r>
            <a:r>
              <a:rPr lang="en-US" sz="2000" b="1" dirty="0" err="1"/>
              <a:t>hta</a:t>
            </a:r>
            <a:r>
              <a:rPr lang="en-US" sz="2000" b="1" dirty="0"/>
              <a:t> </a:t>
            </a:r>
            <a:r>
              <a:rPr lang="en-US" sz="2000" b="1" dirty="0" err="1"/>
              <a:t>garum</a:t>
            </a:r>
            <a:r>
              <a:rPr lang="en-US" sz="2000" b="1" dirty="0"/>
              <a:t> </a:t>
            </a:r>
            <a:r>
              <a:rPr lang="en-US" sz="2000" b="1" dirty="0" err="1"/>
              <a:t>shingtau</a:t>
            </a:r>
            <a:r>
              <a:rPr lang="en-US" sz="2000" b="1" dirty="0"/>
              <a:t> </a:t>
            </a:r>
            <a:r>
              <a:rPr lang="en-US" sz="2000" b="1" dirty="0" err="1"/>
              <a:t>ya</a:t>
            </a:r>
            <a:r>
              <a:rPr lang="en-US" sz="2000" b="1" dirty="0"/>
              <a:t> ai lam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ctrTitle"/>
          </p:nvPr>
        </p:nvSpPr>
        <p:spPr>
          <a:xfrm>
            <a:off x="640080" y="320041"/>
            <a:ext cx="6692827" cy="215333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dirty="0">
                <a:latin typeface="Arial"/>
                <a:ea typeface="Arial"/>
                <a:cs typeface="Arial"/>
                <a:sym typeface="Arial"/>
              </a:rPr>
              <a:t/>
            </a:r>
            <a:br>
              <a:rPr lang="en-US" b="1" dirty="0">
                <a:latin typeface="Arial"/>
                <a:ea typeface="Arial"/>
                <a:cs typeface="Arial"/>
                <a:sym typeface="Arial"/>
              </a:rPr>
            </a:br>
            <a:r>
              <a:rPr lang="en-US" b="1" dirty="0">
                <a:latin typeface="Arial"/>
                <a:ea typeface="Arial"/>
                <a:cs typeface="Arial"/>
                <a:sym typeface="Arial"/>
              </a:rPr>
              <a:t/>
            </a:r>
            <a:br>
              <a:rPr lang="en-US" b="1" dirty="0">
                <a:latin typeface="Arial"/>
                <a:ea typeface="Arial"/>
                <a:cs typeface="Arial"/>
                <a:sym typeface="Arial"/>
              </a:rPr>
            </a:br>
            <a:r>
              <a:rPr lang="en-US" b="1" dirty="0" err="1">
                <a:latin typeface="Arial"/>
                <a:ea typeface="Arial"/>
                <a:cs typeface="Arial"/>
                <a:sym typeface="Arial"/>
              </a:rPr>
              <a:t>M</a:t>
            </a:r>
            <a:r>
              <a:rPr lang="en-US" b="1" dirty="0" err="1" smtClean="0">
                <a:latin typeface="Arial"/>
                <a:ea typeface="Arial"/>
                <a:cs typeface="Arial"/>
                <a:sym typeface="Arial"/>
              </a:rPr>
              <a:t>atut</a:t>
            </a:r>
            <a:r>
              <a:rPr lang="en-US" b="1" dirty="0" smtClean="0">
                <a:latin typeface="Arial"/>
                <a:ea typeface="Arial"/>
                <a:cs typeface="Arial"/>
                <a:sym typeface="Arial"/>
              </a:rPr>
              <a:t> </a:t>
            </a:r>
            <a:r>
              <a:rPr lang="en-US" b="1" dirty="0" err="1" smtClean="0">
                <a:latin typeface="Arial"/>
                <a:ea typeface="Arial"/>
                <a:cs typeface="Arial"/>
                <a:sym typeface="Arial"/>
              </a:rPr>
              <a:t>mahkai</a:t>
            </a:r>
            <a:r>
              <a:rPr lang="en-US" b="1" dirty="0" smtClean="0">
                <a:latin typeface="Arial"/>
                <a:ea typeface="Arial"/>
                <a:cs typeface="Arial"/>
                <a:sym typeface="Arial"/>
              </a:rPr>
              <a:t> u</a:t>
            </a:r>
            <a:endParaRPr dirty="0">
              <a:latin typeface="Arial"/>
              <a:ea typeface="Arial"/>
              <a:cs typeface="Arial"/>
              <a:sym typeface="Arial"/>
            </a:endParaRPr>
          </a:p>
        </p:txBody>
      </p:sp>
      <p:sp>
        <p:nvSpPr>
          <p:cNvPr id="392" name="Google Shape;392;p30"/>
          <p:cNvSpPr txBox="1">
            <a:spLocks noGrp="1"/>
          </p:cNvSpPr>
          <p:nvPr>
            <p:ph type="subTitle" idx="1"/>
          </p:nvPr>
        </p:nvSpPr>
        <p:spPr>
          <a:xfrm>
            <a:off x="340277" y="2728209"/>
            <a:ext cx="10708723" cy="2377191"/>
          </a:xfrm>
          <a:prstGeom prst="rect">
            <a:avLst/>
          </a:prstGeom>
          <a:noFill/>
          <a:ln>
            <a:noFill/>
          </a:ln>
        </p:spPr>
        <p:txBody>
          <a:bodyPr spcFirstLastPara="1" wrap="square" lIns="91425" tIns="45700" rIns="91425" bIns="45700" anchor="t" anchorCtr="0">
            <a:noAutofit/>
          </a:bodyPr>
          <a:lstStyle/>
          <a:p>
            <a:pPr marL="457200" lvl="1" indent="-203200" algn="l" rtl="0">
              <a:lnSpc>
                <a:spcPct val="150000"/>
              </a:lnSpc>
              <a:spcBef>
                <a:spcPts val="0"/>
              </a:spcBef>
              <a:spcAft>
                <a:spcPts val="0"/>
              </a:spcAft>
              <a:buSzPts val="3200"/>
              <a:buChar char="•"/>
            </a:pPr>
            <a:r>
              <a:rPr lang="en-US" sz="3200" b="1" dirty="0">
                <a:latin typeface="Arial"/>
                <a:ea typeface="Arial"/>
                <a:cs typeface="Arial"/>
                <a:sym typeface="Arial"/>
              </a:rPr>
              <a:t>T</a:t>
            </a:r>
            <a:r>
              <a:rPr lang="en-US" sz="3200" b="1" dirty="0" smtClean="0">
                <a:latin typeface="Arial"/>
                <a:ea typeface="Arial"/>
                <a:cs typeface="Arial"/>
                <a:sym typeface="Arial"/>
              </a:rPr>
              <a:t>am </a:t>
            </a:r>
            <a:r>
              <a:rPr lang="en-US" sz="3200" b="1" dirty="0" err="1" smtClean="0">
                <a:latin typeface="Arial"/>
                <a:ea typeface="Arial"/>
                <a:cs typeface="Arial"/>
                <a:sym typeface="Arial"/>
              </a:rPr>
              <a:t>shapraw</a:t>
            </a:r>
            <a:r>
              <a:rPr lang="en-US" sz="3200" b="1" dirty="0" smtClean="0">
                <a:latin typeface="Arial"/>
                <a:ea typeface="Arial"/>
                <a:cs typeface="Arial"/>
                <a:sym typeface="Arial"/>
              </a:rPr>
              <a:t> da </a:t>
            </a:r>
            <a:r>
              <a:rPr lang="en-US" sz="3200" b="1" dirty="0" err="1" smtClean="0">
                <a:latin typeface="Arial"/>
                <a:ea typeface="Arial"/>
                <a:cs typeface="Arial"/>
                <a:sym typeface="Arial"/>
              </a:rPr>
              <a:t>lu</a:t>
            </a:r>
            <a:r>
              <a:rPr lang="en-US" sz="3200" b="1" dirty="0" smtClean="0">
                <a:latin typeface="Arial"/>
                <a:ea typeface="Arial"/>
                <a:cs typeface="Arial"/>
                <a:sym typeface="Arial"/>
              </a:rPr>
              <a:t> </a:t>
            </a:r>
            <a:r>
              <a:rPr lang="en-US" sz="3200" b="1" dirty="0" err="1" smtClean="0">
                <a:latin typeface="Arial"/>
                <a:ea typeface="Arial"/>
                <a:cs typeface="Arial"/>
                <a:sym typeface="Arial"/>
              </a:rPr>
              <a:t>ai</a:t>
            </a:r>
            <a:r>
              <a:rPr lang="en-US" sz="3200" b="1" dirty="0" smtClean="0">
                <a:latin typeface="Arial"/>
                <a:ea typeface="Arial"/>
                <a:cs typeface="Arial"/>
                <a:sym typeface="Arial"/>
              </a:rPr>
              <a:t> </a:t>
            </a:r>
            <a:r>
              <a:rPr lang="en-US" sz="3200" b="1" dirty="0" err="1" smtClean="0">
                <a:latin typeface="Arial"/>
                <a:ea typeface="Arial"/>
                <a:cs typeface="Arial"/>
                <a:sym typeface="Arial"/>
              </a:rPr>
              <a:t>garum</a:t>
            </a:r>
            <a:r>
              <a:rPr lang="en-US" sz="3200" b="1" dirty="0" smtClean="0">
                <a:latin typeface="Arial"/>
                <a:ea typeface="Arial"/>
                <a:cs typeface="Arial"/>
                <a:sym typeface="Arial"/>
              </a:rPr>
              <a:t> </a:t>
            </a:r>
            <a:r>
              <a:rPr lang="en-US" sz="3200" b="1" dirty="0" err="1" smtClean="0">
                <a:latin typeface="Arial"/>
                <a:ea typeface="Arial"/>
                <a:cs typeface="Arial"/>
                <a:sym typeface="Arial"/>
              </a:rPr>
              <a:t>ninghpang</a:t>
            </a:r>
            <a:r>
              <a:rPr lang="en-US" sz="3200" b="1" dirty="0" smtClean="0">
                <a:latin typeface="Arial"/>
                <a:ea typeface="Arial"/>
                <a:cs typeface="Arial"/>
                <a:sym typeface="Arial"/>
              </a:rPr>
              <a:t> </a:t>
            </a:r>
            <a:r>
              <a:rPr lang="en-US" sz="3200" b="1" dirty="0" err="1" smtClean="0">
                <a:latin typeface="Arial"/>
                <a:ea typeface="Arial"/>
                <a:cs typeface="Arial"/>
                <a:sym typeface="Arial"/>
              </a:rPr>
              <a:t>ni</a:t>
            </a:r>
            <a:r>
              <a:rPr lang="en-US" sz="3200" b="1" dirty="0" smtClean="0">
                <a:latin typeface="Arial"/>
                <a:ea typeface="Arial"/>
                <a:cs typeface="Arial"/>
                <a:sym typeface="Arial"/>
              </a:rPr>
              <a:t> de </a:t>
            </a:r>
            <a:r>
              <a:rPr lang="en-US" sz="3200" b="1" dirty="0" err="1" smtClean="0">
                <a:latin typeface="Arial"/>
                <a:ea typeface="Arial"/>
                <a:cs typeface="Arial"/>
                <a:sym typeface="Arial"/>
              </a:rPr>
              <a:t>matut</a:t>
            </a:r>
            <a:r>
              <a:rPr lang="en-US" sz="3200" b="1" dirty="0" smtClean="0">
                <a:latin typeface="Arial"/>
                <a:ea typeface="Arial"/>
                <a:cs typeface="Arial"/>
                <a:sym typeface="Arial"/>
              </a:rPr>
              <a:t> </a:t>
            </a:r>
            <a:r>
              <a:rPr lang="en-US" sz="3200" b="1" dirty="0" err="1" smtClean="0">
                <a:latin typeface="Arial"/>
                <a:ea typeface="Arial"/>
                <a:cs typeface="Arial"/>
                <a:sym typeface="Arial"/>
              </a:rPr>
              <a:t>mahkai</a:t>
            </a:r>
            <a:r>
              <a:rPr lang="en-US" sz="3200" b="1" dirty="0" smtClean="0">
                <a:latin typeface="Arial"/>
                <a:ea typeface="Arial"/>
                <a:cs typeface="Arial"/>
                <a:sym typeface="Arial"/>
              </a:rPr>
              <a:t> </a:t>
            </a:r>
            <a:r>
              <a:rPr lang="en-US" sz="3200" b="1" dirty="0" err="1" smtClean="0">
                <a:latin typeface="Arial"/>
                <a:ea typeface="Arial"/>
                <a:cs typeface="Arial"/>
                <a:sym typeface="Arial"/>
              </a:rPr>
              <a:t>lu</a:t>
            </a:r>
            <a:r>
              <a:rPr lang="en-US" sz="3200" b="1" dirty="0" smtClean="0">
                <a:latin typeface="Arial"/>
                <a:ea typeface="Arial"/>
                <a:cs typeface="Arial"/>
                <a:sym typeface="Arial"/>
              </a:rPr>
              <a:t> </a:t>
            </a:r>
            <a:r>
              <a:rPr lang="en-US" sz="3200" b="1" dirty="0" err="1" smtClean="0">
                <a:latin typeface="Arial"/>
                <a:ea typeface="Arial"/>
                <a:cs typeface="Arial"/>
                <a:sym typeface="Arial"/>
              </a:rPr>
              <a:t>na</a:t>
            </a:r>
            <a:r>
              <a:rPr lang="en-US" sz="3200" b="1" dirty="0" smtClean="0">
                <a:latin typeface="Arial"/>
                <a:ea typeface="Arial"/>
                <a:cs typeface="Arial"/>
                <a:sym typeface="Arial"/>
              </a:rPr>
              <a:t> tum paw </a:t>
            </a:r>
            <a:r>
              <a:rPr lang="en-US" sz="3200" b="1" dirty="0" err="1" smtClean="0">
                <a:latin typeface="Arial"/>
                <a:ea typeface="Arial"/>
                <a:cs typeface="Arial"/>
                <a:sym typeface="Arial"/>
              </a:rPr>
              <a:t>hkre</a:t>
            </a:r>
            <a:r>
              <a:rPr lang="en-US" sz="3200" b="1" dirty="0" smtClean="0">
                <a:latin typeface="Arial"/>
                <a:ea typeface="Arial"/>
                <a:cs typeface="Arial"/>
                <a:sym typeface="Arial"/>
              </a:rPr>
              <a:t> </a:t>
            </a:r>
            <a:r>
              <a:rPr lang="en-US" sz="3200" b="1" dirty="0" err="1" smtClean="0">
                <a:latin typeface="Arial"/>
                <a:ea typeface="Arial"/>
                <a:cs typeface="Arial"/>
                <a:sym typeface="Arial"/>
              </a:rPr>
              <a:t>lamang</a:t>
            </a:r>
            <a:r>
              <a:rPr lang="en-US" sz="3200" b="1" dirty="0" smtClean="0">
                <a:latin typeface="Arial"/>
                <a:ea typeface="Arial"/>
                <a:cs typeface="Arial"/>
                <a:sym typeface="Arial"/>
              </a:rPr>
              <a:t> </a:t>
            </a:r>
            <a:r>
              <a:rPr lang="en-US" sz="3200" b="1" dirty="0" err="1" smtClean="0">
                <a:latin typeface="Arial"/>
                <a:ea typeface="Arial"/>
                <a:cs typeface="Arial"/>
                <a:sym typeface="Arial"/>
              </a:rPr>
              <a:t>ni</a:t>
            </a:r>
            <a:r>
              <a:rPr lang="en-US" sz="3200" b="1" dirty="0" smtClean="0">
                <a:latin typeface="Arial"/>
                <a:ea typeface="Arial"/>
                <a:cs typeface="Arial"/>
                <a:sym typeface="Arial"/>
              </a:rPr>
              <a:t> </a:t>
            </a:r>
            <a:r>
              <a:rPr lang="en-US" sz="3200" b="1" dirty="0" err="1" smtClean="0">
                <a:latin typeface="Arial"/>
                <a:ea typeface="Arial"/>
                <a:cs typeface="Arial"/>
                <a:sym typeface="Arial"/>
              </a:rPr>
              <a:t>hpe</a:t>
            </a:r>
            <a:r>
              <a:rPr lang="en-US" sz="3200" b="1" dirty="0" smtClean="0">
                <a:latin typeface="Arial"/>
                <a:ea typeface="Arial"/>
                <a:cs typeface="Arial"/>
                <a:sym typeface="Arial"/>
              </a:rPr>
              <a:t> jaw </a:t>
            </a:r>
            <a:r>
              <a:rPr lang="en-US" sz="3200" b="1" dirty="0" err="1" smtClean="0">
                <a:latin typeface="Arial"/>
                <a:ea typeface="Arial"/>
                <a:cs typeface="Arial"/>
                <a:sym typeface="Arial"/>
              </a:rPr>
              <a:t>ya</a:t>
            </a:r>
            <a:r>
              <a:rPr lang="en-US" sz="3200" b="1" dirty="0" smtClean="0">
                <a:latin typeface="Arial"/>
                <a:ea typeface="Arial"/>
                <a:cs typeface="Arial"/>
                <a:sym typeface="Arial"/>
              </a:rPr>
              <a:t> u.</a:t>
            </a:r>
          </a:p>
          <a:p>
            <a:pPr marL="457200" lvl="1" indent="-203200" algn="l" rtl="0">
              <a:lnSpc>
                <a:spcPct val="150000"/>
              </a:lnSpc>
              <a:spcBef>
                <a:spcPts val="0"/>
              </a:spcBef>
              <a:spcAft>
                <a:spcPts val="0"/>
              </a:spcAft>
              <a:buSzPts val="3200"/>
              <a:buChar char="•"/>
            </a:pPr>
            <a:r>
              <a:rPr lang="en-US" sz="3200" b="1" dirty="0" smtClean="0">
                <a:latin typeface="Arial"/>
                <a:ea typeface="Arial"/>
                <a:cs typeface="Arial"/>
                <a:sym typeface="Arial"/>
              </a:rPr>
              <a:t>Tam </a:t>
            </a:r>
            <a:r>
              <a:rPr lang="en-US" sz="3200" b="1" dirty="0" err="1" smtClean="0">
                <a:latin typeface="Arial"/>
                <a:ea typeface="Arial"/>
                <a:cs typeface="Arial"/>
                <a:sym typeface="Arial"/>
              </a:rPr>
              <a:t>shapraw</a:t>
            </a:r>
            <a:r>
              <a:rPr lang="en-US" sz="3200" b="1" dirty="0" smtClean="0">
                <a:latin typeface="Arial"/>
                <a:ea typeface="Arial"/>
                <a:cs typeface="Arial"/>
                <a:sym typeface="Arial"/>
              </a:rPr>
              <a:t> da </a:t>
            </a:r>
            <a:r>
              <a:rPr lang="en-US" sz="3200" b="1" dirty="0" err="1" smtClean="0">
                <a:latin typeface="Arial"/>
                <a:ea typeface="Arial"/>
                <a:cs typeface="Arial"/>
                <a:sym typeface="Arial"/>
              </a:rPr>
              <a:t>lu</a:t>
            </a:r>
            <a:r>
              <a:rPr lang="en-US" sz="3200" b="1" dirty="0" smtClean="0">
                <a:latin typeface="Arial"/>
                <a:ea typeface="Arial"/>
                <a:cs typeface="Arial"/>
                <a:sym typeface="Arial"/>
              </a:rPr>
              <a:t> </a:t>
            </a:r>
            <a:r>
              <a:rPr lang="en-US" sz="3200" b="1" dirty="0" err="1" smtClean="0">
                <a:latin typeface="Arial"/>
                <a:ea typeface="Arial"/>
                <a:cs typeface="Arial"/>
                <a:sym typeface="Arial"/>
              </a:rPr>
              <a:t>ai</a:t>
            </a:r>
            <a:r>
              <a:rPr lang="en-US" sz="3200" b="1" dirty="0" smtClean="0">
                <a:latin typeface="Arial"/>
                <a:ea typeface="Arial"/>
                <a:cs typeface="Arial"/>
                <a:sym typeface="Arial"/>
              </a:rPr>
              <a:t> </a:t>
            </a:r>
            <a:r>
              <a:rPr lang="en-US" sz="3200" b="1" dirty="0" err="1" smtClean="0">
                <a:latin typeface="Arial"/>
                <a:ea typeface="Arial"/>
                <a:cs typeface="Arial"/>
                <a:sym typeface="Arial"/>
              </a:rPr>
              <a:t>garum</a:t>
            </a:r>
            <a:r>
              <a:rPr lang="en-US" sz="3200" b="1" dirty="0" smtClean="0">
                <a:latin typeface="Arial"/>
                <a:ea typeface="Arial"/>
                <a:cs typeface="Arial"/>
                <a:sym typeface="Arial"/>
              </a:rPr>
              <a:t> </a:t>
            </a:r>
            <a:r>
              <a:rPr lang="en-US" sz="3200" b="1" dirty="0" err="1" smtClean="0">
                <a:latin typeface="Arial"/>
                <a:ea typeface="Arial"/>
                <a:cs typeface="Arial"/>
                <a:sym typeface="Arial"/>
              </a:rPr>
              <a:t>ninghpang</a:t>
            </a:r>
            <a:r>
              <a:rPr lang="en-US" sz="3200" b="1" dirty="0" smtClean="0">
                <a:latin typeface="Arial"/>
                <a:ea typeface="Arial"/>
                <a:cs typeface="Arial"/>
                <a:sym typeface="Arial"/>
              </a:rPr>
              <a:t> </a:t>
            </a:r>
            <a:r>
              <a:rPr lang="en-US" sz="3200" b="1" dirty="0" err="1" smtClean="0">
                <a:latin typeface="Arial"/>
                <a:ea typeface="Arial"/>
                <a:cs typeface="Arial"/>
                <a:sym typeface="Arial"/>
              </a:rPr>
              <a:t>ni</a:t>
            </a:r>
            <a:r>
              <a:rPr lang="en-US" sz="3200" b="1" dirty="0" smtClean="0">
                <a:latin typeface="Arial"/>
                <a:ea typeface="Arial"/>
                <a:cs typeface="Arial"/>
                <a:sym typeface="Arial"/>
              </a:rPr>
              <a:t> </a:t>
            </a:r>
            <a:r>
              <a:rPr lang="en-US" sz="3200" b="1" dirty="0" err="1" smtClean="0">
                <a:latin typeface="Arial"/>
                <a:ea typeface="Arial"/>
                <a:cs typeface="Arial"/>
                <a:sym typeface="Arial"/>
              </a:rPr>
              <a:t>hte</a:t>
            </a:r>
            <a:r>
              <a:rPr lang="en-US" sz="3200" b="1" dirty="0" smtClean="0">
                <a:latin typeface="Arial"/>
                <a:ea typeface="Arial"/>
                <a:cs typeface="Arial"/>
                <a:sym typeface="Arial"/>
              </a:rPr>
              <a:t> </a:t>
            </a:r>
            <a:r>
              <a:rPr lang="en-US" sz="3200" b="1" dirty="0" err="1" smtClean="0">
                <a:latin typeface="Arial"/>
                <a:ea typeface="Arial"/>
                <a:cs typeface="Arial"/>
                <a:sym typeface="Arial"/>
              </a:rPr>
              <a:t>myit</a:t>
            </a:r>
            <a:r>
              <a:rPr lang="en-US" sz="3200" b="1" dirty="0" smtClean="0">
                <a:latin typeface="Arial"/>
                <a:ea typeface="Arial"/>
                <a:cs typeface="Arial"/>
                <a:sym typeface="Arial"/>
              </a:rPr>
              <a:t> </a:t>
            </a:r>
            <a:r>
              <a:rPr lang="en-US" sz="3200" b="1" dirty="0" err="1" smtClean="0">
                <a:latin typeface="Arial"/>
                <a:ea typeface="Arial"/>
                <a:cs typeface="Arial"/>
                <a:sym typeface="Arial"/>
              </a:rPr>
              <a:t>tsam</a:t>
            </a:r>
            <a:r>
              <a:rPr lang="en-US" sz="3200" b="1" dirty="0" smtClean="0">
                <a:latin typeface="Arial"/>
                <a:ea typeface="Arial"/>
                <a:cs typeface="Arial"/>
                <a:sym typeface="Arial"/>
              </a:rPr>
              <a:t> </a:t>
            </a:r>
            <a:r>
              <a:rPr lang="en-US" sz="3200" b="1" dirty="0" err="1" smtClean="0">
                <a:latin typeface="Arial"/>
                <a:ea typeface="Arial"/>
                <a:cs typeface="Arial"/>
                <a:sym typeface="Arial"/>
              </a:rPr>
              <a:t>pu</a:t>
            </a:r>
            <a:r>
              <a:rPr lang="en-US" sz="3200" b="1" dirty="0" smtClean="0">
                <a:latin typeface="Arial"/>
                <a:ea typeface="Arial"/>
                <a:cs typeface="Arial"/>
                <a:sym typeface="Arial"/>
              </a:rPr>
              <a:t> </a:t>
            </a:r>
            <a:r>
              <a:rPr lang="en-US" sz="3200" b="1" dirty="0" err="1" smtClean="0">
                <a:latin typeface="Arial"/>
                <a:ea typeface="Arial"/>
                <a:cs typeface="Arial"/>
                <a:sym typeface="Arial"/>
              </a:rPr>
              <a:t>ba</a:t>
            </a:r>
            <a:r>
              <a:rPr lang="en-US" sz="3200" b="1" dirty="0" smtClean="0">
                <a:latin typeface="Arial"/>
                <a:ea typeface="Arial"/>
                <a:cs typeface="Arial"/>
                <a:sym typeface="Arial"/>
              </a:rPr>
              <a:t> lam </a:t>
            </a:r>
            <a:r>
              <a:rPr lang="en-US" sz="3200" b="1" dirty="0" err="1" smtClean="0">
                <a:latin typeface="Arial"/>
                <a:ea typeface="Arial"/>
                <a:cs typeface="Arial"/>
                <a:sym typeface="Arial"/>
              </a:rPr>
              <a:t>hkam</a:t>
            </a:r>
            <a:r>
              <a:rPr lang="en-US" sz="3200" b="1" dirty="0" smtClean="0">
                <a:latin typeface="Arial"/>
                <a:ea typeface="Arial"/>
                <a:cs typeface="Arial"/>
                <a:sym typeface="Arial"/>
              </a:rPr>
              <a:t> </a:t>
            </a:r>
            <a:r>
              <a:rPr lang="en-US" sz="3200" b="1" dirty="0" err="1" smtClean="0">
                <a:latin typeface="Arial"/>
                <a:ea typeface="Arial"/>
                <a:cs typeface="Arial"/>
                <a:sym typeface="Arial"/>
              </a:rPr>
              <a:t>sha</a:t>
            </a:r>
            <a:r>
              <a:rPr lang="en-US" sz="3200" b="1" dirty="0" smtClean="0">
                <a:latin typeface="Arial"/>
                <a:ea typeface="Arial"/>
                <a:cs typeface="Arial"/>
                <a:sym typeface="Arial"/>
              </a:rPr>
              <a:t> </a:t>
            </a:r>
            <a:r>
              <a:rPr lang="en-US" sz="3200" b="1" dirty="0" err="1" smtClean="0">
                <a:latin typeface="Arial"/>
                <a:ea typeface="Arial"/>
                <a:cs typeface="Arial"/>
                <a:sym typeface="Arial"/>
              </a:rPr>
              <a:t>nga</a:t>
            </a:r>
            <a:r>
              <a:rPr lang="en-US" sz="3200" b="1" dirty="0" smtClean="0">
                <a:latin typeface="Arial"/>
                <a:ea typeface="Arial"/>
                <a:cs typeface="Arial"/>
                <a:sym typeface="Arial"/>
              </a:rPr>
              <a:t> </a:t>
            </a:r>
            <a:r>
              <a:rPr lang="en-US" sz="3200" b="1" dirty="0" err="1" smtClean="0">
                <a:latin typeface="Arial"/>
                <a:ea typeface="Arial"/>
                <a:cs typeface="Arial"/>
                <a:sym typeface="Arial"/>
              </a:rPr>
              <a:t>ai</a:t>
            </a:r>
            <a:r>
              <a:rPr lang="en-US" sz="3200" b="1" dirty="0" smtClean="0">
                <a:latin typeface="Arial"/>
                <a:ea typeface="Arial"/>
                <a:cs typeface="Arial"/>
                <a:sym typeface="Arial"/>
              </a:rPr>
              <a:t> </a:t>
            </a:r>
            <a:r>
              <a:rPr lang="en-US" sz="3200" b="1" dirty="0" err="1" smtClean="0">
                <a:latin typeface="Arial"/>
                <a:ea typeface="Arial"/>
                <a:cs typeface="Arial"/>
                <a:sym typeface="Arial"/>
              </a:rPr>
              <a:t>ni</a:t>
            </a:r>
            <a:r>
              <a:rPr lang="en-US" sz="3200" b="1" dirty="0" smtClean="0">
                <a:latin typeface="Arial"/>
                <a:ea typeface="Arial"/>
                <a:cs typeface="Arial"/>
                <a:sym typeface="Arial"/>
              </a:rPr>
              <a:t> </a:t>
            </a:r>
            <a:r>
              <a:rPr lang="en-US" sz="3200" b="1" dirty="0" err="1" smtClean="0">
                <a:latin typeface="Arial"/>
                <a:ea typeface="Arial"/>
                <a:cs typeface="Arial"/>
                <a:sym typeface="Arial"/>
              </a:rPr>
              <a:t>hpe</a:t>
            </a:r>
            <a:r>
              <a:rPr lang="en-US" sz="3200" b="1" dirty="0" smtClean="0">
                <a:latin typeface="Arial"/>
                <a:ea typeface="Arial"/>
                <a:cs typeface="Arial"/>
                <a:sym typeface="Arial"/>
              </a:rPr>
              <a:t> </a:t>
            </a:r>
            <a:r>
              <a:rPr lang="en-US" sz="3200" b="1" dirty="0" err="1" smtClean="0">
                <a:latin typeface="Arial"/>
                <a:ea typeface="Arial"/>
                <a:cs typeface="Arial"/>
                <a:sym typeface="Arial"/>
              </a:rPr>
              <a:t>matut</a:t>
            </a:r>
            <a:r>
              <a:rPr lang="en-US" sz="3200" b="1" dirty="0" smtClean="0">
                <a:latin typeface="Arial"/>
                <a:ea typeface="Arial"/>
                <a:cs typeface="Arial"/>
                <a:sym typeface="Arial"/>
              </a:rPr>
              <a:t> </a:t>
            </a:r>
            <a:r>
              <a:rPr lang="en-US" sz="3200" b="1" dirty="0" err="1" smtClean="0">
                <a:latin typeface="Arial"/>
                <a:ea typeface="Arial"/>
                <a:cs typeface="Arial"/>
                <a:sym typeface="Arial"/>
              </a:rPr>
              <a:t>mahkai</a:t>
            </a:r>
            <a:r>
              <a:rPr lang="en-US" sz="3200" b="1" dirty="0" smtClean="0">
                <a:latin typeface="Arial"/>
                <a:ea typeface="Arial"/>
                <a:cs typeface="Arial"/>
                <a:sym typeface="Arial"/>
              </a:rPr>
              <a:t> </a:t>
            </a:r>
            <a:r>
              <a:rPr lang="en-US" sz="3200" b="1" dirty="0" err="1" smtClean="0">
                <a:latin typeface="Arial"/>
                <a:ea typeface="Arial"/>
                <a:cs typeface="Arial"/>
                <a:sym typeface="Arial"/>
              </a:rPr>
              <a:t>ya</a:t>
            </a:r>
            <a:r>
              <a:rPr lang="en-US" sz="3200" b="1" dirty="0" smtClean="0">
                <a:latin typeface="Arial"/>
                <a:ea typeface="Arial"/>
                <a:cs typeface="Arial"/>
                <a:sym typeface="Arial"/>
              </a:rPr>
              <a:t> u.</a:t>
            </a:r>
            <a:endParaRPr sz="4000" b="1" dirty="0">
              <a:latin typeface="Arial"/>
              <a:ea typeface="Arial"/>
              <a:cs typeface="Arial"/>
              <a:sym typeface="Arial"/>
            </a:endParaRPr>
          </a:p>
        </p:txBody>
      </p:sp>
      <p:pic>
        <p:nvPicPr>
          <p:cNvPr id="393" name="Google Shape;393;p30" descr="Link"/>
          <p:cNvPicPr preferRelativeResize="0"/>
          <p:nvPr/>
        </p:nvPicPr>
        <p:blipFill rotWithShape="1">
          <a:blip r:embed="rId3">
            <a:alphaModFix/>
          </a:blip>
          <a:srcRect/>
          <a:stretch/>
        </p:blipFill>
        <p:spPr>
          <a:xfrm>
            <a:off x="7848600" y="0"/>
            <a:ext cx="4800600" cy="3581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1" descr="A picture containing person, indoor, person, food&#10;&#10;Description automatically generated"/>
          <p:cNvPicPr preferRelativeResize="0"/>
          <p:nvPr/>
        </p:nvPicPr>
        <p:blipFill rotWithShape="1">
          <a:blip r:embed="rId3">
            <a:alphaModFix/>
          </a:blip>
          <a:srcRect t="9033" r="-1" b="10873"/>
          <a:stretch/>
        </p:blipFill>
        <p:spPr>
          <a:xfrm>
            <a:off x="18393" y="152400"/>
            <a:ext cx="12188952" cy="6858000"/>
          </a:xfrm>
          <a:prstGeom prst="rect">
            <a:avLst/>
          </a:prstGeom>
          <a:noFill/>
          <a:ln>
            <a:noFill/>
          </a:ln>
        </p:spPr>
      </p:pic>
      <p:sp>
        <p:nvSpPr>
          <p:cNvPr id="400" name="Google Shape;400;p31"/>
          <p:cNvSpPr txBox="1">
            <a:spLocks noGrp="1"/>
          </p:cNvSpPr>
          <p:nvPr>
            <p:ph type="subTitle" idx="1"/>
          </p:nvPr>
        </p:nvSpPr>
        <p:spPr>
          <a:xfrm>
            <a:off x="176889" y="5257800"/>
            <a:ext cx="11871960" cy="443808"/>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chemeClr val="lt1"/>
              </a:buClr>
              <a:buSzPts val="2600"/>
              <a:buNone/>
            </a:pPr>
            <a:r>
              <a:rPr lang="en-US" b="1" dirty="0" err="1" smtClean="0">
                <a:solidFill>
                  <a:schemeClr val="lt1"/>
                </a:solidFill>
                <a:latin typeface="Arial"/>
                <a:ea typeface="Arial"/>
                <a:cs typeface="Arial"/>
                <a:sym typeface="Arial"/>
              </a:rPr>
              <a:t>Myit</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tsam</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pu</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ba</a:t>
            </a:r>
            <a:r>
              <a:rPr lang="en-US" b="1" dirty="0" smtClean="0">
                <a:solidFill>
                  <a:schemeClr val="lt1"/>
                </a:solidFill>
                <a:latin typeface="Arial"/>
                <a:ea typeface="Arial"/>
                <a:cs typeface="Arial"/>
                <a:sym typeface="Arial"/>
              </a:rPr>
              <a:t> lam </a:t>
            </a:r>
            <a:r>
              <a:rPr lang="en-US" b="1" dirty="0" err="1" smtClean="0">
                <a:solidFill>
                  <a:schemeClr val="lt1"/>
                </a:solidFill>
                <a:latin typeface="Arial"/>
                <a:ea typeface="Arial"/>
                <a:cs typeface="Arial"/>
                <a:sym typeface="Arial"/>
              </a:rPr>
              <a:t>hkam</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sha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nga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ai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ni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shr</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malu</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masha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shingbyi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shara</a:t>
            </a:r>
            <a:r>
              <a:rPr lang="en-US" b="1" dirty="0">
                <a:solidFill>
                  <a:schemeClr val="lt1"/>
                </a:solidFill>
                <a:latin typeface="Arial"/>
                <a:ea typeface="Arial"/>
                <a:cs typeface="Arial"/>
                <a:sym typeface="Arial"/>
              </a:rPr>
              <a:t>,</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hkyak</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hkyak</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tsi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lajang</a:t>
            </a:r>
            <a:r>
              <a:rPr lang="en-US" b="1" dirty="0" smtClean="0">
                <a:solidFill>
                  <a:schemeClr val="lt1"/>
                </a:solidFill>
                <a:latin typeface="Arial"/>
                <a:ea typeface="Arial"/>
                <a:cs typeface="Arial"/>
                <a:sym typeface="Arial"/>
              </a:rPr>
              <a:t> lam </a:t>
            </a:r>
            <a:r>
              <a:rPr lang="en-US" b="1" dirty="0" err="1" smtClean="0">
                <a:solidFill>
                  <a:schemeClr val="lt1"/>
                </a:solidFill>
                <a:latin typeface="Arial"/>
                <a:ea typeface="Arial"/>
                <a:cs typeface="Arial"/>
                <a:sym typeface="Arial"/>
              </a:rPr>
              <a:t>hte</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shinggyim</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garum</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lajang</a:t>
            </a:r>
            <a:r>
              <a:rPr lang="en-US" b="1" dirty="0" smtClean="0">
                <a:solidFill>
                  <a:schemeClr val="lt1"/>
                </a:solidFill>
                <a:latin typeface="Arial"/>
                <a:ea typeface="Arial"/>
                <a:cs typeface="Arial"/>
                <a:sym typeface="Arial"/>
              </a:rPr>
              <a:t> lam </a:t>
            </a:r>
            <a:r>
              <a:rPr lang="en-US" b="1" dirty="0" err="1" smtClean="0">
                <a:solidFill>
                  <a:schemeClr val="lt1"/>
                </a:solidFill>
                <a:latin typeface="Arial"/>
                <a:ea typeface="Arial"/>
                <a:cs typeface="Arial"/>
                <a:sym typeface="Arial"/>
              </a:rPr>
              <a:t>ni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ra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ahkyak</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nga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ai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ni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hpe</a:t>
            </a:r>
            <a:r>
              <a:rPr lang="en-US" b="1" dirty="0" smtClean="0">
                <a:solidFill>
                  <a:schemeClr val="lt1"/>
                </a:solidFill>
                <a:latin typeface="Arial"/>
                <a:ea typeface="Arial"/>
                <a:cs typeface="Arial"/>
                <a:sym typeface="Arial"/>
              </a:rPr>
              <a:t> shim </a:t>
            </a:r>
            <a:r>
              <a:rPr lang="en-US" b="1" dirty="0" err="1" smtClean="0">
                <a:solidFill>
                  <a:schemeClr val="lt1"/>
                </a:solidFill>
                <a:latin typeface="Arial"/>
                <a:ea typeface="Arial"/>
                <a:cs typeface="Arial"/>
                <a:sym typeface="Arial"/>
              </a:rPr>
              <a:t>lum</a:t>
            </a:r>
            <a:r>
              <a:rPr lang="en-US" b="1" dirty="0" smtClean="0">
                <a:solidFill>
                  <a:schemeClr val="lt1"/>
                </a:solidFill>
                <a:latin typeface="Arial"/>
                <a:ea typeface="Arial"/>
                <a:cs typeface="Arial"/>
                <a:sym typeface="Arial"/>
              </a:rPr>
              <a:t> lam, </a:t>
            </a:r>
            <a:r>
              <a:rPr lang="en-US" b="1" dirty="0" err="1" smtClean="0">
                <a:solidFill>
                  <a:schemeClr val="lt1"/>
                </a:solidFill>
                <a:latin typeface="Arial"/>
                <a:ea typeface="Arial"/>
                <a:cs typeface="Arial"/>
                <a:sym typeface="Arial"/>
              </a:rPr>
              <a:t>makawp</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maga</a:t>
            </a:r>
            <a:r>
              <a:rPr lang="en-US" b="1" dirty="0" smtClean="0">
                <a:solidFill>
                  <a:schemeClr val="lt1"/>
                </a:solidFill>
                <a:latin typeface="Arial"/>
                <a:ea typeface="Arial"/>
                <a:cs typeface="Arial"/>
                <a:sym typeface="Arial"/>
              </a:rPr>
              <a:t>  lam </a:t>
            </a:r>
            <a:r>
              <a:rPr lang="en-US" b="1" dirty="0" err="1" smtClean="0">
                <a:solidFill>
                  <a:schemeClr val="lt1"/>
                </a:solidFill>
                <a:latin typeface="Arial"/>
                <a:ea typeface="Arial"/>
                <a:cs typeface="Arial"/>
                <a:sym typeface="Arial"/>
              </a:rPr>
              <a:t>ni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atsawm</a:t>
            </a:r>
            <a:r>
              <a:rPr lang="en-US" b="1" dirty="0" smtClean="0">
                <a:solidFill>
                  <a:schemeClr val="lt1"/>
                </a:solidFill>
                <a:latin typeface="Arial"/>
                <a:ea typeface="Arial"/>
                <a:cs typeface="Arial"/>
                <a:sym typeface="Arial"/>
              </a:rPr>
              <a:t> jaw </a:t>
            </a:r>
            <a:r>
              <a:rPr lang="en-US" b="1" dirty="0" err="1" smtClean="0">
                <a:solidFill>
                  <a:schemeClr val="lt1"/>
                </a:solidFill>
                <a:latin typeface="Arial"/>
                <a:ea typeface="Arial"/>
                <a:cs typeface="Arial"/>
                <a:sym typeface="Arial"/>
              </a:rPr>
              <a:t>ya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lu</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na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matu</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lawan</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ladan</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hte</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hkrak</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sha</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matut</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mahkai</a:t>
            </a:r>
            <a:r>
              <a:rPr lang="en-US" b="1" dirty="0" smtClean="0">
                <a:solidFill>
                  <a:schemeClr val="lt1"/>
                </a:solidFill>
                <a:latin typeface="Arial"/>
                <a:ea typeface="Arial"/>
                <a:cs typeface="Arial"/>
                <a:sym typeface="Arial"/>
              </a:rPr>
              <a:t> </a:t>
            </a:r>
            <a:r>
              <a:rPr lang="en-US" b="1" dirty="0" err="1" smtClean="0">
                <a:solidFill>
                  <a:schemeClr val="lt1"/>
                </a:solidFill>
                <a:latin typeface="Arial"/>
                <a:ea typeface="Arial"/>
                <a:cs typeface="Arial"/>
                <a:sym typeface="Arial"/>
              </a:rPr>
              <a:t>ya</a:t>
            </a:r>
            <a:r>
              <a:rPr lang="en-US" b="1" dirty="0" smtClean="0">
                <a:solidFill>
                  <a:schemeClr val="lt1"/>
                </a:solidFill>
                <a:latin typeface="Arial"/>
                <a:ea typeface="Arial"/>
                <a:cs typeface="Arial"/>
                <a:sym typeface="Arial"/>
              </a:rPr>
              <a:t> u.</a:t>
            </a:r>
            <a:endParaRPr b="1" dirty="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05"/>
        <p:cNvGrpSpPr/>
        <p:nvPr/>
      </p:nvGrpSpPr>
      <p:grpSpPr>
        <a:xfrm>
          <a:off x="0" y="0"/>
          <a:ext cx="0" cy="0"/>
          <a:chOff x="0" y="0"/>
          <a:chExt cx="0" cy="0"/>
        </a:xfrm>
      </p:grpSpPr>
      <p:sp>
        <p:nvSpPr>
          <p:cNvPr id="406" name="Google Shape;406;p32"/>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7" name="Google Shape;407;p32" descr="A picture containing outdoor, person, ground&#10;&#10;Description automatically generated"/>
          <p:cNvPicPr preferRelativeResize="0"/>
          <p:nvPr/>
        </p:nvPicPr>
        <p:blipFill rotWithShape="1">
          <a:blip r:embed="rId3">
            <a:alphaModFix amt="50000"/>
          </a:blip>
          <a:srcRect b="15730"/>
          <a:stretch/>
        </p:blipFill>
        <p:spPr>
          <a:xfrm>
            <a:off x="20" y="1"/>
            <a:ext cx="12191980" cy="6857999"/>
          </a:xfrm>
          <a:prstGeom prst="rect">
            <a:avLst/>
          </a:prstGeom>
          <a:noFill/>
          <a:ln>
            <a:noFill/>
          </a:ln>
        </p:spPr>
      </p:pic>
      <p:sp>
        <p:nvSpPr>
          <p:cNvPr id="408" name="Google Shape;408;p32"/>
          <p:cNvSpPr txBox="1">
            <a:spLocks noGrp="1"/>
          </p:cNvSpPr>
          <p:nvPr>
            <p:ph type="subTitle" idx="1"/>
          </p:nvPr>
        </p:nvSpPr>
        <p:spPr>
          <a:xfrm>
            <a:off x="1523999" y="4159404"/>
            <a:ext cx="9898505" cy="1491888"/>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FFFFFF"/>
              </a:buClr>
              <a:buSzPts val="2400"/>
              <a:buNone/>
            </a:pPr>
            <a:r>
              <a:rPr lang="en-US" b="1" dirty="0" err="1" smtClean="0">
                <a:solidFill>
                  <a:srgbClr val="FFFFFF"/>
                </a:solidFill>
                <a:latin typeface="Arial"/>
                <a:ea typeface="Arial"/>
                <a:cs typeface="Arial"/>
                <a:sym typeface="Arial"/>
              </a:rPr>
              <a:t>Tinang</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myit</a:t>
            </a:r>
            <a:r>
              <a:rPr lang="en-US" b="1" dirty="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hkrum</a:t>
            </a:r>
            <a:r>
              <a:rPr lang="en-US" b="1" dirty="0" smtClean="0">
                <a:solidFill>
                  <a:srgbClr val="FFFFFF"/>
                </a:solidFill>
                <a:latin typeface="Arial"/>
                <a:ea typeface="Arial"/>
                <a:cs typeface="Arial"/>
                <a:sym typeface="Arial"/>
              </a:rPr>
              <a:t> yang </a:t>
            </a:r>
            <a:r>
              <a:rPr lang="en-US" b="1" dirty="0" err="1" smtClean="0">
                <a:solidFill>
                  <a:srgbClr val="FFFFFF"/>
                </a:solidFill>
                <a:latin typeface="Arial"/>
                <a:ea typeface="Arial"/>
                <a:cs typeface="Arial"/>
                <a:sym typeface="Arial"/>
              </a:rPr>
              <a:t>dai</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masha</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ni</a:t>
            </a:r>
            <a:r>
              <a:rPr lang="en-US" b="1" dirty="0" smtClean="0">
                <a:solidFill>
                  <a:srgbClr val="FFFFFF"/>
                </a:solidFill>
                <a:latin typeface="Arial"/>
                <a:ea typeface="Arial"/>
                <a:cs typeface="Arial"/>
                <a:sym typeface="Arial"/>
              </a:rPr>
              <a:t> a </a:t>
            </a:r>
            <a:r>
              <a:rPr lang="en-US" b="1" dirty="0" err="1" smtClean="0">
                <a:solidFill>
                  <a:srgbClr val="FFFFFF"/>
                </a:solidFill>
                <a:latin typeface="Arial"/>
                <a:ea typeface="Arial"/>
                <a:cs typeface="Arial"/>
                <a:sym typeface="Arial"/>
              </a:rPr>
              <a:t>matu</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bungjat</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daw</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hpe</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matut</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na</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garum</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shingtau</a:t>
            </a:r>
            <a:r>
              <a:rPr lang="en-US" b="1" dirty="0" smtClean="0">
                <a:solidFill>
                  <a:srgbClr val="FFFFFF"/>
                </a:solidFill>
                <a:latin typeface="Arial"/>
                <a:ea typeface="Arial"/>
                <a:cs typeface="Arial"/>
                <a:sym typeface="Arial"/>
              </a:rPr>
              <a:t> </a:t>
            </a:r>
            <a:r>
              <a:rPr lang="en-US" b="1" dirty="0" err="1" smtClean="0">
                <a:solidFill>
                  <a:srgbClr val="FFFFFF"/>
                </a:solidFill>
                <a:latin typeface="Arial"/>
                <a:ea typeface="Arial"/>
                <a:cs typeface="Arial"/>
                <a:sym typeface="Arial"/>
              </a:rPr>
              <a:t>ya</a:t>
            </a:r>
            <a:r>
              <a:rPr lang="en-US" b="1" dirty="0" smtClean="0">
                <a:solidFill>
                  <a:srgbClr val="FFFFFF"/>
                </a:solidFill>
                <a:latin typeface="Arial"/>
                <a:ea typeface="Arial"/>
                <a:cs typeface="Arial"/>
                <a:sym typeface="Arial"/>
              </a:rPr>
              <a:t> u.</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1"/>
          <p:cNvSpPr txBox="1">
            <a:spLocks noGrp="1"/>
          </p:cNvSpPr>
          <p:nvPr>
            <p:ph type="title"/>
          </p:nvPr>
        </p:nvSpPr>
        <p:spPr>
          <a:xfrm>
            <a:off x="831850" y="0"/>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en-US" sz="6600" b="1">
                <a:solidFill>
                  <a:srgbClr val="002060"/>
                </a:solidFill>
                <a:latin typeface="Arial"/>
                <a:ea typeface="Arial"/>
                <a:cs typeface="Arial"/>
                <a:sym typeface="Arial"/>
              </a:rPr>
              <a:t>မော်ဂျူး (၃) </a:t>
            </a:r>
            <a:endParaRPr>
              <a:latin typeface="Arial"/>
              <a:ea typeface="Arial"/>
              <a:cs typeface="Arial"/>
              <a:sym typeface="Arial"/>
            </a:endParaRPr>
          </a:p>
        </p:txBody>
      </p:sp>
      <p:sp>
        <p:nvSpPr>
          <p:cNvPr id="415" name="Google Shape;415;p71"/>
          <p:cNvSpPr txBox="1">
            <a:spLocks noGrp="1"/>
          </p:cNvSpPr>
          <p:nvPr>
            <p:ph type="body" idx="1"/>
          </p:nvPr>
        </p:nvSpPr>
        <p:spPr>
          <a:xfrm>
            <a:off x="831850" y="2936631"/>
            <a:ext cx="10515600" cy="3153019"/>
          </a:xfrm>
          <a:prstGeom prst="rect">
            <a:avLst/>
          </a:prstGeom>
          <a:noFill/>
          <a:ln>
            <a:noFill/>
          </a:ln>
        </p:spPr>
        <p:txBody>
          <a:bodyPr spcFirstLastPara="1" wrap="square" lIns="91425" tIns="45700" rIns="91425" bIns="45700" anchor="t" anchorCtr="0">
            <a:normAutofit/>
          </a:bodyPr>
          <a:lstStyle/>
          <a:p>
            <a:pPr marL="0" indent="0">
              <a:lnSpc>
                <a:spcPct val="150000"/>
              </a:lnSpc>
              <a:spcBef>
                <a:spcPts val="0"/>
              </a:spcBef>
              <a:buClr>
                <a:srgbClr val="595959"/>
              </a:buClr>
              <a:buSzPts val="2800"/>
            </a:pPr>
            <a:r>
              <a:rPr lang="en-US" sz="3200" b="1" dirty="0"/>
              <a:t>Ta tut </a:t>
            </a:r>
            <a:r>
              <a:rPr lang="en-US" sz="3200" b="1" dirty="0" err="1"/>
              <a:t>garum</a:t>
            </a:r>
            <a:r>
              <a:rPr lang="en-US" sz="3200" b="1" dirty="0"/>
              <a:t> </a:t>
            </a:r>
            <a:r>
              <a:rPr lang="en-US" sz="3200" b="1" dirty="0" err="1"/>
              <a:t>shingtau</a:t>
            </a:r>
            <a:r>
              <a:rPr lang="en-US" sz="3200" b="1" dirty="0"/>
              <a:t> </a:t>
            </a:r>
            <a:r>
              <a:rPr lang="en-US" sz="3200" b="1" dirty="0" err="1"/>
              <a:t>ai</a:t>
            </a:r>
            <a:r>
              <a:rPr lang="en-US" sz="3200" b="1" dirty="0"/>
              <a:t> </a:t>
            </a:r>
            <a:r>
              <a:rPr lang="en-US" sz="3200" b="1" dirty="0" err="1"/>
              <a:t>hpe</a:t>
            </a:r>
            <a:r>
              <a:rPr lang="en-US" sz="3200" b="1" dirty="0"/>
              <a:t> jaw </a:t>
            </a:r>
            <a:r>
              <a:rPr lang="en-US" sz="3200" b="1" dirty="0" err="1"/>
              <a:t>ya</a:t>
            </a:r>
            <a:r>
              <a:rPr lang="en-US" sz="3200" b="1" dirty="0"/>
              <a:t> </a:t>
            </a:r>
            <a:r>
              <a:rPr lang="en-US" sz="3200" b="1" dirty="0" err="1"/>
              <a:t>ai</a:t>
            </a:r>
            <a:r>
              <a:rPr lang="en-US" sz="3200" b="1" dirty="0"/>
              <a:t> lam</a:t>
            </a:r>
          </a:p>
          <a:p>
            <a:pPr marL="0" lvl="0" indent="0" algn="l" rtl="0">
              <a:lnSpc>
                <a:spcPct val="150000"/>
              </a:lnSpc>
              <a:spcBef>
                <a:spcPts val="0"/>
              </a:spcBef>
              <a:spcAft>
                <a:spcPts val="0"/>
              </a:spcAft>
              <a:buClr>
                <a:srgbClr val="595959"/>
              </a:buClr>
              <a:buSzPts val="2800"/>
              <a:buNone/>
            </a:pPr>
            <a:r>
              <a:rPr lang="en-US" sz="2800" b="1" dirty="0" smtClean="0">
                <a:solidFill>
                  <a:srgbClr val="595959"/>
                </a:solidFill>
                <a:latin typeface="Arial"/>
                <a:ea typeface="Arial"/>
                <a:cs typeface="Arial"/>
                <a:sym typeface="Arial"/>
              </a:rPr>
              <a:t>3.3 </a:t>
            </a:r>
            <a:r>
              <a:rPr lang="en-US" sz="2800" b="1" dirty="0" err="1" smtClean="0">
                <a:solidFill>
                  <a:srgbClr val="595959"/>
                </a:solidFill>
                <a:latin typeface="Arial"/>
                <a:ea typeface="Arial"/>
                <a:cs typeface="Arial"/>
                <a:sym typeface="Arial"/>
              </a:rPr>
              <a:t>Kaga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masha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ni</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hpe</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shanhte</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hkum</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shanhte</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yu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lanu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lahku</a:t>
            </a:r>
            <a:r>
              <a:rPr lang="en-US" sz="2800" b="1" dirty="0" smtClean="0">
                <a:solidFill>
                  <a:srgbClr val="595959"/>
                </a:solidFill>
                <a:latin typeface="Arial"/>
                <a:ea typeface="Arial"/>
                <a:cs typeface="Arial"/>
                <a:sym typeface="Arial"/>
              </a:rPr>
              <a:t> la </a:t>
            </a:r>
            <a:r>
              <a:rPr lang="en-US" sz="2800" b="1" dirty="0" err="1" smtClean="0">
                <a:solidFill>
                  <a:srgbClr val="595959"/>
                </a:solidFill>
                <a:latin typeface="Arial"/>
                <a:ea typeface="Arial"/>
                <a:cs typeface="Arial"/>
                <a:sym typeface="Arial"/>
              </a:rPr>
              <a:t>lu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matu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garum</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shingtau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ya</a:t>
            </a:r>
            <a:r>
              <a:rPr lang="en-US" sz="2800" b="1" dirty="0" smtClean="0">
                <a:solidFill>
                  <a:srgbClr val="595959"/>
                </a:solidFill>
                <a:latin typeface="Arial"/>
                <a:ea typeface="Arial"/>
                <a:cs typeface="Arial"/>
                <a:sym typeface="Arial"/>
              </a:rPr>
              <a:t> ai lam</a:t>
            </a:r>
            <a:endParaRPr dirty="0"/>
          </a:p>
        </p:txBody>
      </p:sp>
      <p:pic>
        <p:nvPicPr>
          <p:cNvPr id="416" name="Google Shape;416;p7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p3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34"/>
          <p:cNvSpPr txBox="1">
            <a:spLocks noGrp="1"/>
          </p:cNvSpPr>
          <p:nvPr>
            <p:ph type="ctrTitle"/>
          </p:nvPr>
        </p:nvSpPr>
        <p:spPr>
          <a:xfrm>
            <a:off x="533631" y="919067"/>
            <a:ext cx="4778071" cy="3458669"/>
          </a:xfrm>
          <a:prstGeom prst="rect">
            <a:avLst/>
          </a:prstGeom>
          <a:noFill/>
          <a:ln>
            <a:noFill/>
          </a:ln>
        </p:spPr>
        <p:txBody>
          <a:bodyPr spcFirstLastPara="1" wrap="square" lIns="91425" tIns="45700" rIns="91425" bIns="45700" anchor="b" anchorCtr="0">
            <a:normAutofit fontScale="90000"/>
          </a:bodyPr>
          <a:lstStyle/>
          <a:p>
            <a:pPr lvl="0">
              <a:lnSpc>
                <a:spcPct val="150000"/>
              </a:lnSpc>
            </a:pPr>
            <a:r>
              <a:rPr lang="en-US" sz="3600" b="1" dirty="0" err="1">
                <a:solidFill>
                  <a:srgbClr val="595959"/>
                </a:solidFill>
                <a:latin typeface="Arial"/>
                <a:ea typeface="Arial"/>
                <a:cs typeface="Arial"/>
                <a:sym typeface="Arial"/>
              </a:rPr>
              <a:t>Kaga</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masha</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ni</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hpe</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shanhte</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hkum</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shanhte</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yu</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lanu</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lahku</a:t>
            </a:r>
            <a:r>
              <a:rPr lang="en-US" sz="3600" b="1" dirty="0">
                <a:solidFill>
                  <a:srgbClr val="595959"/>
                </a:solidFill>
                <a:latin typeface="Arial"/>
                <a:ea typeface="Arial"/>
                <a:cs typeface="Arial"/>
                <a:sym typeface="Arial"/>
              </a:rPr>
              <a:t> la </a:t>
            </a:r>
            <a:r>
              <a:rPr lang="en-US" sz="3600" b="1" dirty="0" err="1">
                <a:solidFill>
                  <a:srgbClr val="595959"/>
                </a:solidFill>
                <a:latin typeface="Arial"/>
                <a:ea typeface="Arial"/>
                <a:cs typeface="Arial"/>
                <a:sym typeface="Arial"/>
              </a:rPr>
              <a:t>lu</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na</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matu</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garum</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shingtau</a:t>
            </a:r>
            <a:r>
              <a:rPr lang="en-US" sz="3600" b="1" dirty="0">
                <a:solidFill>
                  <a:srgbClr val="595959"/>
                </a:solidFill>
                <a:latin typeface="Arial"/>
                <a:ea typeface="Arial"/>
                <a:cs typeface="Arial"/>
                <a:sym typeface="Arial"/>
              </a:rPr>
              <a:t> </a:t>
            </a:r>
            <a:r>
              <a:rPr lang="en-US" sz="3600" b="1" dirty="0" err="1">
                <a:solidFill>
                  <a:srgbClr val="595959"/>
                </a:solidFill>
                <a:latin typeface="Arial"/>
                <a:ea typeface="Arial"/>
                <a:cs typeface="Arial"/>
                <a:sym typeface="Arial"/>
              </a:rPr>
              <a:t>ai</a:t>
            </a:r>
            <a:r>
              <a:rPr lang="en-US" sz="3600" b="1" dirty="0">
                <a:solidFill>
                  <a:srgbClr val="595959"/>
                </a:solidFill>
                <a:latin typeface="Arial"/>
                <a:ea typeface="Arial"/>
                <a:cs typeface="Arial"/>
                <a:sym typeface="Arial"/>
              </a:rPr>
              <a:t> lam</a:t>
            </a:r>
            <a:endParaRPr lang="en-US" sz="3600" dirty="0"/>
          </a:p>
        </p:txBody>
      </p:sp>
      <p:sp>
        <p:nvSpPr>
          <p:cNvPr id="424" name="Google Shape;424;p34"/>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5" name="Google Shape;425;p34" descr="A person wearing a cowboy hat&#10;&#10;Description automatically generated with medium confidence"/>
          <p:cNvPicPr preferRelativeResize="0"/>
          <p:nvPr/>
        </p:nvPicPr>
        <p:blipFill rotWithShape="1">
          <a:blip r:embed="rId3">
            <a:alphaModFix/>
          </a:blip>
          <a:srcRect l="25399" r="789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0"/>
        <p:cNvGrpSpPr/>
        <p:nvPr/>
      </p:nvGrpSpPr>
      <p:grpSpPr>
        <a:xfrm>
          <a:off x="0" y="0"/>
          <a:ext cx="0" cy="0"/>
          <a:chOff x="0" y="0"/>
          <a:chExt cx="0" cy="0"/>
        </a:xfrm>
      </p:grpSpPr>
      <p:sp>
        <p:nvSpPr>
          <p:cNvPr id="431" name="Google Shape;431;p35"/>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2" name="Google Shape;432;p35" descr="A group of women posing for a photo&#10;&#10;Description automatically generated with medium confidence"/>
          <p:cNvPicPr preferRelativeResize="0"/>
          <p:nvPr/>
        </p:nvPicPr>
        <p:blipFill rotWithShape="1">
          <a:blip r:embed="rId3">
            <a:alphaModFix amt="50000"/>
          </a:blip>
          <a:srcRect b="15730"/>
          <a:stretch/>
        </p:blipFill>
        <p:spPr>
          <a:xfrm>
            <a:off x="20" y="-1"/>
            <a:ext cx="12191980" cy="6857999"/>
          </a:xfrm>
          <a:prstGeom prst="rect">
            <a:avLst/>
          </a:prstGeom>
          <a:noFill/>
          <a:ln>
            <a:noFill/>
          </a:ln>
        </p:spPr>
      </p:pic>
      <p:sp>
        <p:nvSpPr>
          <p:cNvPr id="433" name="Google Shape;433;p35"/>
          <p:cNvSpPr txBox="1">
            <a:spLocks noGrp="1"/>
          </p:cNvSpPr>
          <p:nvPr>
            <p:ph type="subTitle" idx="1"/>
          </p:nvPr>
        </p:nvSpPr>
        <p:spPr>
          <a:xfrm>
            <a:off x="1371600" y="4740270"/>
            <a:ext cx="9296400" cy="2117728"/>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FFFFFF"/>
              </a:buClr>
              <a:buSzPts val="2400"/>
              <a:buNone/>
            </a:pPr>
            <a:r>
              <a:rPr lang="en-US" dirty="0" smtClean="0">
                <a:solidFill>
                  <a:srgbClr val="FFFFFF"/>
                </a:solidFill>
                <a:latin typeface="Arial"/>
                <a:ea typeface="Arial"/>
                <a:cs typeface="Arial"/>
                <a:sym typeface="Arial"/>
              </a:rPr>
              <a:t>Masha </a:t>
            </a:r>
            <a:r>
              <a:rPr lang="en-US" dirty="0" err="1" smtClean="0">
                <a:solidFill>
                  <a:srgbClr val="FFFFFF"/>
                </a:solidFill>
                <a:latin typeface="Arial"/>
                <a:ea typeface="Arial"/>
                <a:cs typeface="Arial"/>
                <a:sym typeface="Arial"/>
              </a:rPr>
              <a:t>ni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atsawm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shamu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shamawt</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galaw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hkawm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matu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shanhte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prat</a:t>
            </a:r>
            <a:r>
              <a:rPr lang="en-US" dirty="0" smtClean="0">
                <a:solidFill>
                  <a:srgbClr val="FFFFFF"/>
                </a:solidFill>
                <a:latin typeface="Arial"/>
                <a:ea typeface="Arial"/>
                <a:cs typeface="Arial"/>
                <a:sym typeface="Arial"/>
              </a:rPr>
              <a:t> a lam </a:t>
            </a:r>
            <a:r>
              <a:rPr lang="en-US" dirty="0" err="1" smtClean="0">
                <a:solidFill>
                  <a:srgbClr val="FFFFFF"/>
                </a:solidFill>
                <a:latin typeface="Arial"/>
                <a:ea typeface="Arial"/>
                <a:cs typeface="Arial"/>
                <a:sym typeface="Arial"/>
              </a:rPr>
              <a:t>nkau</a:t>
            </a:r>
            <a:r>
              <a:rPr lang="en-US" dirty="0" smtClean="0">
                <a:solidFill>
                  <a:srgbClr val="FFFFFF"/>
                </a:solidFill>
                <a:latin typeface="Arial"/>
                <a:ea typeface="Arial"/>
                <a:cs typeface="Arial"/>
                <a:sym typeface="Arial"/>
              </a:rPr>
              <a:t> mi </a:t>
            </a:r>
            <a:r>
              <a:rPr lang="en-US" dirty="0" err="1" smtClean="0">
                <a:solidFill>
                  <a:srgbClr val="FFFFFF"/>
                </a:solidFill>
                <a:latin typeface="Arial"/>
                <a:ea typeface="Arial"/>
                <a:cs typeface="Arial"/>
                <a:sym typeface="Arial"/>
              </a:rPr>
              <a:t>hpe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reng</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hkang</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naw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galaw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ngu</a:t>
            </a:r>
            <a:r>
              <a:rPr lang="en-US" dirty="0" smtClean="0">
                <a:solidFill>
                  <a:srgbClr val="FFFFFF"/>
                </a:solidFill>
                <a:latin typeface="Arial"/>
                <a:ea typeface="Arial"/>
                <a:cs typeface="Arial"/>
                <a:sym typeface="Arial"/>
              </a:rPr>
              <a:t> n-</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myit</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hta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ra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ahkyak</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nga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a:t>
            </a:r>
            <a:endParaRPr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3">
                                            <p:txEl>
                                              <p:pRg st="0" end="0"/>
                                            </p:txEl>
                                          </p:spTgt>
                                        </p:tgtEl>
                                        <p:attrNameLst>
                                          <p:attrName>style.visibility</p:attrName>
                                        </p:attrNameLst>
                                      </p:cBhvr>
                                      <p:to>
                                        <p:strVal val="visible"/>
                                      </p:to>
                                    </p:set>
                                    <p:animEffect transition="in" filter="fade">
                                      <p:cBhvr>
                                        <p:cTn id="7" dur="500"/>
                                        <p:tgtEl>
                                          <p:spTgt spid="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8"/>
        <p:cNvGrpSpPr/>
        <p:nvPr/>
      </p:nvGrpSpPr>
      <p:grpSpPr>
        <a:xfrm>
          <a:off x="0" y="0"/>
          <a:ext cx="0" cy="0"/>
          <a:chOff x="0" y="0"/>
          <a:chExt cx="0" cy="0"/>
        </a:xfrm>
      </p:grpSpPr>
      <p:sp>
        <p:nvSpPr>
          <p:cNvPr id="439" name="Google Shape;439;p36"/>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0" name="Google Shape;440;p36" descr="An old person sitting at a table&#10;&#10;Description automatically generated with medium confidence"/>
          <p:cNvPicPr preferRelativeResize="0"/>
          <p:nvPr/>
        </p:nvPicPr>
        <p:blipFill rotWithShape="1">
          <a:blip r:embed="rId3">
            <a:alphaModFix amt="50000"/>
          </a:blip>
          <a:srcRect t="1965" b="13764"/>
          <a:stretch/>
        </p:blipFill>
        <p:spPr>
          <a:xfrm>
            <a:off x="-2628" y="1"/>
            <a:ext cx="12191980" cy="6857999"/>
          </a:xfrm>
          <a:prstGeom prst="rect">
            <a:avLst/>
          </a:prstGeom>
          <a:noFill/>
          <a:ln>
            <a:noFill/>
          </a:ln>
        </p:spPr>
      </p:pic>
      <p:sp>
        <p:nvSpPr>
          <p:cNvPr id="441" name="Google Shape;441;p36"/>
          <p:cNvSpPr txBox="1">
            <a:spLocks noGrp="1"/>
          </p:cNvSpPr>
          <p:nvPr>
            <p:ph type="subTitle" idx="1"/>
          </p:nvPr>
        </p:nvSpPr>
        <p:spPr>
          <a:xfrm>
            <a:off x="1104910" y="4724400"/>
            <a:ext cx="9982200" cy="2012796"/>
          </a:xfrm>
          <a:prstGeom prst="rect">
            <a:avLst/>
          </a:prstGeom>
          <a:noFill/>
          <a:ln>
            <a:noFill/>
          </a:ln>
        </p:spPr>
        <p:txBody>
          <a:bodyPr spcFirstLastPara="1" wrap="square" lIns="91425" tIns="45700" rIns="91425" bIns="45700" anchor="t" anchorCtr="0">
            <a:normAutofit/>
          </a:bodyPr>
          <a:lstStyle/>
          <a:p>
            <a:pPr marL="0" lvl="0" indent="0" algn="ctr" rtl="0">
              <a:lnSpc>
                <a:spcPct val="170000"/>
              </a:lnSpc>
              <a:spcBef>
                <a:spcPts val="0"/>
              </a:spcBef>
              <a:spcAft>
                <a:spcPts val="0"/>
              </a:spcAft>
              <a:buClr>
                <a:srgbClr val="FFFFFF"/>
              </a:buClr>
              <a:buSzPts val="2400"/>
              <a:buNone/>
            </a:pP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atsawm</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hkum</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a:t>
            </a:r>
            <a:r>
              <a:rPr lang="en-US" dirty="0" err="1" smtClean="0">
                <a:latin typeface="Arial"/>
                <a:ea typeface="Arial"/>
                <a:cs typeface="Arial"/>
                <a:sym typeface="Arial"/>
              </a:rPr>
              <a:t>lanu</a:t>
            </a:r>
            <a:r>
              <a:rPr lang="en-US" dirty="0" smtClean="0">
                <a:latin typeface="Arial"/>
                <a:ea typeface="Arial"/>
                <a:cs typeface="Arial"/>
                <a:sym typeface="Arial"/>
              </a:rPr>
              <a:t> </a:t>
            </a:r>
            <a:r>
              <a:rPr lang="en-US" dirty="0" err="1" smtClean="0">
                <a:latin typeface="Arial"/>
                <a:ea typeface="Arial"/>
                <a:cs typeface="Arial"/>
                <a:sym typeface="Arial"/>
              </a:rPr>
              <a:t>lahku</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rai</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r>
              <a:rPr lang="en-US" dirty="0">
                <a:solidFill>
                  <a:srgbClr val="FFFFFF"/>
                </a:solidFill>
                <a:latin typeface="Arial"/>
                <a:ea typeface="Arial"/>
                <a:cs typeface="Arial"/>
                <a:sym typeface="Arial"/>
              </a:rPr>
              <a:t/>
            </a:r>
            <a:br>
              <a:rPr lang="en-US" dirty="0">
                <a:solidFill>
                  <a:srgbClr val="FFFFFF"/>
                </a:solidFill>
                <a:latin typeface="Arial"/>
                <a:ea typeface="Arial"/>
                <a:cs typeface="Arial"/>
                <a:sym typeface="Arial"/>
              </a:rPr>
            </a:br>
            <a:endParaRPr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1">
                                            <p:txEl>
                                              <p:pRg st="0" end="0"/>
                                            </p:txEl>
                                          </p:spTgt>
                                        </p:tgtEl>
                                        <p:attrNameLst>
                                          <p:attrName>style.visibility</p:attrName>
                                        </p:attrNameLst>
                                      </p:cBhvr>
                                      <p:to>
                                        <p:strVal val="visible"/>
                                      </p:to>
                                    </p:set>
                                    <p:animEffect transition="in" filter="fade">
                                      <p:cBhvr>
                                        <p:cTn id="7" dur="500"/>
                                        <p:tgtEl>
                                          <p:spTgt spid="4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6"/>
        <p:cNvGrpSpPr/>
        <p:nvPr/>
      </p:nvGrpSpPr>
      <p:grpSpPr>
        <a:xfrm>
          <a:off x="0" y="0"/>
          <a:ext cx="0" cy="0"/>
          <a:chOff x="0" y="0"/>
          <a:chExt cx="0" cy="0"/>
        </a:xfrm>
      </p:grpSpPr>
      <p:sp>
        <p:nvSpPr>
          <p:cNvPr id="447" name="Google Shape;447;p37"/>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8" name="Google Shape;448;p37"/>
          <p:cNvPicPr preferRelativeResize="0"/>
          <p:nvPr/>
        </p:nvPicPr>
        <p:blipFill rotWithShape="1">
          <a:blip r:embed="rId3">
            <a:alphaModFix amt="50000"/>
          </a:blip>
          <a:srcRect b="15730"/>
          <a:stretch/>
        </p:blipFill>
        <p:spPr>
          <a:xfrm>
            <a:off x="20" y="1"/>
            <a:ext cx="12191980" cy="6857999"/>
          </a:xfrm>
          <a:prstGeom prst="rect">
            <a:avLst/>
          </a:prstGeom>
          <a:noFill/>
          <a:ln>
            <a:noFill/>
          </a:ln>
        </p:spPr>
      </p:pic>
      <p:sp>
        <p:nvSpPr>
          <p:cNvPr id="449" name="Google Shape;449;p37"/>
          <p:cNvSpPr txBox="1">
            <a:spLocks noGrp="1"/>
          </p:cNvSpPr>
          <p:nvPr>
            <p:ph type="subTitle" idx="1"/>
          </p:nvPr>
        </p:nvSpPr>
        <p:spPr>
          <a:xfrm>
            <a:off x="1049321" y="5297514"/>
            <a:ext cx="10093377" cy="155523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60000"/>
              </a:lnSpc>
              <a:spcBef>
                <a:spcPts val="0"/>
              </a:spcBef>
              <a:spcAft>
                <a:spcPts val="0"/>
              </a:spcAft>
              <a:buClr>
                <a:srgbClr val="FFFFFF"/>
              </a:buClr>
              <a:buSzPct val="108108"/>
              <a:buNone/>
            </a:pPr>
            <a:r>
              <a:rPr lang="en-US" dirty="0" smtClean="0">
                <a:solidFill>
                  <a:srgbClr val="FFFFFF"/>
                </a:solidFill>
                <a:latin typeface="Arial"/>
                <a:ea typeface="Arial"/>
                <a:cs typeface="Arial"/>
                <a:sym typeface="Arial"/>
              </a:rPr>
              <a:t>Dai </a:t>
            </a:r>
            <a:r>
              <a:rPr lang="en-US" dirty="0" err="1" smtClean="0">
                <a:solidFill>
                  <a:srgbClr val="FFFFFF"/>
                </a:solidFill>
                <a:latin typeface="Arial"/>
                <a:ea typeface="Arial"/>
                <a:cs typeface="Arial"/>
                <a:sym typeface="Arial"/>
              </a:rPr>
              <a:t>majaw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shiga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lamang</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hte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garum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lajang</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ni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hpe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shanhte</a:t>
            </a:r>
            <a:r>
              <a:rPr lang="en-US" dirty="0" smtClean="0">
                <a:solidFill>
                  <a:srgbClr val="FFFFFF"/>
                </a:solidFill>
                <a:latin typeface="Arial"/>
                <a:ea typeface="Arial"/>
                <a:cs typeface="Arial"/>
                <a:sym typeface="Arial"/>
              </a:rPr>
              <a:t> nan la </a:t>
            </a:r>
            <a:r>
              <a:rPr lang="en-US" dirty="0" err="1" smtClean="0">
                <a:solidFill>
                  <a:srgbClr val="FFFFFF"/>
                </a:solidFill>
                <a:latin typeface="Arial"/>
                <a:ea typeface="Arial"/>
                <a:cs typeface="Arial"/>
                <a:sym typeface="Arial"/>
              </a:rPr>
              <a:t>lu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na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matu</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matsun</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ya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hte</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rau</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hkan</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galaw</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garum</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ya</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lam </a:t>
            </a:r>
            <a:r>
              <a:rPr lang="en-US" dirty="0" err="1" smtClean="0">
                <a:solidFill>
                  <a:srgbClr val="FFFFFF"/>
                </a:solidFill>
                <a:latin typeface="Arial"/>
                <a:ea typeface="Arial"/>
                <a:cs typeface="Arial"/>
                <a:sym typeface="Arial"/>
              </a:rPr>
              <a:t>ni</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ahkyak</a:t>
            </a:r>
            <a:r>
              <a:rPr lang="en-US" dirty="0" smtClean="0">
                <a:solidFill>
                  <a:srgbClr val="FFFFFF"/>
                </a:solidFill>
                <a:latin typeface="Arial"/>
                <a:ea typeface="Arial"/>
                <a:cs typeface="Arial"/>
                <a:sym typeface="Arial"/>
              </a:rPr>
              <a:t> </a:t>
            </a:r>
            <a:r>
              <a:rPr lang="en-US" dirty="0" err="1" smtClean="0">
                <a:solidFill>
                  <a:srgbClr val="FFFFFF"/>
                </a:solidFill>
                <a:latin typeface="Arial"/>
                <a:ea typeface="Arial"/>
                <a:cs typeface="Arial"/>
                <a:sym typeface="Arial"/>
              </a:rPr>
              <a:t>ai</a:t>
            </a:r>
            <a:r>
              <a:rPr lang="en-US" dirty="0" smtClean="0">
                <a:solidFill>
                  <a:srgbClr val="FFFFFF"/>
                </a:solidFill>
                <a:latin typeface="Arial"/>
                <a:ea typeface="Arial"/>
                <a:cs typeface="Arial"/>
                <a:sym typeface="Arial"/>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animEffect transition="in" filter="fade">
                                      <p:cBhvr>
                                        <p:cTn id="7" dur="500"/>
                                        <p:tgtEl>
                                          <p:spTgt spid="4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54"/>
        <p:cNvGrpSpPr/>
        <p:nvPr/>
      </p:nvGrpSpPr>
      <p:grpSpPr>
        <a:xfrm>
          <a:off x="0" y="0"/>
          <a:ext cx="0" cy="0"/>
          <a:chOff x="0" y="0"/>
          <a:chExt cx="0" cy="0"/>
        </a:xfrm>
      </p:grpSpPr>
      <p:sp>
        <p:nvSpPr>
          <p:cNvPr id="455" name="Google Shape;455;p38"/>
          <p:cNvSpPr txBox="1">
            <a:spLocks noGrp="1"/>
          </p:cNvSpPr>
          <p:nvPr>
            <p:ph type="ctrTitle"/>
          </p:nvPr>
        </p:nvSpPr>
        <p:spPr>
          <a:xfrm>
            <a:off x="1257301" y="5715000"/>
            <a:ext cx="9677400" cy="815701"/>
          </a:xfrm>
          <a:prstGeom prst="rect">
            <a:avLst/>
          </a:prstGeom>
          <a:noFill/>
          <a:ln>
            <a:noFill/>
          </a:ln>
        </p:spPr>
        <p:txBody>
          <a:bodyPr spcFirstLastPara="1" wrap="square" lIns="91425" tIns="45700" rIns="91425" bIns="45700" anchor="t" anchorCtr="0">
            <a:normAutofit/>
          </a:bodyPr>
          <a:lstStyle/>
          <a:p>
            <a:pPr lvl="0">
              <a:buSzPts val="4800"/>
            </a:pPr>
            <a:r>
              <a:rPr lang="en-US" sz="4800" dirty="0">
                <a:latin typeface="Arial"/>
                <a:ea typeface="Arial"/>
                <a:cs typeface="Arial"/>
                <a:sym typeface="Arial"/>
              </a:rPr>
              <a:t>“</a:t>
            </a:r>
            <a:r>
              <a:rPr lang="en-US" sz="4800" dirty="0" err="1" smtClean="0">
                <a:latin typeface="Arial"/>
                <a:ea typeface="Arial"/>
                <a:cs typeface="Arial"/>
                <a:sym typeface="Arial"/>
              </a:rPr>
              <a:t>Hkring</a:t>
            </a:r>
            <a:r>
              <a:rPr lang="en-US" sz="4800" dirty="0" smtClean="0">
                <a:latin typeface="Arial"/>
                <a:ea typeface="Arial"/>
                <a:cs typeface="Arial"/>
                <a:sym typeface="Arial"/>
              </a:rPr>
              <a:t> u- </a:t>
            </a:r>
            <a:r>
              <a:rPr lang="en-US" sz="4800" dirty="0" err="1" smtClean="0">
                <a:latin typeface="Arial"/>
                <a:ea typeface="Arial"/>
                <a:cs typeface="Arial"/>
                <a:sym typeface="Arial"/>
              </a:rPr>
              <a:t>Myit</a:t>
            </a:r>
            <a:r>
              <a:rPr lang="en-US" sz="4800" dirty="0" smtClean="0">
                <a:latin typeface="Arial"/>
                <a:ea typeface="Arial"/>
                <a:cs typeface="Arial"/>
                <a:sym typeface="Arial"/>
              </a:rPr>
              <a:t> </a:t>
            </a:r>
            <a:r>
              <a:rPr lang="en-US" sz="4800" dirty="0" err="1" smtClean="0">
                <a:latin typeface="Arial"/>
                <a:ea typeface="Arial"/>
                <a:cs typeface="Arial"/>
                <a:sym typeface="Arial"/>
              </a:rPr>
              <a:t>yu</a:t>
            </a:r>
            <a:r>
              <a:rPr lang="en-US" sz="4800" dirty="0" smtClean="0">
                <a:latin typeface="Arial"/>
                <a:ea typeface="Arial"/>
                <a:cs typeface="Arial"/>
                <a:sym typeface="Arial"/>
              </a:rPr>
              <a:t> u- </a:t>
            </a:r>
            <a:r>
              <a:rPr lang="en-US" sz="4800" dirty="0" err="1" smtClean="0">
                <a:latin typeface="Arial"/>
                <a:ea typeface="Arial"/>
                <a:cs typeface="Arial"/>
                <a:sym typeface="Arial"/>
              </a:rPr>
              <a:t>hkawm</a:t>
            </a:r>
            <a:r>
              <a:rPr lang="en-US" sz="4800" dirty="0" smtClean="0">
                <a:latin typeface="Arial"/>
                <a:ea typeface="Arial"/>
                <a:cs typeface="Arial"/>
                <a:sym typeface="Arial"/>
              </a:rPr>
              <a:t> </a:t>
            </a:r>
            <a:r>
              <a:rPr lang="en-US" sz="4800" dirty="0" err="1" smtClean="0">
                <a:latin typeface="Arial"/>
                <a:ea typeface="Arial"/>
                <a:cs typeface="Arial"/>
                <a:sym typeface="Arial"/>
              </a:rPr>
              <a:t>sa</a:t>
            </a:r>
            <a:r>
              <a:rPr lang="en-US" sz="4800" dirty="0" smtClean="0">
                <a:latin typeface="Arial"/>
                <a:ea typeface="Arial"/>
                <a:cs typeface="Arial"/>
                <a:sym typeface="Arial"/>
              </a:rPr>
              <a:t> u”</a:t>
            </a:r>
            <a:endParaRPr sz="4800" dirty="0">
              <a:latin typeface="Arial"/>
              <a:ea typeface="Arial"/>
              <a:cs typeface="Arial"/>
              <a:sym typeface="Arial"/>
            </a:endParaRPr>
          </a:p>
        </p:txBody>
      </p:sp>
      <p:sp>
        <p:nvSpPr>
          <p:cNvPr id="456" name="Google Shape;456;p38"/>
          <p:cNvSpPr txBox="1">
            <a:spLocks noGrp="1"/>
          </p:cNvSpPr>
          <p:nvPr>
            <p:ph type="subTitle" idx="1"/>
          </p:nvPr>
        </p:nvSpPr>
        <p:spPr>
          <a:xfrm>
            <a:off x="279818" y="4876800"/>
            <a:ext cx="11632366" cy="443678"/>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SzPts val="1400"/>
              <a:buNone/>
            </a:pPr>
            <a:r>
              <a:rPr lang="en-US" dirty="0" smtClean="0">
                <a:latin typeface="Arial"/>
                <a:ea typeface="Arial"/>
                <a:cs typeface="Arial"/>
                <a:sym typeface="Arial"/>
              </a:rPr>
              <a:t>“</a:t>
            </a:r>
            <a:r>
              <a:rPr lang="en-US" dirty="0" err="1" smtClean="0">
                <a:latin typeface="Arial"/>
                <a:ea typeface="Arial"/>
                <a:cs typeface="Arial"/>
                <a:sym typeface="Arial"/>
              </a:rPr>
              <a:t>Hkring</a:t>
            </a:r>
            <a:r>
              <a:rPr lang="en-US" dirty="0" smtClean="0">
                <a:latin typeface="Arial"/>
                <a:ea typeface="Arial"/>
                <a:cs typeface="Arial"/>
                <a:sym typeface="Arial"/>
              </a:rPr>
              <a:t> u- </a:t>
            </a:r>
            <a:r>
              <a:rPr lang="en-US" dirty="0" err="1" smtClean="0">
                <a:latin typeface="Arial"/>
                <a:ea typeface="Arial"/>
                <a:cs typeface="Arial"/>
                <a:sym typeface="Arial"/>
              </a:rPr>
              <a:t>Myit</a:t>
            </a:r>
            <a:r>
              <a:rPr lang="en-US" dirty="0" smtClean="0">
                <a:latin typeface="Arial"/>
                <a:ea typeface="Arial"/>
                <a:cs typeface="Arial"/>
                <a:sym typeface="Arial"/>
              </a:rPr>
              <a:t> </a:t>
            </a:r>
            <a:r>
              <a:rPr lang="en-US" dirty="0" err="1" smtClean="0">
                <a:latin typeface="Arial"/>
                <a:ea typeface="Arial"/>
                <a:cs typeface="Arial"/>
                <a:sym typeface="Arial"/>
              </a:rPr>
              <a:t>yu</a:t>
            </a:r>
            <a:r>
              <a:rPr lang="en-US" dirty="0" smtClean="0">
                <a:latin typeface="Arial"/>
                <a:ea typeface="Arial"/>
                <a:cs typeface="Arial"/>
                <a:sym typeface="Arial"/>
              </a:rPr>
              <a:t> u – </a:t>
            </a:r>
            <a:r>
              <a:rPr lang="en-US" dirty="0" err="1" smtClean="0">
                <a:latin typeface="Arial"/>
                <a:ea typeface="Arial"/>
                <a:cs typeface="Arial"/>
                <a:sym typeface="Arial"/>
              </a:rPr>
              <a:t>hkawm</a:t>
            </a:r>
            <a:r>
              <a:rPr lang="en-US" dirty="0" smtClean="0">
                <a:latin typeface="Arial"/>
                <a:ea typeface="Arial"/>
                <a:cs typeface="Arial"/>
                <a:sym typeface="Arial"/>
              </a:rPr>
              <a:t> </a:t>
            </a:r>
            <a:r>
              <a:rPr lang="en-US" dirty="0" err="1" smtClean="0">
                <a:latin typeface="Arial"/>
                <a:ea typeface="Arial"/>
                <a:cs typeface="Arial"/>
                <a:sym typeface="Arial"/>
              </a:rPr>
              <a:t>sa</a:t>
            </a:r>
            <a:r>
              <a:rPr lang="en-US" dirty="0" smtClean="0">
                <a:latin typeface="Arial"/>
                <a:ea typeface="Arial"/>
                <a:cs typeface="Arial"/>
                <a:sym typeface="Arial"/>
              </a:rPr>
              <a:t> u” </a:t>
            </a:r>
            <a:r>
              <a:rPr lang="en-US" dirty="0" err="1" smtClean="0">
                <a:latin typeface="Arial"/>
                <a:ea typeface="Arial"/>
                <a:cs typeface="Arial"/>
                <a:sym typeface="Arial"/>
              </a:rPr>
              <a:t>ladat</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asung</a:t>
            </a:r>
            <a:r>
              <a:rPr lang="en-US" dirty="0" smtClean="0">
                <a:latin typeface="Arial"/>
                <a:ea typeface="Arial"/>
                <a:cs typeface="Arial"/>
                <a:sym typeface="Arial"/>
              </a:rPr>
              <a:t> </a:t>
            </a:r>
            <a:r>
              <a:rPr lang="en-US" dirty="0" err="1" smtClean="0">
                <a:latin typeface="Arial"/>
                <a:ea typeface="Arial"/>
                <a:cs typeface="Arial"/>
                <a:sym typeface="Arial"/>
              </a:rPr>
              <a:t>jashawn</a:t>
            </a:r>
            <a:r>
              <a:rPr lang="en-US" dirty="0" smtClean="0">
                <a:latin typeface="Arial"/>
                <a:ea typeface="Arial"/>
                <a:cs typeface="Arial"/>
                <a:sym typeface="Arial"/>
              </a:rPr>
              <a:t> let </a:t>
            </a:r>
            <a:r>
              <a:rPr lang="en-US" dirty="0" err="1" smtClean="0">
                <a:latin typeface="Arial"/>
                <a:ea typeface="Arial"/>
                <a:cs typeface="Arial"/>
                <a:sym typeface="Arial"/>
              </a:rPr>
              <a:t>kaga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 </a:t>
            </a:r>
            <a:r>
              <a:rPr lang="en-US" dirty="0" err="1" smtClean="0">
                <a:latin typeface="Arial"/>
                <a:ea typeface="Arial"/>
                <a:cs typeface="Arial"/>
                <a:sym typeface="Arial"/>
              </a:rPr>
              <a:t>ntsa</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 </a:t>
            </a:r>
            <a:r>
              <a:rPr lang="en-US" dirty="0" err="1" smtClean="0">
                <a:latin typeface="Arial"/>
                <a:ea typeface="Arial"/>
                <a:cs typeface="Arial"/>
                <a:sym typeface="Arial"/>
              </a:rPr>
              <a:t>manghkang</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nan </a:t>
            </a:r>
            <a:r>
              <a:rPr lang="en-US" dirty="0" err="1" smtClean="0">
                <a:latin typeface="Arial"/>
                <a:ea typeface="Arial"/>
                <a:cs typeface="Arial"/>
                <a:sym typeface="Arial"/>
              </a:rPr>
              <a:t>hparan</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mai</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dirty="0">
              <a:latin typeface="Arial"/>
              <a:ea typeface="Arial"/>
              <a:cs typeface="Arial"/>
              <a:sym typeface="Arial"/>
            </a:endParaRPr>
          </a:p>
        </p:txBody>
      </p:sp>
      <p:sp>
        <p:nvSpPr>
          <p:cNvPr id="457" name="Google Shape;457;p38"/>
          <p:cNvSpPr/>
          <p:nvPr/>
        </p:nvSpPr>
        <p:spPr>
          <a:xfrm>
            <a:off x="730744" y="832894"/>
            <a:ext cx="3300984" cy="33009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58" name="Google Shape;458;p38" descr="A picture containing drawing&#10;&#10;Description automatically generated"/>
          <p:cNvPicPr preferRelativeResize="0"/>
          <p:nvPr/>
        </p:nvPicPr>
        <p:blipFill rotWithShape="1">
          <a:blip r:embed="rId3">
            <a:alphaModFix/>
          </a:blip>
          <a:srcRect t="901" r="-1" b="-1"/>
          <a:stretch/>
        </p:blipFill>
        <p:spPr>
          <a:xfrm>
            <a:off x="895336" y="997486"/>
            <a:ext cx="2971800" cy="2971800"/>
          </a:xfrm>
          <a:custGeom>
            <a:avLst/>
            <a:gdLst/>
            <a:ahLst/>
            <a:cxnLst/>
            <a:rect l="l" t="t" r="r" b="b"/>
            <a:pathLst>
              <a:path w="2971800" h="2971800" extrusionOk="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59" name="Google Shape;459;p38"/>
          <p:cNvSpPr/>
          <p:nvPr/>
        </p:nvSpPr>
        <p:spPr>
          <a:xfrm>
            <a:off x="4445509" y="832894"/>
            <a:ext cx="3300984" cy="33009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60" name="Google Shape;460;p38" descr="A picture containing wheel&#10;&#10;Description automatically generated"/>
          <p:cNvPicPr preferRelativeResize="0"/>
          <p:nvPr/>
        </p:nvPicPr>
        <p:blipFill rotWithShape="1">
          <a:blip r:embed="rId4">
            <a:alphaModFix/>
          </a:blip>
          <a:srcRect r="-1" b="6922"/>
          <a:stretch/>
        </p:blipFill>
        <p:spPr>
          <a:xfrm>
            <a:off x="4610101" y="861797"/>
            <a:ext cx="2971800" cy="2971800"/>
          </a:xfrm>
          <a:custGeom>
            <a:avLst/>
            <a:gdLst/>
            <a:ahLst/>
            <a:cxnLst/>
            <a:rect l="l" t="t" r="r" b="b"/>
            <a:pathLst>
              <a:path w="2971800" h="2971800" extrusionOk="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61" name="Google Shape;461;p38"/>
          <p:cNvSpPr/>
          <p:nvPr/>
        </p:nvSpPr>
        <p:spPr>
          <a:xfrm>
            <a:off x="8160273" y="832894"/>
            <a:ext cx="3300984" cy="33009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62" name="Google Shape;462;p38" descr="A picture containing drawing, light&#10;&#10;Description automatically generated"/>
          <p:cNvPicPr preferRelativeResize="0"/>
          <p:nvPr/>
        </p:nvPicPr>
        <p:blipFill rotWithShape="1">
          <a:blip r:embed="rId5">
            <a:alphaModFix/>
          </a:blip>
          <a:srcRect l="4067" r="18589" b="-1"/>
          <a:stretch/>
        </p:blipFill>
        <p:spPr>
          <a:xfrm>
            <a:off x="8324865" y="997486"/>
            <a:ext cx="2971800" cy="2971800"/>
          </a:xfrm>
          <a:custGeom>
            <a:avLst/>
            <a:gdLst/>
            <a:ahLst/>
            <a:cxnLst/>
            <a:rect l="l" t="t" r="r" b="b"/>
            <a:pathLst>
              <a:path w="2971800" h="2971800" extrusionOk="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6">
                                            <p:txEl>
                                              <p:pRg st="0" end="0"/>
                                            </p:txEl>
                                          </p:spTgt>
                                        </p:tgtEl>
                                        <p:attrNameLst>
                                          <p:attrName>style.visibility</p:attrName>
                                        </p:attrNameLst>
                                      </p:cBhvr>
                                      <p:to>
                                        <p:strVal val="visible"/>
                                      </p:to>
                                    </p:set>
                                    <p:animEffect transition="in" filter="fade">
                                      <p:cBhvr>
                                        <p:cTn id="7" dur="500"/>
                                        <p:tgtEl>
                                          <p:spTgt spid="4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5"/>
                                        </p:tgtEl>
                                        <p:attrNameLst>
                                          <p:attrName>style.visibility</p:attrName>
                                        </p:attrNameLst>
                                      </p:cBhvr>
                                      <p:to>
                                        <p:strVal val="visible"/>
                                      </p:to>
                                    </p:set>
                                    <p:animEffect transition="in" filter="fade">
                                      <p:cBhvr>
                                        <p:cTn id="10"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p39"/>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470" name="Google Shape;470;p39"/>
          <p:cNvSpPr txBox="1">
            <a:spLocks noGrp="1"/>
          </p:cNvSpPr>
          <p:nvPr>
            <p:ph type="ctrTitle"/>
          </p:nvPr>
        </p:nvSpPr>
        <p:spPr>
          <a:xfrm>
            <a:off x="5207000" y="583345"/>
            <a:ext cx="5833787" cy="1050583"/>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5600"/>
              <a:buFont typeface="Calibri"/>
              <a:buNone/>
            </a:pPr>
            <a:r>
              <a:rPr lang="en-US" sz="5600" dirty="0" smtClean="0">
                <a:solidFill>
                  <a:srgbClr val="FFFFFF"/>
                </a:solidFill>
                <a:latin typeface="Arial"/>
                <a:ea typeface="Arial"/>
                <a:cs typeface="Arial"/>
                <a:sym typeface="Arial"/>
              </a:rPr>
              <a:t>“</a:t>
            </a:r>
            <a:r>
              <a:rPr lang="en-US" sz="5600" dirty="0" err="1" smtClean="0">
                <a:solidFill>
                  <a:srgbClr val="FFFFFF"/>
                </a:solidFill>
                <a:latin typeface="Arial"/>
                <a:ea typeface="Arial"/>
                <a:cs typeface="Arial"/>
                <a:sym typeface="Arial"/>
              </a:rPr>
              <a:t>Hkring</a:t>
            </a:r>
            <a:r>
              <a:rPr lang="en-US" sz="5600" dirty="0" smtClean="0">
                <a:solidFill>
                  <a:srgbClr val="FFFFFF"/>
                </a:solidFill>
                <a:latin typeface="Arial"/>
                <a:ea typeface="Arial"/>
                <a:cs typeface="Arial"/>
                <a:sym typeface="Arial"/>
              </a:rPr>
              <a:t> u”</a:t>
            </a:r>
            <a:endParaRPr sz="5600" dirty="0">
              <a:solidFill>
                <a:srgbClr val="FFFFFF"/>
              </a:solidFill>
              <a:latin typeface="Arial"/>
              <a:ea typeface="Arial"/>
              <a:cs typeface="Arial"/>
              <a:sym typeface="Arial"/>
            </a:endParaRPr>
          </a:p>
        </p:txBody>
      </p:sp>
      <p:sp>
        <p:nvSpPr>
          <p:cNvPr id="471" name="Google Shape;471;p39"/>
          <p:cNvSpPr txBox="1">
            <a:spLocks noGrp="1"/>
          </p:cNvSpPr>
          <p:nvPr>
            <p:ph type="subTitle" idx="1"/>
          </p:nvPr>
        </p:nvSpPr>
        <p:spPr>
          <a:xfrm>
            <a:off x="5201738" y="1810869"/>
            <a:ext cx="6985007" cy="5224072"/>
          </a:xfrm>
          <a:prstGeom prst="rect">
            <a:avLst/>
          </a:prstGeom>
          <a:noFill/>
          <a:ln>
            <a:noFill/>
          </a:ln>
        </p:spPr>
        <p:txBody>
          <a:bodyPr spcFirstLastPara="1" wrap="square" lIns="91425" tIns="45700" rIns="91425" bIns="45700" anchor="t" anchorCtr="0">
            <a:normAutofit fontScale="92500"/>
          </a:bodyPr>
          <a:lstStyle/>
          <a:p>
            <a:pPr marL="457200" lvl="0" indent="-457200" algn="l" rtl="0">
              <a:lnSpc>
                <a:spcPct val="170000"/>
              </a:lnSpc>
              <a:spcBef>
                <a:spcPts val="0"/>
              </a:spcBef>
              <a:spcAft>
                <a:spcPts val="0"/>
              </a:spcAft>
              <a:buClr>
                <a:srgbClr val="FFFFFF"/>
              </a:buClr>
              <a:buSzPts val="1900"/>
              <a:buChar char="•"/>
            </a:pPr>
            <a:r>
              <a:rPr lang="en-US" dirty="0" smtClean="0">
                <a:solidFill>
                  <a:schemeClr val="lt1"/>
                </a:solidFill>
                <a:latin typeface="Arial"/>
                <a:ea typeface="Arial"/>
                <a:cs typeface="Arial"/>
                <a:sym typeface="Arial"/>
              </a:rPr>
              <a:t>Masha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chyahkring</a:t>
            </a:r>
            <a:r>
              <a:rPr lang="en-US" dirty="0" smtClean="0">
                <a:solidFill>
                  <a:schemeClr val="lt1"/>
                </a:solidFill>
                <a:latin typeface="Arial"/>
                <a:ea typeface="Arial"/>
                <a:cs typeface="Arial"/>
                <a:sym typeface="Arial"/>
              </a:rPr>
              <a:t> mi </a:t>
            </a:r>
            <a:r>
              <a:rPr lang="en-US" dirty="0" err="1" smtClean="0">
                <a:solidFill>
                  <a:schemeClr val="lt1"/>
                </a:solidFill>
                <a:latin typeface="Arial"/>
                <a:ea typeface="Arial"/>
                <a:cs typeface="Arial"/>
                <a:sym typeface="Arial"/>
              </a:rPr>
              <a:t>hkring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sa</a:t>
            </a:r>
            <a:r>
              <a:rPr lang="en-US" dirty="0" smtClean="0">
                <a:solidFill>
                  <a:schemeClr val="lt1"/>
                </a:solidFill>
                <a:latin typeface="Arial"/>
                <a:ea typeface="Arial"/>
                <a:cs typeface="Arial"/>
                <a:sym typeface="Arial"/>
              </a:rPr>
              <a:t> da </a:t>
            </a:r>
            <a:r>
              <a:rPr lang="en-US" dirty="0" err="1" smtClean="0">
                <a:solidFill>
                  <a:schemeClr val="lt1"/>
                </a:solidFill>
                <a:latin typeface="Arial"/>
                <a:ea typeface="Arial"/>
                <a:cs typeface="Arial"/>
                <a:sym typeface="Arial"/>
              </a:rPr>
              <a:t>shangun</a:t>
            </a:r>
            <a:r>
              <a:rPr lang="en-US" dirty="0" smtClean="0">
                <a:solidFill>
                  <a:schemeClr val="lt1"/>
                </a:solidFill>
                <a:latin typeface="Arial"/>
                <a:ea typeface="Arial"/>
                <a:cs typeface="Arial"/>
                <a:sym typeface="Arial"/>
              </a:rPr>
              <a:t> n-</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shi</a:t>
            </a:r>
            <a:r>
              <a:rPr lang="en-US" dirty="0" smtClean="0">
                <a:solidFill>
                  <a:schemeClr val="lt1"/>
                </a:solidFill>
                <a:latin typeface="Arial"/>
                <a:ea typeface="Arial"/>
                <a:cs typeface="Arial"/>
                <a:sym typeface="Arial"/>
              </a:rPr>
              <a:t> a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hkyak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hkyak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ngu</a:t>
            </a:r>
            <a:r>
              <a:rPr lang="en-US" dirty="0" smtClean="0">
                <a:solidFill>
                  <a:schemeClr val="lt1"/>
                </a:solidFill>
                <a:latin typeface="Arial"/>
                <a:ea typeface="Arial"/>
                <a:cs typeface="Arial"/>
                <a:sym typeface="Arial"/>
              </a:rPr>
              <a:t> ai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myit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 </a:t>
            </a:r>
            <a:r>
              <a:rPr lang="en-US" dirty="0" err="1">
                <a:solidFill>
                  <a:schemeClr val="lt1"/>
                </a:solidFill>
                <a:latin typeface="Arial"/>
                <a:ea typeface="Arial"/>
                <a:cs typeface="Arial"/>
                <a:sym typeface="Arial"/>
              </a:rPr>
              <a:t>R</a:t>
            </a:r>
            <a:r>
              <a:rPr lang="en-US" dirty="0" err="1" smtClean="0">
                <a:solidFill>
                  <a:schemeClr val="lt1"/>
                </a:solidFill>
                <a:latin typeface="Arial"/>
                <a:ea typeface="Arial"/>
                <a:cs typeface="Arial"/>
                <a:sym typeface="Arial"/>
              </a:rPr>
              <a:t>eng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hkang</a:t>
            </a:r>
            <a:r>
              <a:rPr lang="en-US" dirty="0" smtClean="0">
                <a:solidFill>
                  <a:schemeClr val="lt1"/>
                </a:solidFill>
                <a:latin typeface="Arial"/>
                <a:ea typeface="Arial"/>
                <a:cs typeface="Arial"/>
                <a:sym typeface="Arial"/>
              </a:rPr>
              <a:t> lam </a:t>
            </a:r>
            <a:r>
              <a:rPr lang="en-US" dirty="0" err="1" smtClean="0">
                <a:solidFill>
                  <a:schemeClr val="lt1"/>
                </a:solidFill>
                <a:latin typeface="Arial"/>
                <a:ea typeface="Arial"/>
                <a:cs typeface="Arial"/>
                <a:sym typeface="Arial"/>
              </a:rPr>
              <a:t>shingwang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jai </a:t>
            </a:r>
            <a:r>
              <a:rPr lang="en-US" dirty="0" err="1" smtClean="0">
                <a:solidFill>
                  <a:schemeClr val="lt1"/>
                </a:solidFill>
                <a:latin typeface="Arial"/>
                <a:ea typeface="Arial"/>
                <a:cs typeface="Arial"/>
                <a:sym typeface="Arial"/>
              </a:rPr>
              <a:t>lang</a:t>
            </a:r>
            <a:r>
              <a:rPr lang="en-US" dirty="0" smtClean="0">
                <a:solidFill>
                  <a:schemeClr val="lt1"/>
                </a:solidFill>
                <a:latin typeface="Arial"/>
                <a:ea typeface="Arial"/>
                <a:cs typeface="Arial"/>
                <a:sym typeface="Arial"/>
              </a:rPr>
              <a:t> let </a:t>
            </a:r>
            <a:r>
              <a:rPr lang="en-US" dirty="0" err="1" smtClean="0">
                <a:solidFill>
                  <a:schemeClr val="lt1"/>
                </a:solidFill>
                <a:latin typeface="Arial"/>
                <a:ea typeface="Arial"/>
                <a:cs typeface="Arial"/>
                <a:sym typeface="Arial"/>
              </a:rPr>
              <a:t>gara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shanhte</a:t>
            </a:r>
            <a:r>
              <a:rPr lang="en-US" dirty="0" smtClean="0">
                <a:solidFill>
                  <a:schemeClr val="lt1"/>
                </a:solidFill>
                <a:latin typeface="Arial"/>
                <a:ea typeface="Arial"/>
                <a:cs typeface="Arial"/>
                <a:sym typeface="Arial"/>
              </a:rPr>
              <a:t> nan </a:t>
            </a:r>
            <a:r>
              <a:rPr lang="en-US" dirty="0" err="1" smtClean="0">
                <a:solidFill>
                  <a:schemeClr val="lt1"/>
                </a:solidFill>
                <a:latin typeface="Arial"/>
                <a:ea typeface="Arial"/>
                <a:cs typeface="Arial"/>
                <a:sym typeface="Arial"/>
              </a:rPr>
              <a:t>reng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la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lam re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tam </a:t>
            </a:r>
            <a:r>
              <a:rPr lang="en-US" dirty="0" err="1" smtClean="0">
                <a:solidFill>
                  <a:schemeClr val="lt1"/>
                </a:solidFill>
                <a:latin typeface="Arial"/>
                <a:ea typeface="Arial"/>
                <a:cs typeface="Arial"/>
                <a:sym typeface="Arial"/>
              </a:rPr>
              <a:t>sawk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shapraw</a:t>
            </a:r>
            <a:r>
              <a:rPr lang="en-US" dirty="0" smtClean="0">
                <a:solidFill>
                  <a:schemeClr val="lt1"/>
                </a:solidFill>
                <a:latin typeface="Arial"/>
                <a:ea typeface="Arial"/>
                <a:cs typeface="Arial"/>
                <a:sym typeface="Arial"/>
              </a:rPr>
              <a:t> la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a:t>
            </a:r>
            <a:r>
              <a:rPr lang="en-US" sz="1900" b="1" dirty="0">
                <a:solidFill>
                  <a:schemeClr val="lt1"/>
                </a:solidFill>
                <a:latin typeface="Arial"/>
                <a:ea typeface="Arial"/>
                <a:cs typeface="Arial"/>
                <a:sym typeface="Arial"/>
              </a:rPr>
              <a:t/>
            </a:r>
            <a:br>
              <a:rPr lang="en-US" sz="1900" b="1" dirty="0">
                <a:solidFill>
                  <a:schemeClr val="lt1"/>
                </a:solidFill>
                <a:latin typeface="Arial"/>
                <a:ea typeface="Arial"/>
                <a:cs typeface="Arial"/>
                <a:sym typeface="Arial"/>
              </a:rPr>
            </a:br>
            <a:endParaRPr sz="1900" b="1" dirty="0">
              <a:solidFill>
                <a:schemeClr val="lt1"/>
              </a:solidFill>
              <a:latin typeface="Arial"/>
              <a:ea typeface="Arial"/>
              <a:cs typeface="Arial"/>
              <a:sym typeface="Arial"/>
            </a:endParaRPr>
          </a:p>
          <a:p>
            <a:pPr marL="0" lvl="0" indent="0" algn="l" rtl="0">
              <a:lnSpc>
                <a:spcPct val="170000"/>
              </a:lnSpc>
              <a:spcBef>
                <a:spcPts val="0"/>
              </a:spcBef>
              <a:spcAft>
                <a:spcPts val="0"/>
              </a:spcAft>
              <a:buClr>
                <a:schemeClr val="dk1"/>
              </a:buClr>
              <a:buSzPts val="1900"/>
              <a:buNone/>
            </a:pPr>
            <a:endParaRPr sz="1900" b="1" dirty="0">
              <a:solidFill>
                <a:schemeClr val="lt1"/>
              </a:solidFill>
              <a:latin typeface="Arial"/>
              <a:ea typeface="Arial"/>
              <a:cs typeface="Arial"/>
              <a:sym typeface="Arial"/>
            </a:endParaRPr>
          </a:p>
        </p:txBody>
      </p:sp>
      <p:sp>
        <p:nvSpPr>
          <p:cNvPr id="472" name="Google Shape;472;p39"/>
          <p:cNvSpPr/>
          <p:nvPr/>
        </p:nvSpPr>
        <p:spPr>
          <a:xfrm>
            <a:off x="4629041" y="2597379"/>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73" name="Google Shape;473;p39"/>
          <p:cNvCxnSpPr/>
          <p:nvPr/>
        </p:nvCxnSpPr>
        <p:spPr>
          <a:xfrm>
            <a:off x="856114" y="3503032"/>
            <a:ext cx="0" cy="3346090"/>
          </a:xfrm>
          <a:prstGeom prst="straightConnector1">
            <a:avLst/>
          </a:prstGeom>
          <a:noFill/>
          <a:ln w="25400" cap="sq" cmpd="sng">
            <a:solidFill>
              <a:srgbClr val="FFFFFF"/>
            </a:solidFill>
            <a:prstDash val="solid"/>
            <a:bevel/>
            <a:headEnd type="none" w="sm" len="sm"/>
            <a:tailEnd type="none" w="sm" len="sm"/>
          </a:ln>
        </p:spPr>
      </p:cxnSp>
      <p:pic>
        <p:nvPicPr>
          <p:cNvPr id="474" name="Google Shape;474;p39" descr="A picture containing drawing&#10;&#10;Description automatically generated"/>
          <p:cNvPicPr preferRelativeResize="0"/>
          <p:nvPr/>
        </p:nvPicPr>
        <p:blipFill rotWithShape="1">
          <a:blip r:embed="rId3">
            <a:alphaModFix/>
          </a:blip>
          <a:srcRect/>
          <a:stretch/>
        </p:blipFill>
        <p:spPr>
          <a:xfrm>
            <a:off x="1522883" y="2814239"/>
            <a:ext cx="3188348" cy="3217333"/>
          </a:xfrm>
          <a:prstGeom prst="rect">
            <a:avLst/>
          </a:prstGeom>
          <a:noFill/>
          <a:ln>
            <a:noFill/>
          </a:ln>
        </p:spPr>
      </p:pic>
      <p:sp>
        <p:nvSpPr>
          <p:cNvPr id="475" name="Google Shape;475;p39"/>
          <p:cNvSpPr/>
          <p:nvPr/>
        </p:nvSpPr>
        <p:spPr>
          <a:xfrm>
            <a:off x="4987821" y="2826674"/>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6" name="Google Shape;476;p39"/>
          <p:cNvSpPr/>
          <p:nvPr/>
        </p:nvSpPr>
        <p:spPr>
          <a:xfrm>
            <a:off x="1269869" y="610939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831850" y="0"/>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en-US" sz="6600" b="1" dirty="0" smtClean="0">
                <a:solidFill>
                  <a:srgbClr val="002060"/>
                </a:solidFill>
                <a:latin typeface="Arial"/>
                <a:ea typeface="Arial"/>
                <a:cs typeface="Arial"/>
                <a:sym typeface="Arial"/>
              </a:rPr>
              <a:t>Module (3)</a:t>
            </a:r>
            <a:endParaRPr dirty="0">
              <a:latin typeface="Arial"/>
              <a:ea typeface="Arial"/>
              <a:cs typeface="Arial"/>
              <a:sym typeface="Arial"/>
            </a:endParaRPr>
          </a:p>
        </p:txBody>
      </p:sp>
      <p:sp>
        <p:nvSpPr>
          <p:cNvPr id="158" name="Google Shape;158;p4"/>
          <p:cNvSpPr txBox="1">
            <a:spLocks noGrp="1"/>
          </p:cNvSpPr>
          <p:nvPr>
            <p:ph type="body" idx="1"/>
          </p:nvPr>
        </p:nvSpPr>
        <p:spPr>
          <a:xfrm>
            <a:off x="831850" y="2936631"/>
            <a:ext cx="10369550" cy="3153019"/>
          </a:xfrm>
          <a:prstGeom prst="rect">
            <a:avLst/>
          </a:prstGeom>
          <a:noFill/>
          <a:ln>
            <a:noFill/>
          </a:ln>
        </p:spPr>
        <p:txBody>
          <a:bodyPr spcFirstLastPara="1" wrap="square" lIns="91425" tIns="45700" rIns="91425" bIns="45700" anchor="t" anchorCtr="0">
            <a:normAutofit/>
          </a:bodyPr>
          <a:lstStyle/>
          <a:p>
            <a:pPr lvl="0">
              <a:buSzPts val="2000"/>
            </a:pPr>
            <a:r>
              <a:rPr lang="en-US" sz="4000" b="1" dirty="0"/>
              <a:t>Ta tut </a:t>
            </a:r>
            <a:r>
              <a:rPr lang="en-US" sz="4000" b="1" dirty="0" err="1"/>
              <a:t>garum</a:t>
            </a:r>
            <a:r>
              <a:rPr lang="en-US" sz="4000" b="1" dirty="0"/>
              <a:t> </a:t>
            </a:r>
            <a:r>
              <a:rPr lang="en-US" sz="4000" b="1" dirty="0" err="1"/>
              <a:t>shingtau</a:t>
            </a:r>
            <a:r>
              <a:rPr lang="en-US" sz="4000" b="1" dirty="0"/>
              <a:t> </a:t>
            </a:r>
            <a:r>
              <a:rPr lang="en-US" sz="4000" b="1" dirty="0" err="1" smtClean="0"/>
              <a:t>ya</a:t>
            </a:r>
            <a:r>
              <a:rPr lang="en-US" sz="4000" b="1" dirty="0" smtClean="0"/>
              <a:t> ai </a:t>
            </a:r>
            <a:r>
              <a:rPr lang="en-US" sz="4000" b="1" dirty="0" err="1"/>
              <a:t>hpe</a:t>
            </a:r>
            <a:r>
              <a:rPr lang="en-US" sz="4000" b="1" dirty="0"/>
              <a:t> jaw </a:t>
            </a:r>
            <a:r>
              <a:rPr lang="en-US" sz="4000" b="1" dirty="0" err="1"/>
              <a:t>ya</a:t>
            </a:r>
            <a:r>
              <a:rPr lang="en-US" sz="4000" b="1" dirty="0"/>
              <a:t> ai lam</a:t>
            </a:r>
          </a:p>
          <a:p>
            <a:pPr marL="0" lvl="0" indent="0" algn="l" rtl="0">
              <a:lnSpc>
                <a:spcPct val="150000"/>
              </a:lnSpc>
              <a:spcBef>
                <a:spcPts val="0"/>
              </a:spcBef>
              <a:spcAft>
                <a:spcPts val="0"/>
              </a:spcAft>
              <a:buClr>
                <a:srgbClr val="595959"/>
              </a:buClr>
              <a:buSzPts val="2800"/>
              <a:buNone/>
            </a:pPr>
            <a:r>
              <a:rPr lang="en-US" sz="2800" b="1" dirty="0" smtClean="0">
                <a:solidFill>
                  <a:srgbClr val="595959"/>
                </a:solidFill>
                <a:latin typeface="Arial"/>
                <a:ea typeface="Arial"/>
                <a:cs typeface="Arial"/>
                <a:sym typeface="Arial"/>
              </a:rPr>
              <a:t>3.1 Shiga </a:t>
            </a:r>
            <a:r>
              <a:rPr lang="en-US" sz="2800" b="1" dirty="0" err="1" smtClean="0">
                <a:solidFill>
                  <a:srgbClr val="595959"/>
                </a:solidFill>
                <a:latin typeface="Arial"/>
                <a:ea typeface="Arial"/>
                <a:cs typeface="Arial"/>
                <a:sym typeface="Arial"/>
              </a:rPr>
              <a:t>lamang</a:t>
            </a:r>
            <a:r>
              <a:rPr lang="en-US" sz="2800" b="1" dirty="0" smtClean="0">
                <a:solidFill>
                  <a:srgbClr val="595959"/>
                </a:solidFill>
                <a:latin typeface="Arial"/>
                <a:ea typeface="Arial"/>
                <a:cs typeface="Arial"/>
                <a:sym typeface="Arial"/>
              </a:rPr>
              <a:t> </a:t>
            </a:r>
            <a:r>
              <a:rPr lang="en-US" sz="2800" b="1" dirty="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hte</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madung</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arung</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arai</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ni</a:t>
            </a:r>
            <a:r>
              <a:rPr lang="en-US" sz="2800" b="1" dirty="0" smtClean="0">
                <a:solidFill>
                  <a:srgbClr val="595959"/>
                </a:solidFill>
                <a:latin typeface="Arial"/>
                <a:ea typeface="Arial"/>
                <a:cs typeface="Arial"/>
                <a:sym typeface="Arial"/>
              </a:rPr>
              <a:t> jaw </a:t>
            </a:r>
            <a:r>
              <a:rPr lang="en-US" sz="2800" b="1" dirty="0" err="1" smtClean="0">
                <a:solidFill>
                  <a:srgbClr val="595959"/>
                </a:solidFill>
                <a:latin typeface="Arial"/>
                <a:ea typeface="Arial"/>
                <a:cs typeface="Arial"/>
                <a:sym typeface="Arial"/>
              </a:rPr>
              <a:t>ya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ai</a:t>
            </a:r>
            <a:r>
              <a:rPr lang="en-US" sz="2800" b="1" dirty="0" smtClean="0">
                <a:solidFill>
                  <a:srgbClr val="595959"/>
                </a:solidFill>
                <a:latin typeface="Arial"/>
                <a:ea typeface="Arial"/>
                <a:cs typeface="Arial"/>
                <a:sym typeface="Arial"/>
              </a:rPr>
              <a:t> lam</a:t>
            </a:r>
            <a:endParaRPr dirty="0">
              <a:solidFill>
                <a:srgbClr val="595959"/>
              </a:solidFill>
              <a:latin typeface="Arial"/>
              <a:ea typeface="Arial"/>
              <a:cs typeface="Arial"/>
              <a:sym typeface="Arial"/>
            </a:endParaRPr>
          </a:p>
        </p:txBody>
      </p:sp>
      <p:pic>
        <p:nvPicPr>
          <p:cNvPr id="159" name="Google Shape;159;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40"/>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4" name="Google Shape;484;p40"/>
          <p:cNvSpPr txBox="1">
            <a:spLocks noGrp="1"/>
          </p:cNvSpPr>
          <p:nvPr>
            <p:ph type="ctrTitle"/>
          </p:nvPr>
        </p:nvSpPr>
        <p:spPr>
          <a:xfrm>
            <a:off x="5207000" y="583345"/>
            <a:ext cx="5833787" cy="6171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15225"/>
              <a:buNone/>
            </a:pPr>
            <a:r>
              <a:rPr lang="en-US" sz="5400" dirty="0" smtClean="0">
                <a:solidFill>
                  <a:schemeClr val="lt1"/>
                </a:solidFill>
                <a:latin typeface="Arial"/>
                <a:ea typeface="Arial"/>
                <a:cs typeface="Arial"/>
                <a:sym typeface="Arial"/>
              </a:rPr>
              <a:t>“ </a:t>
            </a:r>
            <a:r>
              <a:rPr lang="en-US" sz="5400" dirty="0" err="1" smtClean="0">
                <a:solidFill>
                  <a:schemeClr val="lt1"/>
                </a:solidFill>
                <a:latin typeface="Arial"/>
                <a:ea typeface="Arial"/>
                <a:cs typeface="Arial"/>
                <a:sym typeface="Arial"/>
              </a:rPr>
              <a:t>Myit</a:t>
            </a:r>
            <a:r>
              <a:rPr lang="en-US" sz="5400" dirty="0" smtClean="0">
                <a:solidFill>
                  <a:schemeClr val="lt1"/>
                </a:solidFill>
                <a:latin typeface="Arial"/>
                <a:ea typeface="Arial"/>
                <a:cs typeface="Arial"/>
                <a:sym typeface="Arial"/>
              </a:rPr>
              <a:t> </a:t>
            </a:r>
            <a:r>
              <a:rPr lang="en-US" sz="5400" dirty="0" err="1" smtClean="0">
                <a:solidFill>
                  <a:schemeClr val="lt1"/>
                </a:solidFill>
                <a:latin typeface="Arial"/>
                <a:ea typeface="Arial"/>
                <a:cs typeface="Arial"/>
                <a:sym typeface="Arial"/>
              </a:rPr>
              <a:t>yu</a:t>
            </a:r>
            <a:r>
              <a:rPr lang="en-US" sz="5400" dirty="0" smtClean="0">
                <a:solidFill>
                  <a:schemeClr val="lt1"/>
                </a:solidFill>
                <a:latin typeface="Arial"/>
                <a:ea typeface="Arial"/>
                <a:cs typeface="Arial"/>
                <a:sym typeface="Arial"/>
              </a:rPr>
              <a:t> u”</a:t>
            </a:r>
            <a:endParaRPr sz="5600" dirty="0">
              <a:solidFill>
                <a:srgbClr val="FFFFFF"/>
              </a:solidFill>
              <a:latin typeface="Arial"/>
              <a:ea typeface="Arial"/>
              <a:cs typeface="Arial"/>
              <a:sym typeface="Arial"/>
            </a:endParaRPr>
          </a:p>
        </p:txBody>
      </p:sp>
      <p:sp>
        <p:nvSpPr>
          <p:cNvPr id="485" name="Google Shape;485;p40"/>
          <p:cNvSpPr txBox="1">
            <a:spLocks noGrp="1"/>
          </p:cNvSpPr>
          <p:nvPr>
            <p:ph type="subTitle" idx="1"/>
          </p:nvPr>
        </p:nvSpPr>
        <p:spPr>
          <a:xfrm>
            <a:off x="4614354" y="1342310"/>
            <a:ext cx="7565921" cy="3151004"/>
          </a:xfrm>
          <a:prstGeom prst="rect">
            <a:avLst/>
          </a:prstGeom>
          <a:noFill/>
          <a:ln>
            <a:noFill/>
          </a:ln>
        </p:spPr>
        <p:txBody>
          <a:bodyPr spcFirstLastPara="1" wrap="square" lIns="91425" tIns="45700" rIns="91425" bIns="45700" anchor="t" anchorCtr="0">
            <a:noAutofit/>
          </a:bodyPr>
          <a:lstStyle/>
          <a:p>
            <a:pPr marL="457200" lvl="0" indent="-406400" algn="l" rtl="0">
              <a:lnSpc>
                <a:spcPct val="150000"/>
              </a:lnSpc>
              <a:spcBef>
                <a:spcPts val="1000"/>
              </a:spcBef>
              <a:spcAft>
                <a:spcPts val="0"/>
              </a:spcAft>
              <a:buSzPts val="2400"/>
              <a:buFont typeface="Arial"/>
              <a:buChar char="•"/>
            </a:pPr>
            <a:r>
              <a:rPr lang="en-US" dirty="0" err="1" smtClean="0">
                <a:solidFill>
                  <a:schemeClr val="lt1"/>
                </a:solidFill>
                <a:latin typeface="Arial"/>
                <a:ea typeface="Arial"/>
                <a:cs typeface="Arial"/>
                <a:sym typeface="Arial"/>
              </a:rPr>
              <a:t>Moi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aten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hta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ndai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zawn</a:t>
            </a:r>
            <a:r>
              <a:rPr lang="en-US" dirty="0" smtClean="0">
                <a:solidFill>
                  <a:schemeClr val="lt1"/>
                </a:solidFill>
                <a:latin typeface="Arial"/>
                <a:ea typeface="Arial"/>
                <a:cs typeface="Arial"/>
                <a:sym typeface="Arial"/>
              </a:rPr>
              <a:t> re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tawt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galaw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wa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rai</a:t>
            </a:r>
            <a:r>
              <a:rPr lang="en-US" dirty="0" smtClean="0">
                <a:solidFill>
                  <a:schemeClr val="lt1"/>
                </a:solidFill>
                <a:latin typeface="Arial"/>
                <a:ea typeface="Arial"/>
                <a:cs typeface="Arial"/>
                <a:sym typeface="Arial"/>
              </a:rPr>
              <a:t>?</a:t>
            </a:r>
            <a:endParaRPr lang="en-US" dirty="0">
              <a:solidFill>
                <a:schemeClr val="lt1"/>
              </a:solidFill>
              <a:latin typeface="Arial"/>
              <a:ea typeface="Arial"/>
              <a:cs typeface="Arial"/>
              <a:sym typeface="Arial"/>
            </a:endParaRPr>
          </a:p>
          <a:p>
            <a:pPr marL="457200" lvl="0" indent="-406400" algn="l" rtl="0">
              <a:lnSpc>
                <a:spcPct val="150000"/>
              </a:lnSpc>
              <a:spcBef>
                <a:spcPts val="1000"/>
              </a:spcBef>
              <a:spcAft>
                <a:spcPts val="0"/>
              </a:spcAft>
              <a:buSzPts val="2400"/>
              <a:buFont typeface="Arial"/>
              <a:buChar char="•"/>
            </a:pPr>
            <a:r>
              <a:rPr lang="en-US" dirty="0" err="1" smtClean="0">
                <a:solidFill>
                  <a:schemeClr val="lt1"/>
                </a:solidFill>
                <a:latin typeface="Arial"/>
                <a:ea typeface="Arial"/>
                <a:cs typeface="Arial"/>
                <a:sym typeface="Arial"/>
              </a:rPr>
              <a:t>Ndai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ai </a:t>
            </a:r>
            <a:r>
              <a:rPr lang="en-US" dirty="0" err="1" smtClean="0">
                <a:solidFill>
                  <a:schemeClr val="lt1"/>
                </a:solidFill>
                <a:latin typeface="Arial"/>
                <a:ea typeface="Arial"/>
                <a:cs typeface="Arial"/>
                <a:sym typeface="Arial"/>
              </a:rPr>
              <a:t>masha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nga</a:t>
            </a:r>
            <a:r>
              <a:rPr lang="en-US" dirty="0" smtClean="0">
                <a:solidFill>
                  <a:schemeClr val="lt1"/>
                </a:solidFill>
                <a:latin typeface="Arial"/>
                <a:ea typeface="Arial"/>
                <a:cs typeface="Arial"/>
                <a:sym typeface="Arial"/>
              </a:rPr>
              <a:t> ai i?( </a:t>
            </a:r>
            <a:r>
              <a:rPr lang="en-US" dirty="0" err="1" smtClean="0">
                <a:solidFill>
                  <a:schemeClr val="lt1"/>
                </a:solidFill>
                <a:latin typeface="Arial"/>
                <a:ea typeface="Arial"/>
                <a:cs typeface="Arial"/>
                <a:sym typeface="Arial"/>
              </a:rPr>
              <a:t>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shadawn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manang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tsaw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a:t>
            </a:r>
            <a:r>
              <a:rPr lang="en-US" dirty="0" smtClean="0">
                <a:solidFill>
                  <a:schemeClr val="lt1"/>
                </a:solidFill>
                <a:latin typeface="Arial"/>
                <a:ea typeface="Arial"/>
                <a:cs typeface="Arial"/>
                <a:sym typeface="Arial"/>
              </a:rPr>
              <a:t> ai </a:t>
            </a:r>
            <a:r>
              <a:rPr lang="en-US" dirty="0" err="1" smtClean="0">
                <a:solidFill>
                  <a:schemeClr val="lt1"/>
                </a:solidFill>
                <a:latin typeface="Arial"/>
                <a:ea typeface="Arial"/>
                <a:cs typeface="Arial"/>
                <a:sym typeface="Arial"/>
              </a:rPr>
              <a:t>masha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hpung</a:t>
            </a:r>
            <a:r>
              <a:rPr lang="en-US" dirty="0" smtClean="0">
                <a:solidFill>
                  <a:schemeClr val="lt1"/>
                </a:solidFill>
                <a:latin typeface="Arial"/>
                <a:ea typeface="Arial"/>
                <a:cs typeface="Arial"/>
                <a:sym typeface="Arial"/>
              </a:rPr>
              <a:t>).</a:t>
            </a:r>
          </a:p>
          <a:p>
            <a:pPr marL="457200" lvl="0" indent="-406400" algn="l" rtl="0">
              <a:lnSpc>
                <a:spcPct val="150000"/>
              </a:lnSpc>
              <a:spcBef>
                <a:spcPts val="1000"/>
              </a:spcBef>
              <a:spcAft>
                <a:spcPts val="0"/>
              </a:spcAft>
              <a:buSzPts val="2400"/>
              <a:buFont typeface="Arial"/>
              <a:buChar char="•"/>
            </a:pPr>
            <a:r>
              <a:rPr lang="en-US" dirty="0" err="1" smtClean="0">
                <a:solidFill>
                  <a:schemeClr val="lt1"/>
                </a:solidFill>
                <a:latin typeface="Arial"/>
                <a:ea typeface="Arial"/>
                <a:cs typeface="Arial"/>
                <a:sym typeface="Arial"/>
              </a:rPr>
              <a:t>Chye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masha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hta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ndai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zawn</a:t>
            </a:r>
            <a:r>
              <a:rPr lang="en-US" dirty="0" smtClean="0">
                <a:solidFill>
                  <a:schemeClr val="lt1"/>
                </a:solidFill>
                <a:latin typeface="Arial"/>
                <a:ea typeface="Arial"/>
                <a:cs typeface="Arial"/>
                <a:sym typeface="Arial"/>
              </a:rPr>
              <a:t> re </a:t>
            </a: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hte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hkrum</a:t>
            </a:r>
            <a:r>
              <a:rPr lang="en-US" dirty="0" smtClean="0">
                <a:solidFill>
                  <a:schemeClr val="lt1"/>
                </a:solidFill>
                <a:latin typeface="Arial"/>
                <a:ea typeface="Arial"/>
                <a:cs typeface="Arial"/>
                <a:sym typeface="Arial"/>
              </a:rPr>
              <a:t> mu </a:t>
            </a:r>
            <a:r>
              <a:rPr lang="en-US" dirty="0" err="1" smtClean="0">
                <a:solidFill>
                  <a:schemeClr val="lt1"/>
                </a:solidFill>
                <a:latin typeface="Arial"/>
                <a:ea typeface="Arial"/>
                <a:cs typeface="Arial"/>
                <a:sym typeface="Arial"/>
              </a:rPr>
              <a:t>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i? </a:t>
            </a:r>
            <a:r>
              <a:rPr lang="en-US" dirty="0" err="1" smtClean="0">
                <a:solidFill>
                  <a:schemeClr val="lt1"/>
                </a:solidFill>
                <a:latin typeface="Arial"/>
                <a:ea typeface="Arial"/>
                <a:cs typeface="Arial"/>
                <a:sym typeface="Arial"/>
              </a:rPr>
              <a:t>Shanhte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hku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ma </a:t>
            </a:r>
            <a:r>
              <a:rPr lang="en-US" dirty="0" err="1" smtClean="0">
                <a:solidFill>
                  <a:schemeClr val="lt1"/>
                </a:solidFill>
                <a:latin typeface="Arial"/>
                <a:ea typeface="Arial"/>
                <a:cs typeface="Arial"/>
                <a:sym typeface="Arial"/>
              </a:rPr>
              <a:t>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rai</a:t>
            </a:r>
            <a:r>
              <a:rPr lang="en-US" dirty="0" smtClean="0">
                <a:solidFill>
                  <a:schemeClr val="lt1"/>
                </a:solidFill>
                <a:latin typeface="Arial"/>
                <a:ea typeface="Arial"/>
                <a:cs typeface="Arial"/>
                <a:sym typeface="Arial"/>
              </a:rPr>
              <a:t>?</a:t>
            </a:r>
            <a:endParaRPr sz="2000" b="1" dirty="0">
              <a:solidFill>
                <a:schemeClr val="lt1"/>
              </a:solidFill>
              <a:latin typeface="Arial"/>
              <a:ea typeface="Arial"/>
              <a:cs typeface="Arial"/>
              <a:sym typeface="Arial"/>
            </a:endParaRPr>
          </a:p>
        </p:txBody>
      </p:sp>
      <p:sp>
        <p:nvSpPr>
          <p:cNvPr id="486" name="Google Shape;486;p40"/>
          <p:cNvSpPr/>
          <p:nvPr/>
        </p:nvSpPr>
        <p:spPr>
          <a:xfrm>
            <a:off x="4629041" y="2597379"/>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87" name="Google Shape;487;p40"/>
          <p:cNvCxnSpPr/>
          <p:nvPr/>
        </p:nvCxnSpPr>
        <p:spPr>
          <a:xfrm>
            <a:off x="856114" y="3503032"/>
            <a:ext cx="0" cy="3346090"/>
          </a:xfrm>
          <a:prstGeom prst="straightConnector1">
            <a:avLst/>
          </a:prstGeom>
          <a:noFill/>
          <a:ln w="25400" cap="sq" cmpd="sng">
            <a:solidFill>
              <a:srgbClr val="FFFFFF"/>
            </a:solidFill>
            <a:prstDash val="solid"/>
            <a:bevel/>
            <a:headEnd type="none" w="sm" len="sm"/>
            <a:tailEnd type="none" w="sm" len="sm"/>
          </a:ln>
        </p:spPr>
      </p:cxnSp>
      <p:pic>
        <p:nvPicPr>
          <p:cNvPr id="488" name="Google Shape;488;p40" descr="A picture containing wheel&#10;&#10;Description automatically generated"/>
          <p:cNvPicPr preferRelativeResize="0"/>
          <p:nvPr/>
        </p:nvPicPr>
        <p:blipFill rotWithShape="1">
          <a:blip r:embed="rId3">
            <a:alphaModFix/>
          </a:blip>
          <a:srcRect/>
          <a:stretch/>
        </p:blipFill>
        <p:spPr>
          <a:xfrm>
            <a:off x="1619760" y="2814239"/>
            <a:ext cx="2994594" cy="3217333"/>
          </a:xfrm>
          <a:prstGeom prst="rect">
            <a:avLst/>
          </a:prstGeom>
          <a:noFill/>
          <a:ln>
            <a:noFill/>
          </a:ln>
        </p:spPr>
      </p:pic>
      <p:sp>
        <p:nvSpPr>
          <p:cNvPr id="489" name="Google Shape;489;p40"/>
          <p:cNvSpPr/>
          <p:nvPr/>
        </p:nvSpPr>
        <p:spPr>
          <a:xfrm>
            <a:off x="4987821" y="2826674"/>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0" name="Google Shape;490;p40"/>
          <p:cNvSpPr/>
          <p:nvPr/>
        </p:nvSpPr>
        <p:spPr>
          <a:xfrm>
            <a:off x="1269869" y="610939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5"/>
        <p:cNvGrpSpPr/>
        <p:nvPr/>
      </p:nvGrpSpPr>
      <p:grpSpPr>
        <a:xfrm>
          <a:off x="0" y="0"/>
          <a:ext cx="0" cy="0"/>
          <a:chOff x="0" y="0"/>
          <a:chExt cx="0" cy="0"/>
        </a:xfrm>
      </p:grpSpPr>
      <p:sp>
        <p:nvSpPr>
          <p:cNvPr id="496" name="Google Shape;496;p41"/>
          <p:cNvSpPr/>
          <p:nvPr/>
        </p:nvSpPr>
        <p:spPr>
          <a:xfrm>
            <a:off x="0" y="0"/>
            <a:ext cx="12192000" cy="6858000"/>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Calibri"/>
              <a:ea typeface="Calibri"/>
              <a:cs typeface="Calibri"/>
              <a:sym typeface="Calibri"/>
            </a:endParaRPr>
          </a:p>
        </p:txBody>
      </p:sp>
      <p:sp>
        <p:nvSpPr>
          <p:cNvPr id="497" name="Google Shape;497;p41"/>
          <p:cNvSpPr txBox="1">
            <a:spLocks noGrp="1"/>
          </p:cNvSpPr>
          <p:nvPr>
            <p:ph type="ctrTitle"/>
          </p:nvPr>
        </p:nvSpPr>
        <p:spPr>
          <a:xfrm flipH="1">
            <a:off x="6085490" y="609600"/>
            <a:ext cx="4572000" cy="5529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11111"/>
              <a:buFont typeface="Calibri"/>
              <a:buNone/>
            </a:pPr>
            <a:r>
              <a:rPr lang="en-US" sz="5600" b="1" dirty="0" smtClean="0">
                <a:solidFill>
                  <a:srgbClr val="FFFFFF"/>
                </a:solidFill>
                <a:latin typeface="Arial"/>
                <a:ea typeface="Arial"/>
                <a:cs typeface="Arial"/>
                <a:sym typeface="Arial"/>
              </a:rPr>
              <a:t>“</a:t>
            </a:r>
            <a:r>
              <a:rPr lang="en-US" sz="5600" b="1" dirty="0" err="1" smtClean="0">
                <a:solidFill>
                  <a:srgbClr val="FFFFFF"/>
                </a:solidFill>
                <a:latin typeface="Arial"/>
                <a:ea typeface="Arial"/>
                <a:cs typeface="Arial"/>
                <a:sym typeface="Arial"/>
              </a:rPr>
              <a:t>Hkawm</a:t>
            </a:r>
            <a:r>
              <a:rPr lang="en-US" sz="5600" b="1" dirty="0" smtClean="0">
                <a:solidFill>
                  <a:srgbClr val="FFFFFF"/>
                </a:solidFill>
                <a:latin typeface="Arial"/>
                <a:ea typeface="Arial"/>
                <a:cs typeface="Arial"/>
                <a:sym typeface="Arial"/>
              </a:rPr>
              <a:t> </a:t>
            </a:r>
            <a:r>
              <a:rPr lang="en-US" sz="5600" b="1" dirty="0" err="1" smtClean="0">
                <a:solidFill>
                  <a:srgbClr val="FFFFFF"/>
                </a:solidFill>
                <a:latin typeface="Arial"/>
                <a:ea typeface="Arial"/>
                <a:cs typeface="Arial"/>
                <a:sym typeface="Arial"/>
              </a:rPr>
              <a:t>sa</a:t>
            </a:r>
            <a:r>
              <a:rPr lang="en-US" sz="5600" b="1" dirty="0" smtClean="0">
                <a:solidFill>
                  <a:srgbClr val="FFFFFF"/>
                </a:solidFill>
                <a:latin typeface="Arial"/>
                <a:ea typeface="Arial"/>
                <a:cs typeface="Arial"/>
                <a:sym typeface="Arial"/>
              </a:rPr>
              <a:t> u”</a:t>
            </a:r>
            <a:endParaRPr sz="5600" dirty="0">
              <a:solidFill>
                <a:srgbClr val="FFFFFF"/>
              </a:solidFill>
              <a:latin typeface="Arial"/>
              <a:ea typeface="Arial"/>
              <a:cs typeface="Arial"/>
              <a:sym typeface="Arial"/>
            </a:endParaRPr>
          </a:p>
        </p:txBody>
      </p:sp>
      <p:sp>
        <p:nvSpPr>
          <p:cNvPr id="498" name="Google Shape;498;p41"/>
          <p:cNvSpPr txBox="1">
            <a:spLocks noGrp="1"/>
          </p:cNvSpPr>
          <p:nvPr>
            <p:ph type="subTitle" idx="1"/>
          </p:nvPr>
        </p:nvSpPr>
        <p:spPr>
          <a:xfrm>
            <a:off x="4970206" y="1599570"/>
            <a:ext cx="6796659" cy="3464961"/>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Clr>
                <a:srgbClr val="FFFFFF"/>
              </a:buClr>
              <a:buSzPts val="2400"/>
              <a:buChar char="•"/>
            </a:pPr>
            <a:r>
              <a:rPr lang="en-US" dirty="0" err="1" smtClean="0">
                <a:solidFill>
                  <a:schemeClr val="lt1"/>
                </a:solidFill>
                <a:latin typeface="Arial"/>
                <a:ea typeface="Arial"/>
                <a:cs typeface="Arial"/>
                <a:sym typeface="Arial"/>
              </a:rPr>
              <a:t>Manghkang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hparan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ladat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lata</a:t>
            </a:r>
            <a:r>
              <a:rPr lang="en-US" dirty="0" smtClean="0">
                <a:solidFill>
                  <a:schemeClr val="lt1"/>
                </a:solidFill>
                <a:latin typeface="Arial"/>
                <a:ea typeface="Arial"/>
                <a:cs typeface="Arial"/>
                <a:sym typeface="Arial"/>
              </a:rPr>
              <a:t> n-</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galaw</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chyam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a:t>
            </a:r>
            <a:endParaRPr lang="en-US" dirty="0">
              <a:solidFill>
                <a:schemeClr val="lt1"/>
              </a:solidFill>
              <a:latin typeface="Arial"/>
              <a:ea typeface="Arial"/>
              <a:cs typeface="Arial"/>
              <a:sym typeface="Arial"/>
            </a:endParaRPr>
          </a:p>
          <a:p>
            <a:pPr marL="457200" lvl="0" indent="-457200" algn="l" rtl="0">
              <a:lnSpc>
                <a:spcPct val="150000"/>
              </a:lnSpc>
              <a:spcBef>
                <a:spcPts val="0"/>
              </a:spcBef>
              <a:spcAft>
                <a:spcPts val="0"/>
              </a:spcAft>
              <a:buClr>
                <a:srgbClr val="FFFFFF"/>
              </a:buClr>
              <a:buSzPts val="2400"/>
              <a:buChar char="•"/>
            </a:pPr>
            <a:r>
              <a:rPr lang="en-US" dirty="0" err="1" smtClean="0">
                <a:solidFill>
                  <a:schemeClr val="lt1"/>
                </a:solidFill>
                <a:latin typeface="Arial"/>
                <a:ea typeface="Arial"/>
                <a:cs typeface="Arial"/>
                <a:sym typeface="Arial"/>
              </a:rPr>
              <a:t>Bungli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nbyin</a:t>
            </a:r>
            <a:r>
              <a:rPr lang="en-US" dirty="0" smtClean="0">
                <a:solidFill>
                  <a:schemeClr val="lt1"/>
                </a:solidFill>
                <a:latin typeface="Arial"/>
                <a:ea typeface="Arial"/>
                <a:cs typeface="Arial"/>
                <a:sym typeface="Arial"/>
              </a:rPr>
              <a:t> yang </a:t>
            </a:r>
            <a:r>
              <a:rPr lang="en-US" dirty="0" err="1" smtClean="0">
                <a:solidFill>
                  <a:schemeClr val="lt1"/>
                </a:solidFill>
                <a:latin typeface="Arial"/>
                <a:ea typeface="Arial"/>
                <a:cs typeface="Arial"/>
                <a:sym typeface="Arial"/>
              </a:rPr>
              <a:t>kaga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ladat</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langai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hpe</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bai</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shakuk</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matu</a:t>
            </a:r>
            <a:r>
              <a:rPr lang="en-US" dirty="0" smtClean="0">
                <a:solidFill>
                  <a:schemeClr val="lt1"/>
                </a:solidFill>
                <a:latin typeface="Arial"/>
                <a:ea typeface="Arial"/>
                <a:cs typeface="Arial"/>
                <a:sym typeface="Arial"/>
              </a:rPr>
              <a:t> n-gun jaw u.</a:t>
            </a:r>
            <a:endParaRPr lang="en-US" dirty="0">
              <a:solidFill>
                <a:schemeClr val="lt1"/>
              </a:solidFill>
              <a:latin typeface="Arial"/>
              <a:ea typeface="Arial"/>
              <a:cs typeface="Arial"/>
              <a:sym typeface="Arial"/>
            </a:endParaRPr>
          </a:p>
          <a:p>
            <a:pPr marL="457200" lvl="0" indent="-457200" algn="l" rtl="0">
              <a:lnSpc>
                <a:spcPct val="150000"/>
              </a:lnSpc>
              <a:spcBef>
                <a:spcPts val="0"/>
              </a:spcBef>
              <a:spcAft>
                <a:spcPts val="0"/>
              </a:spcAft>
              <a:buClr>
                <a:srgbClr val="FFFFFF"/>
              </a:buClr>
              <a:buSzPts val="2400"/>
              <a:buChar char="•"/>
            </a:pPr>
            <a:r>
              <a:rPr lang="en-US" dirty="0" smtClean="0">
                <a:solidFill>
                  <a:schemeClr val="lt1"/>
                </a:solidFill>
                <a:latin typeface="Arial"/>
                <a:ea typeface="Arial"/>
                <a:cs typeface="Arial"/>
                <a:sym typeface="Arial"/>
              </a:rPr>
              <a:t>Ra </a:t>
            </a:r>
            <a:r>
              <a:rPr lang="en-US" dirty="0" err="1" smtClean="0">
                <a:solidFill>
                  <a:schemeClr val="lt1"/>
                </a:solidFill>
                <a:latin typeface="Arial"/>
                <a:ea typeface="Arial"/>
                <a:cs typeface="Arial"/>
                <a:sym typeface="Arial"/>
              </a:rPr>
              <a:t>ahkyak</a:t>
            </a:r>
            <a:r>
              <a:rPr lang="en-US" dirty="0" smtClean="0">
                <a:solidFill>
                  <a:schemeClr val="lt1"/>
                </a:solidFill>
                <a:latin typeface="Arial"/>
                <a:ea typeface="Arial"/>
                <a:cs typeface="Arial"/>
                <a:sym typeface="Arial"/>
              </a:rPr>
              <a:t> yang </a:t>
            </a:r>
            <a:r>
              <a:rPr lang="en-US" dirty="0" err="1" smtClean="0">
                <a:solidFill>
                  <a:schemeClr val="lt1"/>
                </a:solidFill>
                <a:latin typeface="Arial"/>
                <a:ea typeface="Arial"/>
                <a:cs typeface="Arial"/>
                <a:sym typeface="Arial"/>
              </a:rPr>
              <a:t>kaga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ninghpang</a:t>
            </a:r>
            <a:r>
              <a:rPr lang="en-US" dirty="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lu</a:t>
            </a:r>
            <a:r>
              <a:rPr lang="en-US" dirty="0" smtClean="0">
                <a:solidFill>
                  <a:schemeClr val="lt1"/>
                </a:solidFill>
                <a:latin typeface="Arial"/>
                <a:ea typeface="Arial"/>
                <a:cs typeface="Arial"/>
                <a:sym typeface="Arial"/>
              </a:rPr>
              <a:t> la </a:t>
            </a:r>
            <a:r>
              <a:rPr lang="en-US" dirty="0" err="1" smtClean="0">
                <a:solidFill>
                  <a:schemeClr val="lt1"/>
                </a:solidFill>
                <a:latin typeface="Arial"/>
                <a:ea typeface="Arial"/>
                <a:cs typeface="Arial"/>
                <a:sym typeface="Arial"/>
              </a:rPr>
              <a:t>hkra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tinang</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rau</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hakn</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sa</a:t>
            </a:r>
            <a:r>
              <a:rPr lang="en-US" dirty="0" smtClean="0">
                <a:solidFill>
                  <a:schemeClr val="lt1"/>
                </a:solidFill>
                <a:latin typeface="Arial"/>
                <a:ea typeface="Arial"/>
                <a:cs typeface="Arial"/>
                <a:sym typeface="Arial"/>
              </a:rPr>
              <a:t> n-</a:t>
            </a:r>
            <a:r>
              <a:rPr lang="en-US" dirty="0" err="1" smtClean="0">
                <a:solidFill>
                  <a:schemeClr val="lt1"/>
                </a:solidFill>
                <a:latin typeface="Arial"/>
                <a:ea typeface="Arial"/>
                <a:cs typeface="Arial"/>
                <a:sym typeface="Arial"/>
              </a:rPr>
              <a:t>na</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garum</a:t>
            </a:r>
            <a:r>
              <a:rPr lang="en-US" dirty="0" smtClean="0">
                <a:solidFill>
                  <a:schemeClr val="lt1"/>
                </a:solidFill>
                <a:latin typeface="Arial"/>
                <a:ea typeface="Arial"/>
                <a:cs typeface="Arial"/>
                <a:sym typeface="Arial"/>
              </a:rPr>
              <a:t> </a:t>
            </a:r>
            <a:r>
              <a:rPr lang="en-US" dirty="0" err="1" smtClean="0">
                <a:solidFill>
                  <a:schemeClr val="lt1"/>
                </a:solidFill>
                <a:latin typeface="Arial"/>
                <a:ea typeface="Arial"/>
                <a:cs typeface="Arial"/>
                <a:sym typeface="Arial"/>
              </a:rPr>
              <a:t>ya</a:t>
            </a:r>
            <a:r>
              <a:rPr lang="en-US" dirty="0" smtClean="0">
                <a:solidFill>
                  <a:schemeClr val="lt1"/>
                </a:solidFill>
                <a:latin typeface="Arial"/>
                <a:ea typeface="Arial"/>
                <a:cs typeface="Arial"/>
                <a:sym typeface="Arial"/>
              </a:rPr>
              <a:t> u.</a:t>
            </a:r>
            <a:endParaRPr b="1" dirty="0">
              <a:solidFill>
                <a:schemeClr val="lt1"/>
              </a:solidFill>
              <a:latin typeface="Arial"/>
              <a:ea typeface="Arial"/>
              <a:cs typeface="Arial"/>
              <a:sym typeface="Arial"/>
            </a:endParaRPr>
          </a:p>
        </p:txBody>
      </p:sp>
      <p:sp>
        <p:nvSpPr>
          <p:cNvPr id="499" name="Google Shape;499;p41"/>
          <p:cNvSpPr/>
          <p:nvPr/>
        </p:nvSpPr>
        <p:spPr>
          <a:xfrm>
            <a:off x="6817602" y="2744546"/>
            <a:ext cx="139038" cy="139038"/>
          </a:xfrm>
          <a:custGeom>
            <a:avLst/>
            <a:gdLst/>
            <a:ahLst/>
            <a:cxnLst/>
            <a:rect l="l" t="t" r="r" b="b"/>
            <a:pathLst>
              <a:path w="139038" h="139038" extrusionOk="0">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0" name="Google Shape;500;p41"/>
          <p:cNvSpPr/>
          <p:nvPr/>
        </p:nvSpPr>
        <p:spPr>
          <a:xfrm rot="10800000">
            <a:off x="2189964" y="322918"/>
            <a:ext cx="148121" cy="129153"/>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1" name="Google Shape;501;p41"/>
          <p:cNvSpPr/>
          <p:nvPr/>
        </p:nvSpPr>
        <p:spPr>
          <a:xfrm>
            <a:off x="4116735" y="4936818"/>
            <a:ext cx="127713" cy="127713"/>
          </a:xfrm>
          <a:custGeom>
            <a:avLst/>
            <a:gdLst/>
            <a:ahLst/>
            <a:cxnLst/>
            <a:rect l="l" t="t" r="r" b="b"/>
            <a:pathLst>
              <a:path w="127713" h="127713" extrusionOk="0">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02" name="Google Shape;502;p41"/>
          <p:cNvCxnSpPr/>
          <p:nvPr/>
        </p:nvCxnSpPr>
        <p:spPr>
          <a:xfrm>
            <a:off x="1301262" y="3496322"/>
            <a:ext cx="0" cy="3352800"/>
          </a:xfrm>
          <a:prstGeom prst="straightConnector1">
            <a:avLst/>
          </a:prstGeom>
          <a:noFill/>
          <a:ln w="25400" cap="sq" cmpd="sng">
            <a:solidFill>
              <a:srgbClr val="FFFFFF"/>
            </a:solidFill>
            <a:prstDash val="solid"/>
            <a:bevel/>
            <a:headEnd type="none" w="sm" len="sm"/>
            <a:tailEnd type="none" w="sm" len="sm"/>
          </a:ln>
        </p:spPr>
      </p:cxnSp>
      <p:pic>
        <p:nvPicPr>
          <p:cNvPr id="503" name="Google Shape;503;p41" descr="A picture containing drawing, light&#10;&#10;Description automatically generated"/>
          <p:cNvPicPr preferRelativeResize="0"/>
          <p:nvPr/>
        </p:nvPicPr>
        <p:blipFill rotWithShape="1">
          <a:blip r:embed="rId3">
            <a:alphaModFix/>
          </a:blip>
          <a:srcRect l="-4719" r="2965" b="-7053"/>
          <a:stretch/>
        </p:blipFill>
        <p:spPr>
          <a:xfrm>
            <a:off x="1165123" y="2103891"/>
            <a:ext cx="3805083" cy="3102289"/>
          </a:xfrm>
          <a:custGeom>
            <a:avLst/>
            <a:gdLst/>
            <a:ahLst/>
            <a:cxnLst/>
            <a:rect l="l" t="t" r="r" b="b"/>
            <a:pathLst>
              <a:path w="3236576" h="2678356" extrusionOk="0">
                <a:moveTo>
                  <a:pt x="1852211" y="0"/>
                </a:moveTo>
                <a:cubicBezTo>
                  <a:pt x="2065020" y="0"/>
                  <a:pt x="2260881" y="36024"/>
                  <a:pt x="2434448" y="106974"/>
                </a:cubicBezTo>
                <a:cubicBezTo>
                  <a:pt x="2597110" y="173517"/>
                  <a:pt x="2739977" y="270643"/>
                  <a:pt x="2859090" y="395597"/>
                </a:cubicBezTo>
                <a:cubicBezTo>
                  <a:pt x="3102529" y="651072"/>
                  <a:pt x="3236576" y="1014131"/>
                  <a:pt x="3236576" y="1417925"/>
                </a:cubicBezTo>
                <a:cubicBezTo>
                  <a:pt x="3236576" y="1579026"/>
                  <a:pt x="3184694" y="1708324"/>
                  <a:pt x="3068427" y="1837191"/>
                </a:cubicBezTo>
                <a:cubicBezTo>
                  <a:pt x="2946813" y="1971994"/>
                  <a:pt x="2764077" y="2096154"/>
                  <a:pt x="2570578" y="2227590"/>
                </a:cubicBezTo>
                <a:cubicBezTo>
                  <a:pt x="2534878" y="2251811"/>
                  <a:pt x="2497998" y="2276888"/>
                  <a:pt x="2461118" y="2302270"/>
                </a:cubicBezTo>
                <a:cubicBezTo>
                  <a:pt x="2131001" y="2529427"/>
                  <a:pt x="1890063" y="2678356"/>
                  <a:pt x="1561683" y="2678356"/>
                </a:cubicBezTo>
                <a:cubicBezTo>
                  <a:pt x="1061333" y="2678356"/>
                  <a:pt x="706977" y="2495543"/>
                  <a:pt x="376860" y="2067039"/>
                </a:cubicBezTo>
                <a:cubicBezTo>
                  <a:pt x="333659" y="2010953"/>
                  <a:pt x="291432" y="1959945"/>
                  <a:pt x="250592" y="1910648"/>
                </a:cubicBezTo>
                <a:cubicBezTo>
                  <a:pt x="81332" y="1706243"/>
                  <a:pt x="0" y="1599944"/>
                  <a:pt x="0" y="1417925"/>
                </a:cubicBezTo>
                <a:cubicBezTo>
                  <a:pt x="0" y="1237191"/>
                  <a:pt x="50979" y="1058657"/>
                  <a:pt x="151411" y="887282"/>
                </a:cubicBezTo>
                <a:cubicBezTo>
                  <a:pt x="249689" y="719635"/>
                  <a:pt x="390195" y="566180"/>
                  <a:pt x="568972" y="431316"/>
                </a:cubicBezTo>
                <a:cubicBezTo>
                  <a:pt x="744691" y="298716"/>
                  <a:pt x="953401" y="189359"/>
                  <a:pt x="1172669" y="115107"/>
                </a:cubicBezTo>
                <a:cubicBezTo>
                  <a:pt x="1397840" y="38716"/>
                  <a:pt x="1626554" y="0"/>
                  <a:pt x="1852211" y="0"/>
                </a:cubicBezTo>
                <a:close/>
              </a:path>
            </a:pathLst>
          </a:cu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103f16c98e9_0_0"/>
          <p:cNvSpPr txBox="1">
            <a:spLocks noGrp="1"/>
          </p:cNvSpPr>
          <p:nvPr>
            <p:ph type="title"/>
          </p:nvPr>
        </p:nvSpPr>
        <p:spPr>
          <a:xfrm>
            <a:off x="533400" y="457200"/>
            <a:ext cx="9372600"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en-US" sz="5800" b="1" dirty="0" err="1" smtClean="0">
                <a:solidFill>
                  <a:srgbClr val="002060"/>
                </a:solidFill>
                <a:latin typeface="Arial"/>
                <a:ea typeface="Arial"/>
                <a:cs typeface="Arial"/>
                <a:sym typeface="Arial"/>
              </a:rPr>
              <a:t>Mabyin</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masam</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maram</a:t>
            </a:r>
            <a:r>
              <a:rPr lang="en-US" sz="5800" b="1" dirty="0" smtClean="0">
                <a:solidFill>
                  <a:srgbClr val="002060"/>
                </a:solidFill>
                <a:latin typeface="Arial"/>
                <a:ea typeface="Arial"/>
                <a:cs typeface="Arial"/>
                <a:sym typeface="Arial"/>
              </a:rPr>
              <a:t> lam</a:t>
            </a:r>
            <a:endParaRPr sz="4000" dirty="0">
              <a:latin typeface="Arial"/>
              <a:ea typeface="Arial"/>
              <a:cs typeface="Arial"/>
              <a:sym typeface="Arial"/>
            </a:endParaRPr>
          </a:p>
        </p:txBody>
      </p:sp>
      <p:sp>
        <p:nvSpPr>
          <p:cNvPr id="510" name="Google Shape;510;g103f16c98e9_0_0"/>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buClr>
                <a:srgbClr val="3F3F3F"/>
              </a:buClr>
              <a:buSzPts val="3600"/>
            </a:pPr>
            <a:r>
              <a:rPr lang="en-US" b="1" dirty="0" err="1">
                <a:solidFill>
                  <a:srgbClr val="002060"/>
                </a:solidFill>
                <a:ea typeface="Arial"/>
                <a:cs typeface="Arial"/>
                <a:sym typeface="Arial"/>
              </a:rPr>
              <a:t>Myit</a:t>
            </a:r>
            <a:r>
              <a:rPr lang="en-US" b="1" dirty="0">
                <a:solidFill>
                  <a:srgbClr val="002060"/>
                </a:solidFill>
                <a:ea typeface="Arial"/>
                <a:cs typeface="Arial"/>
                <a:sym typeface="Arial"/>
              </a:rPr>
              <a:t> </a:t>
            </a:r>
            <a:r>
              <a:rPr lang="en-US" b="1" dirty="0" err="1">
                <a:solidFill>
                  <a:srgbClr val="002060"/>
                </a:solidFill>
                <a:ea typeface="Arial"/>
                <a:cs typeface="Arial"/>
                <a:sym typeface="Arial"/>
              </a:rPr>
              <a:t>masa</a:t>
            </a:r>
            <a:r>
              <a:rPr lang="en-US" b="1" dirty="0">
                <a:solidFill>
                  <a:srgbClr val="002060"/>
                </a:solidFill>
                <a:ea typeface="Arial"/>
                <a:cs typeface="Arial"/>
                <a:sym typeface="Arial"/>
              </a:rPr>
              <a:t> </a:t>
            </a:r>
            <a:r>
              <a:rPr lang="en-US" b="1" dirty="0" err="1">
                <a:solidFill>
                  <a:srgbClr val="002060"/>
                </a:solidFill>
                <a:ea typeface="Arial"/>
                <a:cs typeface="Arial"/>
                <a:sym typeface="Arial"/>
              </a:rPr>
              <a:t>hte</a:t>
            </a:r>
            <a:r>
              <a:rPr lang="en-US" b="1" dirty="0">
                <a:solidFill>
                  <a:srgbClr val="002060"/>
                </a:solidFill>
                <a:ea typeface="Arial"/>
                <a:cs typeface="Arial"/>
                <a:sym typeface="Arial"/>
              </a:rPr>
              <a:t> </a:t>
            </a:r>
            <a:r>
              <a:rPr lang="en-US" b="1" dirty="0" err="1">
                <a:solidFill>
                  <a:srgbClr val="002060"/>
                </a:solidFill>
                <a:ea typeface="Arial"/>
                <a:cs typeface="Arial"/>
                <a:sym typeface="Arial"/>
              </a:rPr>
              <a:t>masha</a:t>
            </a:r>
            <a:r>
              <a:rPr lang="en-US" b="1" dirty="0">
                <a:solidFill>
                  <a:srgbClr val="002060"/>
                </a:solidFill>
                <a:ea typeface="Arial"/>
                <a:cs typeface="Arial"/>
                <a:sym typeface="Arial"/>
              </a:rPr>
              <a:t> </a:t>
            </a:r>
            <a:r>
              <a:rPr lang="en-US" b="1" dirty="0" err="1">
                <a:solidFill>
                  <a:srgbClr val="002060"/>
                </a:solidFill>
                <a:ea typeface="Arial"/>
                <a:cs typeface="Arial"/>
                <a:sym typeface="Arial"/>
              </a:rPr>
              <a:t>shada</a:t>
            </a:r>
            <a:r>
              <a:rPr lang="en-US" b="1" dirty="0">
                <a:solidFill>
                  <a:srgbClr val="002060"/>
                </a:solidFill>
                <a:ea typeface="Arial"/>
                <a:cs typeface="Arial"/>
                <a:sym typeface="Arial"/>
              </a:rPr>
              <a:t> </a:t>
            </a:r>
            <a:r>
              <a:rPr lang="en-US" b="1" dirty="0" err="1">
                <a:solidFill>
                  <a:srgbClr val="002060"/>
                </a:solidFill>
                <a:ea typeface="Arial"/>
                <a:cs typeface="Arial"/>
                <a:sym typeface="Arial"/>
              </a:rPr>
              <a:t>ganawn</a:t>
            </a:r>
            <a:r>
              <a:rPr lang="en-US" b="1" dirty="0">
                <a:solidFill>
                  <a:srgbClr val="002060"/>
                </a:solidFill>
                <a:ea typeface="Arial"/>
                <a:cs typeface="Arial"/>
                <a:sym typeface="Arial"/>
              </a:rPr>
              <a:t> </a:t>
            </a:r>
            <a:r>
              <a:rPr lang="en-US" b="1" dirty="0" err="1">
                <a:solidFill>
                  <a:srgbClr val="002060"/>
                </a:solidFill>
                <a:ea typeface="Arial"/>
                <a:cs typeface="Arial"/>
                <a:sym typeface="Arial"/>
              </a:rPr>
              <a:t>mazum</a:t>
            </a:r>
            <a:r>
              <a:rPr lang="en-US" b="1" dirty="0">
                <a:solidFill>
                  <a:srgbClr val="002060"/>
                </a:solidFill>
                <a:ea typeface="Arial"/>
                <a:cs typeface="Arial"/>
                <a:sym typeface="Arial"/>
              </a:rPr>
              <a:t> </a:t>
            </a:r>
            <a:r>
              <a:rPr lang="en-US" b="1" dirty="0" err="1">
                <a:solidFill>
                  <a:srgbClr val="002060"/>
                </a:solidFill>
              </a:rPr>
              <a:t>ai</a:t>
            </a:r>
            <a:r>
              <a:rPr lang="en-US" b="1" dirty="0">
                <a:solidFill>
                  <a:srgbClr val="002060"/>
                </a:solidFill>
                <a:ea typeface="Arial"/>
                <a:cs typeface="Arial"/>
                <a:sym typeface="Arial"/>
              </a:rPr>
              <a:t> </a:t>
            </a:r>
            <a:r>
              <a:rPr lang="en-US" b="1" dirty="0" err="1">
                <a:solidFill>
                  <a:srgbClr val="002060"/>
                </a:solidFill>
                <a:ea typeface="Arial"/>
                <a:cs typeface="Arial"/>
                <a:sym typeface="Arial"/>
              </a:rPr>
              <a:t>hpe</a:t>
            </a:r>
            <a:r>
              <a:rPr lang="en-US" b="1" dirty="0">
                <a:solidFill>
                  <a:srgbClr val="002060"/>
                </a:solidFill>
                <a:ea typeface="Arial"/>
                <a:cs typeface="Arial"/>
                <a:sym typeface="Arial"/>
              </a:rPr>
              <a:t> </a:t>
            </a:r>
            <a:r>
              <a:rPr lang="en-US" b="1" dirty="0" err="1">
                <a:solidFill>
                  <a:srgbClr val="002060"/>
                </a:solidFill>
                <a:ea typeface="Arial"/>
                <a:cs typeface="Arial"/>
                <a:sym typeface="Arial"/>
              </a:rPr>
              <a:t>garum</a:t>
            </a:r>
            <a:r>
              <a:rPr lang="en-US" b="1" dirty="0">
                <a:solidFill>
                  <a:srgbClr val="002060"/>
                </a:solidFill>
                <a:ea typeface="Arial"/>
                <a:cs typeface="Arial"/>
                <a:sym typeface="Arial"/>
              </a:rPr>
              <a:t> </a:t>
            </a:r>
            <a:r>
              <a:rPr lang="en-US" b="1" dirty="0" err="1">
                <a:solidFill>
                  <a:srgbClr val="002060"/>
                </a:solidFill>
                <a:ea typeface="Arial"/>
                <a:cs typeface="Arial"/>
                <a:sym typeface="Arial"/>
              </a:rPr>
              <a:t>shingtau</a:t>
            </a:r>
            <a:r>
              <a:rPr lang="en-US" b="1" dirty="0">
                <a:solidFill>
                  <a:srgbClr val="002060"/>
                </a:solidFill>
                <a:ea typeface="Arial"/>
                <a:cs typeface="Arial"/>
                <a:sym typeface="Arial"/>
              </a:rPr>
              <a:t> </a:t>
            </a:r>
            <a:r>
              <a:rPr lang="en-US" b="1" dirty="0" err="1">
                <a:solidFill>
                  <a:srgbClr val="002060"/>
                </a:solidFill>
                <a:ea typeface="Arial"/>
                <a:cs typeface="Arial"/>
                <a:sym typeface="Arial"/>
              </a:rPr>
              <a:t>ya</a:t>
            </a:r>
            <a:r>
              <a:rPr lang="en-US" b="1" dirty="0">
                <a:solidFill>
                  <a:srgbClr val="002060"/>
                </a:solidFill>
                <a:ea typeface="Arial"/>
                <a:cs typeface="Arial"/>
                <a:sym typeface="Arial"/>
              </a:rPr>
              <a:t> </a:t>
            </a:r>
            <a:r>
              <a:rPr lang="en-US" b="1" dirty="0" err="1">
                <a:solidFill>
                  <a:srgbClr val="002060"/>
                </a:solidFill>
                <a:ea typeface="Arial"/>
                <a:cs typeface="Arial"/>
                <a:sym typeface="Arial"/>
              </a:rPr>
              <a:t>ai</a:t>
            </a:r>
            <a:r>
              <a:rPr lang="en-US" b="1" dirty="0">
                <a:solidFill>
                  <a:srgbClr val="002060"/>
                </a:solidFill>
                <a:ea typeface="Arial"/>
                <a:cs typeface="Arial"/>
                <a:sym typeface="Arial"/>
              </a:rPr>
              <a:t> lam.</a:t>
            </a:r>
            <a:br>
              <a:rPr lang="en-US" b="1" dirty="0">
                <a:solidFill>
                  <a:srgbClr val="002060"/>
                </a:solidFill>
                <a:ea typeface="Arial"/>
                <a:cs typeface="Arial"/>
                <a:sym typeface="Arial"/>
              </a:rPr>
            </a:br>
            <a:r>
              <a:rPr lang="en-US" b="1" dirty="0" err="1">
                <a:solidFill>
                  <a:srgbClr val="002060"/>
                </a:solidFill>
                <a:ea typeface="Arial"/>
                <a:cs typeface="Arial"/>
                <a:sym typeface="Arial"/>
              </a:rPr>
              <a:t>Ning</a:t>
            </a:r>
            <a:r>
              <a:rPr lang="en-US" b="1" dirty="0" err="1">
                <a:solidFill>
                  <a:srgbClr val="002060"/>
                </a:solidFill>
              </a:rPr>
              <a:t>pawt</a:t>
            </a:r>
            <a:r>
              <a:rPr lang="en-US" b="1" dirty="0">
                <a:solidFill>
                  <a:srgbClr val="002060"/>
                </a:solidFill>
              </a:rPr>
              <a:t> </a:t>
            </a:r>
            <a:r>
              <a:rPr lang="en-US" b="1" dirty="0" err="1">
                <a:solidFill>
                  <a:srgbClr val="002060"/>
                </a:solidFill>
              </a:rPr>
              <a:t>madung</a:t>
            </a:r>
            <a:r>
              <a:rPr lang="en-US" b="1" dirty="0">
                <a:solidFill>
                  <a:srgbClr val="002060"/>
                </a:solidFill>
              </a:rPr>
              <a:t> </a:t>
            </a:r>
            <a:r>
              <a:rPr lang="en-US" b="1" dirty="0" err="1">
                <a:solidFill>
                  <a:srgbClr val="002060"/>
                </a:solidFill>
              </a:rPr>
              <a:t>kungkyang</a:t>
            </a:r>
            <a:r>
              <a:rPr lang="en-US" b="1" dirty="0">
                <a:solidFill>
                  <a:srgbClr val="002060"/>
                </a:solidFill>
              </a:rPr>
              <a:t> </a:t>
            </a:r>
            <a:r>
              <a:rPr lang="en-US" b="1" dirty="0" err="1">
                <a:solidFill>
                  <a:srgbClr val="002060"/>
                </a:solidFill>
              </a:rPr>
              <a:t>ai</a:t>
            </a:r>
            <a:r>
              <a:rPr lang="en-US" b="1" dirty="0">
                <a:solidFill>
                  <a:srgbClr val="002060"/>
                </a:solidFill>
              </a:rPr>
              <a:t> </a:t>
            </a:r>
            <a:r>
              <a:rPr lang="en-US" b="1" dirty="0" smtClean="0">
                <a:solidFill>
                  <a:srgbClr val="002060"/>
                </a:solidFill>
              </a:rPr>
              <a:t>lam</a:t>
            </a:r>
            <a:endParaRPr dirty="0">
              <a:latin typeface="Arial"/>
              <a:ea typeface="Arial"/>
              <a:cs typeface="Arial"/>
              <a:sym typeface="Arial"/>
            </a:endParaRPr>
          </a:p>
        </p:txBody>
      </p:sp>
      <p:pic>
        <p:nvPicPr>
          <p:cNvPr id="511" name="Google Shape;511;g103f16c98e9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12" name="Google Shape;512;g103f16c98e9_0_0"/>
          <p:cNvPicPr preferRelativeResize="0"/>
          <p:nvPr/>
        </p:nvPicPr>
        <p:blipFill rotWithShape="1">
          <a:blip r:embed="rId4">
            <a:alphaModFix/>
          </a:blip>
          <a:srcRect/>
          <a:stretch/>
        </p:blipFill>
        <p:spPr>
          <a:xfrm>
            <a:off x="5718758" y="3006967"/>
            <a:ext cx="6466123" cy="3843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103f16c98e9_0_31"/>
          <p:cNvPicPr preferRelativeResize="0"/>
          <p:nvPr/>
        </p:nvPicPr>
        <p:blipFill rotWithShape="1">
          <a:blip r:embed="rId3">
            <a:alphaModFix/>
          </a:blip>
          <a:srcRect/>
          <a:stretch/>
        </p:blipFill>
        <p:spPr>
          <a:xfrm>
            <a:off x="152400" y="95250"/>
            <a:ext cx="5952490" cy="6553200"/>
          </a:xfrm>
          <a:prstGeom prst="rect">
            <a:avLst/>
          </a:prstGeom>
          <a:noFill/>
          <a:ln>
            <a:noFill/>
          </a:ln>
        </p:spPr>
      </p:pic>
      <p:sp>
        <p:nvSpPr>
          <p:cNvPr id="519" name="Google Shape;519;g103f16c98e9_0_31"/>
          <p:cNvSpPr txBox="1">
            <a:spLocks noGrp="1"/>
          </p:cNvSpPr>
          <p:nvPr>
            <p:ph type="title"/>
          </p:nvPr>
        </p:nvSpPr>
        <p:spPr>
          <a:xfrm>
            <a:off x="6087110" y="1330325"/>
            <a:ext cx="5952490" cy="37941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222222"/>
              <a:buFont typeface="Calibri"/>
              <a:buNone/>
            </a:pPr>
            <a:r>
              <a:rPr lang="en-US" sz="3000" dirty="0" smtClean="0">
                <a:latin typeface="Arial"/>
                <a:ea typeface="Arial"/>
                <a:cs typeface="Arial"/>
                <a:sym typeface="Arial"/>
              </a:rPr>
              <a:t>Ma Saw a </a:t>
            </a:r>
            <a:r>
              <a:rPr lang="en-US" sz="3000" dirty="0" err="1" smtClean="0">
                <a:latin typeface="Arial"/>
                <a:ea typeface="Arial"/>
                <a:cs typeface="Arial"/>
                <a:sym typeface="Arial"/>
              </a:rPr>
              <a:t>mabyin</a:t>
            </a:r>
            <a:r>
              <a:rPr lang="en-US" sz="3000" dirty="0" smtClean="0">
                <a:latin typeface="Arial"/>
                <a:ea typeface="Arial"/>
                <a:cs typeface="Arial"/>
                <a:sym typeface="Arial"/>
              </a:rPr>
              <a:t> </a:t>
            </a:r>
            <a:r>
              <a:rPr lang="en-US" sz="3000" dirty="0" err="1" smtClean="0">
                <a:latin typeface="Arial"/>
                <a:ea typeface="Arial"/>
                <a:cs typeface="Arial"/>
                <a:sym typeface="Arial"/>
              </a:rPr>
              <a:t>gaw</a:t>
            </a:r>
            <a:r>
              <a:rPr lang="en-US" sz="3000" dirty="0" smtClean="0">
                <a:latin typeface="Arial"/>
                <a:ea typeface="Arial"/>
                <a:cs typeface="Arial"/>
                <a:sym typeface="Arial"/>
              </a:rPr>
              <a:t> </a:t>
            </a:r>
            <a:r>
              <a:rPr lang="en-US" sz="3000" dirty="0" err="1" smtClean="0">
                <a:latin typeface="Arial"/>
                <a:ea typeface="Arial"/>
                <a:cs typeface="Arial"/>
                <a:sym typeface="Arial"/>
              </a:rPr>
              <a:t>ahkyak</a:t>
            </a:r>
            <a:r>
              <a:rPr lang="en-US" sz="3000" dirty="0" smtClean="0">
                <a:latin typeface="Arial"/>
                <a:ea typeface="Arial"/>
                <a:cs typeface="Arial"/>
                <a:sym typeface="Arial"/>
              </a:rPr>
              <a:t> </a:t>
            </a:r>
            <a:r>
              <a:rPr lang="en-US" sz="3000" dirty="0" err="1" smtClean="0">
                <a:latin typeface="Arial"/>
                <a:ea typeface="Arial"/>
                <a:cs typeface="Arial"/>
                <a:sym typeface="Arial"/>
              </a:rPr>
              <a:t>ahkya</a:t>
            </a:r>
            <a:r>
              <a:rPr lang="en-US" sz="3000" dirty="0" smtClean="0">
                <a:latin typeface="Arial"/>
                <a:ea typeface="Arial"/>
                <a:cs typeface="Arial"/>
                <a:sym typeface="Arial"/>
              </a:rPr>
              <a:t> </a:t>
            </a:r>
            <a:r>
              <a:rPr lang="en-US" sz="3000" dirty="0" err="1" smtClean="0">
                <a:latin typeface="Arial"/>
                <a:ea typeface="Arial"/>
                <a:cs typeface="Arial"/>
                <a:sym typeface="Arial"/>
              </a:rPr>
              <a:t>mabyin</a:t>
            </a:r>
            <a:r>
              <a:rPr lang="en-US" sz="3000" dirty="0" smtClean="0">
                <a:latin typeface="Arial"/>
                <a:ea typeface="Arial"/>
                <a:cs typeface="Arial"/>
                <a:sym typeface="Arial"/>
              </a:rPr>
              <a:t> a </a:t>
            </a:r>
            <a:r>
              <a:rPr lang="en-US" sz="3000" dirty="0" err="1" smtClean="0">
                <a:latin typeface="Arial"/>
                <a:ea typeface="Arial"/>
                <a:cs typeface="Arial"/>
                <a:sym typeface="Arial"/>
              </a:rPr>
              <a:t>majaw</a:t>
            </a:r>
            <a:r>
              <a:rPr lang="en-US" sz="3000" dirty="0" smtClean="0">
                <a:latin typeface="Arial"/>
                <a:ea typeface="Arial"/>
                <a:cs typeface="Arial"/>
                <a:sym typeface="Arial"/>
              </a:rPr>
              <a:t> </a:t>
            </a:r>
            <a:r>
              <a:rPr lang="en-US" sz="3000" dirty="0" err="1" smtClean="0">
                <a:latin typeface="Arial"/>
                <a:ea typeface="Arial"/>
                <a:cs typeface="Arial"/>
                <a:sym typeface="Arial"/>
              </a:rPr>
              <a:t>hkrum</a:t>
            </a:r>
            <a:r>
              <a:rPr lang="en-US" sz="3000" dirty="0" smtClean="0">
                <a:latin typeface="Arial"/>
                <a:ea typeface="Arial"/>
                <a:cs typeface="Arial"/>
                <a:sym typeface="Arial"/>
              </a:rPr>
              <a:t> </a:t>
            </a:r>
            <a:r>
              <a:rPr lang="en-US" sz="3000" dirty="0" err="1" smtClean="0">
                <a:latin typeface="Arial"/>
                <a:ea typeface="Arial"/>
                <a:cs typeface="Arial"/>
                <a:sym typeface="Arial"/>
              </a:rPr>
              <a:t>hkra</a:t>
            </a:r>
            <a:r>
              <a:rPr lang="en-US" sz="3000" dirty="0" smtClean="0">
                <a:latin typeface="Arial"/>
                <a:ea typeface="Arial"/>
                <a:cs typeface="Arial"/>
                <a:sym typeface="Arial"/>
              </a:rPr>
              <a:t> </a:t>
            </a:r>
            <a:r>
              <a:rPr lang="en-US" sz="3000" dirty="0" err="1" smtClean="0">
                <a:latin typeface="Arial"/>
                <a:ea typeface="Arial"/>
                <a:cs typeface="Arial"/>
                <a:sym typeface="Arial"/>
              </a:rPr>
              <a:t>hkam</a:t>
            </a:r>
            <a:r>
              <a:rPr lang="en-US" sz="3000" dirty="0" smtClean="0">
                <a:latin typeface="Arial"/>
                <a:ea typeface="Arial"/>
                <a:cs typeface="Arial"/>
                <a:sym typeface="Arial"/>
              </a:rPr>
              <a:t> </a:t>
            </a:r>
            <a:r>
              <a:rPr lang="en-US" sz="3000" dirty="0" err="1" smtClean="0">
                <a:latin typeface="Arial"/>
                <a:ea typeface="Arial"/>
                <a:cs typeface="Arial"/>
                <a:sym typeface="Arial"/>
              </a:rPr>
              <a:t>sha</a:t>
            </a:r>
            <a:r>
              <a:rPr lang="en-US" sz="3000" dirty="0" smtClean="0">
                <a:latin typeface="Arial"/>
                <a:ea typeface="Arial"/>
                <a:cs typeface="Arial"/>
                <a:sym typeface="Arial"/>
              </a:rPr>
              <a:t> </a:t>
            </a:r>
            <a:r>
              <a:rPr lang="en-US" sz="3000" dirty="0" err="1" smtClean="0">
                <a:latin typeface="Arial"/>
                <a:ea typeface="Arial"/>
                <a:cs typeface="Arial"/>
                <a:sym typeface="Arial"/>
              </a:rPr>
              <a:t>nga</a:t>
            </a:r>
            <a:r>
              <a:rPr lang="en-US" sz="3000" dirty="0" smtClean="0">
                <a:latin typeface="Arial"/>
                <a:ea typeface="Arial"/>
                <a:cs typeface="Arial"/>
                <a:sym typeface="Arial"/>
              </a:rPr>
              <a:t> </a:t>
            </a:r>
            <a:r>
              <a:rPr lang="en-US" sz="3000" dirty="0" err="1" smtClean="0">
                <a:latin typeface="Arial"/>
                <a:ea typeface="Arial"/>
                <a:cs typeface="Arial"/>
                <a:sym typeface="Arial"/>
              </a:rPr>
              <a:t>ai</a:t>
            </a:r>
            <a:r>
              <a:rPr lang="en-US" sz="3000" dirty="0" smtClean="0">
                <a:latin typeface="Arial"/>
                <a:ea typeface="Arial"/>
                <a:cs typeface="Arial"/>
                <a:sym typeface="Arial"/>
              </a:rPr>
              <a:t> </a:t>
            </a:r>
            <a:r>
              <a:rPr lang="en-US" sz="3000" dirty="0" err="1" smtClean="0">
                <a:latin typeface="Arial"/>
                <a:ea typeface="Arial"/>
                <a:cs typeface="Arial"/>
                <a:sym typeface="Arial"/>
              </a:rPr>
              <a:t>ni</a:t>
            </a:r>
            <a:r>
              <a:rPr lang="en-US" sz="3000" dirty="0" smtClean="0">
                <a:latin typeface="Arial"/>
                <a:ea typeface="Arial"/>
                <a:cs typeface="Arial"/>
                <a:sym typeface="Arial"/>
              </a:rPr>
              <a:t> a </a:t>
            </a:r>
            <a:r>
              <a:rPr lang="en-US" sz="3000" dirty="0" err="1" smtClean="0">
                <a:latin typeface="Arial"/>
                <a:ea typeface="Arial"/>
                <a:cs typeface="Arial"/>
                <a:sym typeface="Arial"/>
              </a:rPr>
              <a:t>madung</a:t>
            </a:r>
            <a:r>
              <a:rPr lang="en-US" sz="3000" dirty="0" smtClean="0">
                <a:latin typeface="Arial"/>
                <a:ea typeface="Arial"/>
                <a:cs typeface="Arial"/>
                <a:sym typeface="Arial"/>
              </a:rPr>
              <a:t>  </a:t>
            </a:r>
            <a:r>
              <a:rPr lang="en-US" sz="3000" dirty="0" err="1" smtClean="0">
                <a:latin typeface="Arial"/>
                <a:ea typeface="Arial"/>
                <a:cs typeface="Arial"/>
                <a:sym typeface="Arial"/>
              </a:rPr>
              <a:t>ra</a:t>
            </a:r>
            <a:r>
              <a:rPr lang="en-US" sz="3000" dirty="0" smtClean="0">
                <a:latin typeface="Arial"/>
                <a:ea typeface="Arial"/>
                <a:cs typeface="Arial"/>
                <a:sym typeface="Arial"/>
              </a:rPr>
              <a:t> </a:t>
            </a:r>
            <a:r>
              <a:rPr lang="en-US" sz="3000" dirty="0" err="1" smtClean="0">
                <a:latin typeface="Arial"/>
                <a:ea typeface="Arial"/>
                <a:cs typeface="Arial"/>
                <a:sym typeface="Arial"/>
              </a:rPr>
              <a:t>ahkyak</a:t>
            </a:r>
            <a:r>
              <a:rPr lang="en-US" sz="3000" dirty="0" smtClean="0">
                <a:latin typeface="Arial"/>
                <a:ea typeface="Arial"/>
                <a:cs typeface="Arial"/>
                <a:sym typeface="Arial"/>
              </a:rPr>
              <a:t> lam </a:t>
            </a:r>
            <a:r>
              <a:rPr lang="en-US" sz="3000" dirty="0" err="1" smtClean="0">
                <a:latin typeface="Arial"/>
                <a:ea typeface="Arial"/>
                <a:cs typeface="Arial"/>
                <a:sym typeface="Arial"/>
              </a:rPr>
              <a:t>ni</a:t>
            </a:r>
            <a:r>
              <a:rPr lang="en-US" sz="3000" dirty="0" smtClean="0">
                <a:latin typeface="Arial"/>
                <a:ea typeface="Arial"/>
                <a:cs typeface="Arial"/>
                <a:sym typeface="Arial"/>
              </a:rPr>
              <a:t> </a:t>
            </a:r>
            <a:r>
              <a:rPr lang="en-US" sz="3000" dirty="0" err="1" smtClean="0">
                <a:latin typeface="Arial"/>
                <a:ea typeface="Arial"/>
                <a:cs typeface="Arial"/>
                <a:sym typeface="Arial"/>
              </a:rPr>
              <a:t>hte</a:t>
            </a:r>
            <a:r>
              <a:rPr lang="en-US" sz="3000" dirty="0" smtClean="0">
                <a:latin typeface="Arial"/>
                <a:ea typeface="Arial"/>
                <a:cs typeface="Arial"/>
                <a:sym typeface="Arial"/>
              </a:rPr>
              <a:t> </a:t>
            </a:r>
            <a:r>
              <a:rPr lang="en-US" sz="3000" dirty="0" err="1" smtClean="0">
                <a:latin typeface="Arial"/>
                <a:ea typeface="Arial"/>
                <a:cs typeface="Arial"/>
                <a:sym typeface="Arial"/>
              </a:rPr>
              <a:t>grai</a:t>
            </a:r>
            <a:r>
              <a:rPr lang="en-US" sz="3000" dirty="0" smtClean="0">
                <a:latin typeface="Arial"/>
                <a:ea typeface="Arial"/>
                <a:cs typeface="Arial"/>
                <a:sym typeface="Arial"/>
              </a:rPr>
              <a:t> </a:t>
            </a:r>
            <a:r>
              <a:rPr lang="en-US" sz="3000" dirty="0" err="1" smtClean="0">
                <a:latin typeface="Arial"/>
                <a:ea typeface="Arial"/>
                <a:cs typeface="Arial"/>
                <a:sym typeface="Arial"/>
              </a:rPr>
              <a:t>ra</a:t>
            </a:r>
            <a:r>
              <a:rPr lang="en-US" sz="3000" dirty="0" smtClean="0">
                <a:latin typeface="Arial"/>
                <a:ea typeface="Arial"/>
                <a:cs typeface="Arial"/>
                <a:sym typeface="Arial"/>
              </a:rPr>
              <a:t> </a:t>
            </a:r>
            <a:r>
              <a:rPr lang="en-US" sz="3000" dirty="0" err="1" smtClean="0">
                <a:latin typeface="Arial"/>
                <a:ea typeface="Arial"/>
                <a:cs typeface="Arial"/>
                <a:sym typeface="Arial"/>
              </a:rPr>
              <a:t>ahkyak</a:t>
            </a:r>
            <a:r>
              <a:rPr lang="en-US" sz="3000" dirty="0" smtClean="0">
                <a:latin typeface="Arial"/>
                <a:ea typeface="Arial"/>
                <a:cs typeface="Arial"/>
                <a:sym typeface="Arial"/>
              </a:rPr>
              <a:t> </a:t>
            </a:r>
            <a:r>
              <a:rPr lang="en-US" sz="3000" dirty="0" err="1" smtClean="0">
                <a:latin typeface="Arial"/>
                <a:ea typeface="Arial"/>
                <a:cs typeface="Arial"/>
                <a:sym typeface="Arial"/>
              </a:rPr>
              <a:t>nga</a:t>
            </a:r>
            <a:r>
              <a:rPr lang="en-US" sz="3000" dirty="0" smtClean="0">
                <a:latin typeface="Arial"/>
                <a:ea typeface="Arial"/>
                <a:cs typeface="Arial"/>
                <a:sym typeface="Arial"/>
              </a:rPr>
              <a:t> </a:t>
            </a:r>
            <a:r>
              <a:rPr lang="en-US" sz="3000" dirty="0" err="1" smtClean="0">
                <a:latin typeface="Arial"/>
                <a:ea typeface="Arial"/>
                <a:cs typeface="Arial"/>
                <a:sym typeface="Arial"/>
              </a:rPr>
              <a:t>ai</a:t>
            </a:r>
            <a:r>
              <a:rPr lang="en-US" sz="3000" dirty="0" smtClean="0">
                <a:latin typeface="Arial"/>
                <a:ea typeface="Arial"/>
                <a:cs typeface="Arial"/>
                <a:sym typeface="Arial"/>
              </a:rPr>
              <a:t> lam </a:t>
            </a:r>
            <a:r>
              <a:rPr lang="en-US" sz="3000" dirty="0" err="1" smtClean="0">
                <a:latin typeface="Arial"/>
                <a:ea typeface="Arial"/>
                <a:cs typeface="Arial"/>
                <a:sym typeface="Arial"/>
              </a:rPr>
              <a:t>ni</a:t>
            </a:r>
            <a:r>
              <a:rPr lang="en-US" sz="3000" dirty="0" smtClean="0">
                <a:latin typeface="Arial"/>
                <a:ea typeface="Arial"/>
                <a:cs typeface="Arial"/>
                <a:sym typeface="Arial"/>
              </a:rPr>
              <a:t> </a:t>
            </a:r>
            <a:r>
              <a:rPr lang="en-US" sz="3000" dirty="0" err="1" smtClean="0">
                <a:latin typeface="Arial"/>
                <a:ea typeface="Arial"/>
                <a:cs typeface="Arial"/>
                <a:sym typeface="Arial"/>
              </a:rPr>
              <a:t>gara</a:t>
            </a:r>
            <a:r>
              <a:rPr lang="en-US" sz="3000" dirty="0" smtClean="0">
                <a:latin typeface="Arial"/>
                <a:ea typeface="Arial"/>
                <a:cs typeface="Arial"/>
                <a:sym typeface="Arial"/>
              </a:rPr>
              <a:t> </a:t>
            </a:r>
            <a:r>
              <a:rPr lang="en-US" sz="3000" dirty="0" err="1" smtClean="0">
                <a:latin typeface="Arial"/>
                <a:ea typeface="Arial"/>
                <a:cs typeface="Arial"/>
                <a:sym typeface="Arial"/>
              </a:rPr>
              <a:t>hku</a:t>
            </a:r>
            <a:r>
              <a:rPr lang="en-US" sz="3000" dirty="0" smtClean="0">
                <a:latin typeface="Arial"/>
                <a:ea typeface="Arial"/>
                <a:cs typeface="Arial"/>
                <a:sym typeface="Arial"/>
              </a:rPr>
              <a:t> </a:t>
            </a:r>
            <a:r>
              <a:rPr lang="en-US" sz="3000" dirty="0" err="1" smtClean="0">
                <a:latin typeface="Arial"/>
                <a:ea typeface="Arial"/>
                <a:cs typeface="Arial"/>
                <a:sym typeface="Arial"/>
              </a:rPr>
              <a:t>garum</a:t>
            </a:r>
            <a:r>
              <a:rPr lang="en-US" sz="3000" dirty="0" smtClean="0">
                <a:latin typeface="Arial"/>
                <a:ea typeface="Arial"/>
                <a:cs typeface="Arial"/>
                <a:sym typeface="Arial"/>
              </a:rPr>
              <a:t> </a:t>
            </a:r>
            <a:r>
              <a:rPr lang="en-US" sz="3000" dirty="0" err="1" smtClean="0">
                <a:latin typeface="Arial"/>
                <a:ea typeface="Arial"/>
                <a:cs typeface="Arial"/>
                <a:sym typeface="Arial"/>
              </a:rPr>
              <a:t>ningtum</a:t>
            </a:r>
            <a:r>
              <a:rPr lang="en-US" sz="3000" dirty="0">
                <a:latin typeface="Arial"/>
                <a:ea typeface="Arial"/>
                <a:cs typeface="Arial"/>
                <a:sym typeface="Arial"/>
              </a:rPr>
              <a:t> </a:t>
            </a:r>
            <a:r>
              <a:rPr lang="en-US" sz="3000" dirty="0" err="1" smtClean="0">
                <a:latin typeface="Arial"/>
                <a:ea typeface="Arial"/>
                <a:cs typeface="Arial"/>
                <a:sym typeface="Arial"/>
              </a:rPr>
              <a:t>lu</a:t>
            </a:r>
            <a:r>
              <a:rPr lang="en-US" sz="3000" dirty="0" smtClean="0">
                <a:latin typeface="Arial"/>
                <a:ea typeface="Arial"/>
                <a:cs typeface="Arial"/>
                <a:sym typeface="Arial"/>
              </a:rPr>
              <a:t> </a:t>
            </a:r>
            <a:r>
              <a:rPr lang="en-US" sz="3000" dirty="0" err="1" smtClean="0">
                <a:latin typeface="Arial"/>
                <a:ea typeface="Arial"/>
                <a:cs typeface="Arial"/>
                <a:sym typeface="Arial"/>
              </a:rPr>
              <a:t>na</a:t>
            </a:r>
            <a:r>
              <a:rPr lang="en-US" sz="3000" dirty="0">
                <a:latin typeface="Arial"/>
                <a:ea typeface="Arial"/>
                <a:cs typeface="Arial"/>
                <a:sym typeface="Arial"/>
              </a:rPr>
              <a:t> </a:t>
            </a:r>
            <a:r>
              <a:rPr lang="en-US" sz="3000" dirty="0" smtClean="0">
                <a:latin typeface="Arial"/>
                <a:ea typeface="Arial"/>
                <a:cs typeface="Arial"/>
                <a:sym typeface="Arial"/>
              </a:rPr>
              <a:t>lam  </a:t>
            </a:r>
            <a:r>
              <a:rPr lang="en-US" sz="3000" dirty="0" err="1" smtClean="0">
                <a:latin typeface="Arial"/>
                <a:ea typeface="Arial"/>
                <a:cs typeface="Arial"/>
                <a:sym typeface="Arial"/>
              </a:rPr>
              <a:t>hpe</a:t>
            </a:r>
            <a:r>
              <a:rPr lang="en-US" sz="3000" dirty="0" smtClean="0">
                <a:latin typeface="Arial"/>
                <a:ea typeface="Arial"/>
                <a:cs typeface="Arial"/>
                <a:sym typeface="Arial"/>
              </a:rPr>
              <a:t> Module (3) </a:t>
            </a:r>
            <a:r>
              <a:rPr lang="en-US" sz="3000" dirty="0" err="1" smtClean="0">
                <a:latin typeface="Arial"/>
                <a:ea typeface="Arial"/>
                <a:cs typeface="Arial"/>
                <a:sym typeface="Arial"/>
              </a:rPr>
              <a:t>hta</a:t>
            </a:r>
            <a:r>
              <a:rPr lang="en-US" sz="3000" dirty="0" smtClean="0">
                <a:latin typeface="Arial"/>
                <a:ea typeface="Arial"/>
                <a:cs typeface="Arial"/>
                <a:sym typeface="Arial"/>
              </a:rPr>
              <a:t> </a:t>
            </a:r>
            <a:r>
              <a:rPr lang="en-US" sz="3000" dirty="0" err="1" smtClean="0">
                <a:latin typeface="Arial"/>
                <a:ea typeface="Arial"/>
                <a:cs typeface="Arial"/>
                <a:sym typeface="Arial"/>
              </a:rPr>
              <a:t>ya</a:t>
            </a:r>
            <a:r>
              <a:rPr lang="en-US" sz="3000" dirty="0" smtClean="0">
                <a:latin typeface="Arial"/>
                <a:ea typeface="Arial"/>
                <a:cs typeface="Arial"/>
                <a:sym typeface="Arial"/>
              </a:rPr>
              <a:t> du </a:t>
            </a:r>
            <a:r>
              <a:rPr lang="en-US" sz="3000" dirty="0" err="1" smtClean="0">
                <a:latin typeface="Arial"/>
                <a:ea typeface="Arial"/>
                <a:cs typeface="Arial"/>
                <a:sym typeface="Arial"/>
              </a:rPr>
              <a:t>hkra</a:t>
            </a:r>
            <a:r>
              <a:rPr lang="en-US" sz="3000" dirty="0" smtClean="0">
                <a:latin typeface="Arial"/>
                <a:ea typeface="Arial"/>
                <a:cs typeface="Arial"/>
                <a:sym typeface="Arial"/>
              </a:rPr>
              <a:t> </a:t>
            </a:r>
            <a:r>
              <a:rPr lang="en-US" sz="3000" dirty="0" err="1" smtClean="0">
                <a:latin typeface="Arial"/>
                <a:ea typeface="Arial"/>
                <a:cs typeface="Arial"/>
                <a:sym typeface="Arial"/>
              </a:rPr>
              <a:t>bawng</a:t>
            </a:r>
            <a:r>
              <a:rPr lang="en-US" sz="3000" dirty="0" smtClean="0">
                <a:latin typeface="Arial"/>
                <a:ea typeface="Arial"/>
                <a:cs typeface="Arial"/>
                <a:sym typeface="Arial"/>
              </a:rPr>
              <a:t> ban </a:t>
            </a:r>
            <a:r>
              <a:rPr lang="en-US" sz="3000" dirty="0" err="1" smtClean="0">
                <a:latin typeface="Arial"/>
                <a:ea typeface="Arial"/>
                <a:cs typeface="Arial"/>
                <a:sym typeface="Arial"/>
              </a:rPr>
              <a:t>wa</a:t>
            </a:r>
            <a:r>
              <a:rPr lang="en-US" sz="3000" dirty="0" smtClean="0">
                <a:latin typeface="Arial"/>
                <a:ea typeface="Arial"/>
                <a:cs typeface="Arial"/>
                <a:sym typeface="Arial"/>
              </a:rPr>
              <a:t> </a:t>
            </a:r>
            <a:r>
              <a:rPr lang="en-US" sz="3000" dirty="0" err="1" smtClean="0">
                <a:latin typeface="Arial"/>
                <a:ea typeface="Arial"/>
                <a:cs typeface="Arial"/>
                <a:sym typeface="Arial"/>
              </a:rPr>
              <a:t>ai</a:t>
            </a:r>
            <a:r>
              <a:rPr lang="en-US" sz="3000" dirty="0" smtClean="0">
                <a:latin typeface="Arial"/>
                <a:ea typeface="Arial"/>
                <a:cs typeface="Arial"/>
                <a:sym typeface="Arial"/>
              </a:rPr>
              <a:t> lam </a:t>
            </a:r>
            <a:r>
              <a:rPr lang="en-US" sz="3000" dirty="0" err="1" smtClean="0">
                <a:latin typeface="Arial"/>
                <a:ea typeface="Arial"/>
                <a:cs typeface="Arial"/>
                <a:sym typeface="Arial"/>
              </a:rPr>
              <a:t>ni</a:t>
            </a:r>
            <a:r>
              <a:rPr lang="en-US" sz="3000" dirty="0" smtClean="0">
                <a:latin typeface="Arial"/>
                <a:ea typeface="Arial"/>
                <a:cs typeface="Arial"/>
                <a:sym typeface="Arial"/>
              </a:rPr>
              <a:t> </a:t>
            </a:r>
            <a:r>
              <a:rPr lang="en-US" sz="3000" dirty="0" err="1" smtClean="0">
                <a:latin typeface="Arial"/>
                <a:ea typeface="Arial"/>
                <a:cs typeface="Arial"/>
                <a:sym typeface="Arial"/>
              </a:rPr>
              <a:t>hpe</a:t>
            </a:r>
            <a:r>
              <a:rPr lang="en-US" sz="3000" dirty="0" smtClean="0">
                <a:latin typeface="Arial"/>
                <a:ea typeface="Arial"/>
                <a:cs typeface="Arial"/>
                <a:sym typeface="Arial"/>
              </a:rPr>
              <a:t> </a:t>
            </a:r>
            <a:r>
              <a:rPr lang="en-US" sz="3000" dirty="0" err="1" smtClean="0">
                <a:latin typeface="Arial"/>
                <a:ea typeface="Arial"/>
                <a:cs typeface="Arial"/>
                <a:sym typeface="Arial"/>
              </a:rPr>
              <a:t>sumla</a:t>
            </a:r>
            <a:r>
              <a:rPr lang="en-US" sz="3000" dirty="0">
                <a:latin typeface="Arial"/>
                <a:ea typeface="Arial"/>
                <a:cs typeface="Arial"/>
                <a:sym typeface="Arial"/>
              </a:rPr>
              <a:t> </a:t>
            </a:r>
            <a:r>
              <a:rPr lang="en-US" sz="3000" dirty="0" err="1" smtClean="0">
                <a:latin typeface="Arial"/>
                <a:ea typeface="Arial"/>
                <a:cs typeface="Arial"/>
                <a:sym typeface="Arial"/>
              </a:rPr>
              <a:t>hte</a:t>
            </a:r>
            <a:r>
              <a:rPr lang="en-US" sz="3000" dirty="0" smtClean="0">
                <a:latin typeface="Arial"/>
                <a:ea typeface="Arial"/>
                <a:cs typeface="Arial"/>
                <a:sym typeface="Arial"/>
              </a:rPr>
              <a:t>  </a:t>
            </a:r>
            <a:r>
              <a:rPr lang="en-US" sz="3000" dirty="0" err="1" smtClean="0">
                <a:latin typeface="Arial"/>
                <a:ea typeface="Arial"/>
                <a:cs typeface="Arial"/>
                <a:sym typeface="Arial"/>
              </a:rPr>
              <a:t>madung</a:t>
            </a:r>
            <a:r>
              <a:rPr lang="en-US" sz="3000" dirty="0" smtClean="0">
                <a:latin typeface="Arial"/>
                <a:ea typeface="Arial"/>
                <a:cs typeface="Arial"/>
                <a:sym typeface="Arial"/>
              </a:rPr>
              <a:t> da </a:t>
            </a:r>
            <a:r>
              <a:rPr lang="en-US" sz="3000" dirty="0" err="1" smtClean="0">
                <a:latin typeface="Arial"/>
                <a:ea typeface="Arial"/>
                <a:cs typeface="Arial"/>
                <a:sym typeface="Arial"/>
              </a:rPr>
              <a:t>ai</a:t>
            </a:r>
            <a:r>
              <a:rPr lang="en-US" sz="3000" dirty="0" smtClean="0">
                <a:latin typeface="Arial"/>
                <a:ea typeface="Arial"/>
                <a:cs typeface="Arial"/>
                <a:sym typeface="Arial"/>
              </a:rPr>
              <a:t>.</a:t>
            </a:r>
            <a:endParaRPr sz="3000" dirty="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44"/>
          <p:cNvPicPr preferRelativeResize="0"/>
          <p:nvPr/>
        </p:nvPicPr>
        <p:blipFill rotWithShape="1">
          <a:blip r:embed="rId3">
            <a:alphaModFix/>
          </a:blip>
          <a:srcRect/>
          <a:stretch/>
        </p:blipFill>
        <p:spPr>
          <a:xfrm>
            <a:off x="152400" y="152400"/>
            <a:ext cx="11650133" cy="655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03f16c98e9_0_39"/>
          <p:cNvSpPr txBox="1">
            <a:spLocks noGrp="1"/>
          </p:cNvSpPr>
          <p:nvPr>
            <p:ph type="title"/>
          </p:nvPr>
        </p:nvSpPr>
        <p:spPr>
          <a:xfrm>
            <a:off x="570600" y="425939"/>
            <a:ext cx="9792600" cy="147906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8000"/>
              <a:buFont typeface="Calibri"/>
              <a:buNone/>
            </a:pPr>
            <a:r>
              <a:rPr lang="en-US" sz="5800" b="1" dirty="0" err="1" smtClean="0">
                <a:solidFill>
                  <a:srgbClr val="002060"/>
                </a:solidFill>
                <a:latin typeface="Arial"/>
                <a:ea typeface="Arial"/>
                <a:cs typeface="Arial"/>
                <a:sym typeface="Arial"/>
              </a:rPr>
              <a:t>Mabyin</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masam</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maram</a:t>
            </a:r>
            <a:r>
              <a:rPr lang="en-US" sz="5800" b="1" dirty="0" smtClean="0">
                <a:solidFill>
                  <a:srgbClr val="002060"/>
                </a:solidFill>
                <a:latin typeface="Arial"/>
                <a:ea typeface="Arial"/>
                <a:cs typeface="Arial"/>
                <a:sym typeface="Arial"/>
              </a:rPr>
              <a:t> lam</a:t>
            </a:r>
            <a:endParaRPr sz="4000" dirty="0">
              <a:latin typeface="Arial"/>
              <a:ea typeface="Arial"/>
              <a:cs typeface="Arial"/>
              <a:sym typeface="Arial"/>
            </a:endParaRPr>
          </a:p>
        </p:txBody>
      </p:sp>
      <p:sp>
        <p:nvSpPr>
          <p:cNvPr id="532" name="Google Shape;532;g103f16c98e9_0_39"/>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buClr>
                <a:srgbClr val="3F3F3F"/>
              </a:buClr>
              <a:buSzPts val="3600"/>
            </a:pPr>
            <a:r>
              <a:rPr lang="en-US" sz="2000" b="1" dirty="0" err="1">
                <a:solidFill>
                  <a:srgbClr val="002060"/>
                </a:solidFill>
                <a:latin typeface="Arial"/>
                <a:ea typeface="Arial"/>
                <a:cs typeface="Arial"/>
                <a:sym typeface="Arial"/>
              </a:rPr>
              <a:t>Myit</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masa</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hte</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masha</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shada</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ganawn</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mazum</a:t>
            </a:r>
            <a:r>
              <a:rPr lang="en-US" sz="2000" b="1" dirty="0">
                <a:solidFill>
                  <a:srgbClr val="002060"/>
                </a:solidFill>
                <a:latin typeface="Arial"/>
                <a:ea typeface="Arial"/>
                <a:cs typeface="Arial"/>
                <a:sym typeface="Arial"/>
              </a:rPr>
              <a:t> </a:t>
            </a:r>
            <a:r>
              <a:rPr lang="en-US" sz="2000" b="1" dirty="0" err="1">
                <a:solidFill>
                  <a:srgbClr val="002060"/>
                </a:solidFill>
              </a:rPr>
              <a:t>ai</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hpe</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garum</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shingtau</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ya</a:t>
            </a:r>
            <a:r>
              <a:rPr lang="en-US" sz="2000" b="1" dirty="0">
                <a:solidFill>
                  <a:srgbClr val="002060"/>
                </a:solidFill>
                <a:latin typeface="Arial"/>
                <a:ea typeface="Arial"/>
                <a:cs typeface="Arial"/>
                <a:sym typeface="Arial"/>
              </a:rPr>
              <a:t> </a:t>
            </a:r>
            <a:r>
              <a:rPr lang="en-US" sz="2000" b="1" dirty="0" err="1">
                <a:solidFill>
                  <a:srgbClr val="002060"/>
                </a:solidFill>
                <a:latin typeface="Arial"/>
                <a:ea typeface="Arial"/>
                <a:cs typeface="Arial"/>
                <a:sym typeface="Arial"/>
              </a:rPr>
              <a:t>ai</a:t>
            </a:r>
            <a:r>
              <a:rPr lang="en-US" sz="2000" b="1" dirty="0">
                <a:solidFill>
                  <a:srgbClr val="002060"/>
                </a:solidFill>
                <a:latin typeface="Arial"/>
                <a:ea typeface="Arial"/>
                <a:cs typeface="Arial"/>
                <a:sym typeface="Arial"/>
              </a:rPr>
              <a:t> lam.</a:t>
            </a:r>
            <a:br>
              <a:rPr lang="en-US" sz="2000" b="1" dirty="0">
                <a:solidFill>
                  <a:srgbClr val="002060"/>
                </a:solidFill>
                <a:latin typeface="Arial"/>
                <a:ea typeface="Arial"/>
                <a:cs typeface="Arial"/>
                <a:sym typeface="Arial"/>
              </a:rPr>
            </a:br>
            <a:r>
              <a:rPr lang="en-US" sz="2000" b="1" dirty="0" err="1">
                <a:solidFill>
                  <a:srgbClr val="002060"/>
                </a:solidFill>
                <a:latin typeface="Arial"/>
                <a:ea typeface="Arial"/>
                <a:cs typeface="Arial"/>
                <a:sym typeface="Arial"/>
              </a:rPr>
              <a:t>Ning</a:t>
            </a:r>
            <a:r>
              <a:rPr lang="en-US" sz="2000" b="1" dirty="0" err="1">
                <a:solidFill>
                  <a:srgbClr val="002060"/>
                </a:solidFill>
              </a:rPr>
              <a:t>pawt</a:t>
            </a:r>
            <a:r>
              <a:rPr lang="en-US" sz="2000" b="1" dirty="0">
                <a:solidFill>
                  <a:srgbClr val="002060"/>
                </a:solidFill>
              </a:rPr>
              <a:t> </a:t>
            </a:r>
            <a:r>
              <a:rPr lang="en-US" sz="2000" b="1" dirty="0" err="1">
                <a:solidFill>
                  <a:srgbClr val="002060"/>
                </a:solidFill>
              </a:rPr>
              <a:t>madung</a:t>
            </a:r>
            <a:r>
              <a:rPr lang="en-US" sz="2000" b="1" dirty="0">
                <a:solidFill>
                  <a:srgbClr val="002060"/>
                </a:solidFill>
              </a:rPr>
              <a:t> </a:t>
            </a:r>
            <a:r>
              <a:rPr lang="en-US" sz="2000" b="1" dirty="0" err="1">
                <a:solidFill>
                  <a:srgbClr val="002060"/>
                </a:solidFill>
              </a:rPr>
              <a:t>kungkyang</a:t>
            </a:r>
            <a:r>
              <a:rPr lang="en-US" sz="2000" b="1" dirty="0">
                <a:solidFill>
                  <a:srgbClr val="002060"/>
                </a:solidFill>
              </a:rPr>
              <a:t> </a:t>
            </a:r>
            <a:r>
              <a:rPr lang="en-US" sz="2000" b="1" dirty="0" err="1">
                <a:solidFill>
                  <a:srgbClr val="002060"/>
                </a:solidFill>
              </a:rPr>
              <a:t>ai</a:t>
            </a:r>
            <a:r>
              <a:rPr lang="en-US" sz="2000" b="1" dirty="0">
                <a:solidFill>
                  <a:srgbClr val="002060"/>
                </a:solidFill>
              </a:rPr>
              <a:t> </a:t>
            </a:r>
            <a:r>
              <a:rPr lang="en-US" sz="2000" b="1" dirty="0" smtClean="0">
                <a:solidFill>
                  <a:srgbClr val="002060"/>
                </a:solidFill>
              </a:rPr>
              <a:t>lam</a:t>
            </a:r>
            <a:endParaRPr sz="1100" dirty="0">
              <a:latin typeface="Arial"/>
              <a:ea typeface="Arial"/>
              <a:cs typeface="Arial"/>
              <a:sym typeface="Arial"/>
            </a:endParaRPr>
          </a:p>
        </p:txBody>
      </p:sp>
      <p:pic>
        <p:nvPicPr>
          <p:cNvPr id="533" name="Google Shape;533;g103f16c98e9_0_39"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34" name="Google Shape;534;g103f16c98e9_0_39"/>
          <p:cNvPicPr preferRelativeResize="0"/>
          <p:nvPr/>
        </p:nvPicPr>
        <p:blipFill rotWithShape="1">
          <a:blip r:embed="rId4">
            <a:alphaModFix/>
          </a:blip>
          <a:srcRect/>
          <a:stretch/>
        </p:blipFill>
        <p:spPr>
          <a:xfrm>
            <a:off x="5312225" y="2743200"/>
            <a:ext cx="6466123" cy="3843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6"/>
          <p:cNvSpPr/>
          <p:nvPr/>
        </p:nvSpPr>
        <p:spPr>
          <a:xfrm>
            <a:off x="3877733" y="1957904"/>
            <a:ext cx="4239333"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pic>
        <p:nvPicPr>
          <p:cNvPr id="541" name="Google Shape;541;p46"/>
          <p:cNvPicPr preferRelativeResize="0"/>
          <p:nvPr/>
        </p:nvPicPr>
        <p:blipFill rotWithShape="1">
          <a:blip r:embed="rId3">
            <a:alphaModFix/>
          </a:blip>
          <a:srcRect/>
          <a:stretch/>
        </p:blipFill>
        <p:spPr>
          <a:xfrm>
            <a:off x="888966" y="1353700"/>
            <a:ext cx="3770135" cy="4150607"/>
          </a:xfrm>
          <a:prstGeom prst="rect">
            <a:avLst/>
          </a:prstGeom>
          <a:noFill/>
          <a:ln>
            <a:noFill/>
          </a:ln>
        </p:spPr>
      </p:pic>
      <p:sp>
        <p:nvSpPr>
          <p:cNvPr id="542" name="Google Shape;542;p46"/>
          <p:cNvSpPr txBox="1">
            <a:spLocks noGrp="1"/>
          </p:cNvSpPr>
          <p:nvPr>
            <p:ph type="title"/>
          </p:nvPr>
        </p:nvSpPr>
        <p:spPr>
          <a:xfrm>
            <a:off x="4876800" y="2209800"/>
            <a:ext cx="7787186" cy="4398837"/>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5333"/>
              <a:buFont typeface="Calibri"/>
              <a:buNone/>
            </a:pPr>
            <a:r>
              <a:rPr lang="en-US" sz="4800" dirty="0" smtClean="0">
                <a:latin typeface="Arial"/>
                <a:ea typeface="Arial"/>
                <a:cs typeface="Arial"/>
                <a:sym typeface="Arial"/>
              </a:rPr>
              <a:t>Moe </a:t>
            </a:r>
            <a:r>
              <a:rPr lang="en-US" sz="4800" dirty="0" err="1" smtClean="0">
                <a:latin typeface="Arial"/>
                <a:ea typeface="Arial"/>
                <a:cs typeface="Arial"/>
                <a:sym typeface="Arial"/>
              </a:rPr>
              <a:t>Nyo</a:t>
            </a:r>
            <a:r>
              <a:rPr lang="en-US" sz="4800" dirty="0" smtClean="0">
                <a:latin typeface="Arial"/>
                <a:ea typeface="Arial"/>
                <a:cs typeface="Arial"/>
                <a:sym typeface="Arial"/>
              </a:rPr>
              <a:t> </a:t>
            </a:r>
            <a:r>
              <a:rPr lang="en-US" sz="4800" dirty="0" err="1" smtClean="0">
                <a:latin typeface="Arial"/>
                <a:ea typeface="Arial"/>
                <a:cs typeface="Arial"/>
                <a:sym typeface="Arial"/>
              </a:rPr>
              <a:t>gaw</a:t>
            </a:r>
            <a:r>
              <a:rPr lang="en-US" sz="4800" dirty="0" smtClean="0">
                <a:latin typeface="Arial"/>
                <a:ea typeface="Arial"/>
                <a:cs typeface="Arial"/>
                <a:sym typeface="Arial"/>
              </a:rPr>
              <a:t> </a:t>
            </a:r>
            <a:br>
              <a:rPr lang="en-US" sz="4800" dirty="0" smtClean="0">
                <a:latin typeface="Arial"/>
                <a:ea typeface="Arial"/>
                <a:cs typeface="Arial"/>
                <a:sym typeface="Arial"/>
              </a:rPr>
            </a:br>
            <a:r>
              <a:rPr lang="en-US" sz="4800" dirty="0" smtClean="0">
                <a:latin typeface="Arial"/>
                <a:ea typeface="Arial"/>
                <a:cs typeface="Arial"/>
                <a:sym typeface="Arial"/>
              </a:rPr>
              <a:t>“</a:t>
            </a:r>
            <a:r>
              <a:rPr lang="en-US" sz="4800" dirty="0" err="1" smtClean="0">
                <a:latin typeface="Arial"/>
                <a:ea typeface="Arial"/>
                <a:cs typeface="Arial"/>
                <a:sym typeface="Arial"/>
              </a:rPr>
              <a:t>Hkring</a:t>
            </a:r>
            <a:r>
              <a:rPr lang="en-US" sz="4800" dirty="0" smtClean="0">
                <a:latin typeface="Arial"/>
                <a:ea typeface="Arial"/>
                <a:cs typeface="Arial"/>
                <a:sym typeface="Arial"/>
              </a:rPr>
              <a:t> u- </a:t>
            </a:r>
            <a:r>
              <a:rPr lang="en-US" sz="4800" dirty="0" err="1" smtClean="0">
                <a:latin typeface="Arial"/>
                <a:ea typeface="Arial"/>
                <a:cs typeface="Arial"/>
                <a:sym typeface="Arial"/>
              </a:rPr>
              <a:t>Myit</a:t>
            </a:r>
            <a:r>
              <a:rPr lang="en-US" sz="4800" dirty="0" smtClean="0">
                <a:latin typeface="Arial"/>
                <a:ea typeface="Arial"/>
                <a:cs typeface="Arial"/>
                <a:sym typeface="Arial"/>
              </a:rPr>
              <a:t> </a:t>
            </a:r>
            <a:r>
              <a:rPr lang="en-US" sz="4800" dirty="0" err="1" smtClean="0">
                <a:latin typeface="Arial"/>
                <a:ea typeface="Arial"/>
                <a:cs typeface="Arial"/>
                <a:sym typeface="Arial"/>
              </a:rPr>
              <a:t>yu</a:t>
            </a:r>
            <a:r>
              <a:rPr lang="en-US" sz="4800" dirty="0" smtClean="0">
                <a:latin typeface="Arial"/>
                <a:ea typeface="Arial"/>
                <a:cs typeface="Arial"/>
                <a:sym typeface="Arial"/>
              </a:rPr>
              <a:t> u-</a:t>
            </a:r>
            <a:r>
              <a:rPr lang="en-US" sz="4800" dirty="0" err="1" smtClean="0">
                <a:latin typeface="Arial"/>
                <a:ea typeface="Arial"/>
                <a:cs typeface="Arial"/>
                <a:sym typeface="Arial"/>
              </a:rPr>
              <a:t>Hkawm</a:t>
            </a:r>
            <a:r>
              <a:rPr lang="en-US" sz="4800" dirty="0" smtClean="0">
                <a:latin typeface="Arial"/>
                <a:ea typeface="Arial"/>
                <a:cs typeface="Arial"/>
                <a:sym typeface="Arial"/>
              </a:rPr>
              <a:t> </a:t>
            </a:r>
            <a:r>
              <a:rPr lang="en-US" sz="4800" dirty="0" err="1" smtClean="0">
                <a:latin typeface="Arial"/>
                <a:ea typeface="Arial"/>
                <a:cs typeface="Arial"/>
                <a:sym typeface="Arial"/>
              </a:rPr>
              <a:t>sa</a:t>
            </a:r>
            <a:r>
              <a:rPr lang="en-US" sz="4800" dirty="0" smtClean="0">
                <a:latin typeface="Arial"/>
                <a:ea typeface="Arial"/>
                <a:cs typeface="Arial"/>
                <a:sym typeface="Arial"/>
              </a:rPr>
              <a:t> u” </a:t>
            </a:r>
            <a:r>
              <a:rPr lang="en-US" sz="4800" dirty="0" err="1" smtClean="0">
                <a:latin typeface="Arial"/>
                <a:ea typeface="Arial"/>
                <a:cs typeface="Arial"/>
                <a:sym typeface="Arial"/>
              </a:rPr>
              <a:t>ladat</a:t>
            </a:r>
            <a:r>
              <a:rPr lang="en-US" sz="4800" dirty="0" smtClean="0">
                <a:latin typeface="Arial"/>
                <a:ea typeface="Arial"/>
                <a:cs typeface="Arial"/>
                <a:sym typeface="Arial"/>
              </a:rPr>
              <a:t> </a:t>
            </a:r>
            <a:r>
              <a:rPr lang="en-US" sz="4800" dirty="0" err="1" smtClean="0">
                <a:latin typeface="Arial"/>
                <a:ea typeface="Arial"/>
                <a:cs typeface="Arial"/>
                <a:sym typeface="Arial"/>
              </a:rPr>
              <a:t>hpe</a:t>
            </a:r>
            <a:r>
              <a:rPr lang="en-US" sz="4800" dirty="0" smtClean="0">
                <a:latin typeface="Arial"/>
                <a:ea typeface="Arial"/>
                <a:cs typeface="Arial"/>
                <a:sym typeface="Arial"/>
              </a:rPr>
              <a:t> </a:t>
            </a:r>
            <a:r>
              <a:rPr lang="en-US" sz="4800" dirty="0" err="1" smtClean="0">
                <a:latin typeface="Arial"/>
                <a:ea typeface="Arial"/>
                <a:cs typeface="Arial"/>
                <a:sym typeface="Arial"/>
              </a:rPr>
              <a:t>asung</a:t>
            </a:r>
            <a:r>
              <a:rPr lang="en-US" sz="4800" dirty="0" smtClean="0">
                <a:latin typeface="Arial"/>
                <a:ea typeface="Arial"/>
                <a:cs typeface="Arial"/>
                <a:sym typeface="Arial"/>
              </a:rPr>
              <a:t> </a:t>
            </a:r>
            <a:r>
              <a:rPr lang="en-US" sz="4800" dirty="0" err="1" smtClean="0">
                <a:latin typeface="Arial"/>
                <a:ea typeface="Arial"/>
                <a:cs typeface="Arial"/>
                <a:sym typeface="Arial"/>
              </a:rPr>
              <a:t>jashawng</a:t>
            </a:r>
            <a:r>
              <a:rPr lang="en-US" sz="4800" dirty="0" smtClean="0">
                <a:latin typeface="Arial"/>
                <a:ea typeface="Arial"/>
                <a:cs typeface="Arial"/>
                <a:sym typeface="Arial"/>
              </a:rPr>
              <a:t> </a:t>
            </a:r>
            <a:r>
              <a:rPr lang="en-US" sz="4800" dirty="0" err="1" smtClean="0">
                <a:latin typeface="Arial"/>
                <a:ea typeface="Arial"/>
                <a:cs typeface="Arial"/>
                <a:sym typeface="Arial"/>
              </a:rPr>
              <a:t>na</a:t>
            </a:r>
            <a:r>
              <a:rPr lang="en-US" sz="4800" dirty="0" smtClean="0">
                <a:latin typeface="Arial"/>
                <a:ea typeface="Arial"/>
                <a:cs typeface="Arial"/>
                <a:sym typeface="Arial"/>
              </a:rPr>
              <a:t> </a:t>
            </a:r>
            <a:r>
              <a:rPr lang="en-US" sz="4800" dirty="0" err="1" smtClean="0">
                <a:latin typeface="Arial"/>
                <a:ea typeface="Arial"/>
                <a:cs typeface="Arial"/>
                <a:sym typeface="Arial"/>
              </a:rPr>
              <a:t>matu</a:t>
            </a:r>
            <a:r>
              <a:rPr lang="en-US" sz="4800" dirty="0" smtClean="0">
                <a:latin typeface="Arial"/>
                <a:ea typeface="Arial"/>
                <a:cs typeface="Arial"/>
                <a:sym typeface="Arial"/>
              </a:rPr>
              <a:t> </a:t>
            </a:r>
            <a:r>
              <a:rPr lang="en-US" sz="4800" dirty="0" err="1" smtClean="0">
                <a:latin typeface="Arial"/>
                <a:ea typeface="Arial"/>
                <a:cs typeface="Arial"/>
                <a:sym typeface="Arial"/>
              </a:rPr>
              <a:t>gara</a:t>
            </a:r>
            <a:r>
              <a:rPr lang="en-US" sz="4800" dirty="0" smtClean="0">
                <a:latin typeface="Arial"/>
                <a:ea typeface="Arial"/>
                <a:cs typeface="Arial"/>
                <a:sym typeface="Arial"/>
              </a:rPr>
              <a:t> </a:t>
            </a:r>
            <a:r>
              <a:rPr lang="en-US" sz="4800" dirty="0" err="1" smtClean="0">
                <a:latin typeface="Arial"/>
                <a:ea typeface="Arial"/>
                <a:cs typeface="Arial"/>
                <a:sym typeface="Arial"/>
              </a:rPr>
              <a:t>hku</a:t>
            </a:r>
            <a:r>
              <a:rPr lang="en-US" sz="4800" dirty="0" smtClean="0">
                <a:latin typeface="Arial"/>
                <a:ea typeface="Arial"/>
                <a:cs typeface="Arial"/>
                <a:sym typeface="Arial"/>
              </a:rPr>
              <a:t> </a:t>
            </a:r>
            <a:r>
              <a:rPr lang="en-US" sz="4800" dirty="0" err="1" smtClean="0">
                <a:latin typeface="Arial"/>
                <a:ea typeface="Arial"/>
                <a:cs typeface="Arial"/>
                <a:sym typeface="Arial"/>
              </a:rPr>
              <a:t>garum</a:t>
            </a:r>
            <a:r>
              <a:rPr lang="en-US" sz="4800" dirty="0" smtClean="0">
                <a:latin typeface="Arial"/>
                <a:ea typeface="Arial"/>
                <a:cs typeface="Arial"/>
                <a:sym typeface="Arial"/>
              </a:rPr>
              <a:t> </a:t>
            </a:r>
            <a:r>
              <a:rPr lang="en-US" sz="4800" dirty="0" err="1" smtClean="0">
                <a:latin typeface="Arial"/>
                <a:ea typeface="Arial"/>
                <a:cs typeface="Arial"/>
                <a:sym typeface="Arial"/>
              </a:rPr>
              <a:t>shingtau</a:t>
            </a:r>
            <a:r>
              <a:rPr lang="en-US" sz="4800" dirty="0" smtClean="0">
                <a:latin typeface="Arial"/>
                <a:ea typeface="Arial"/>
                <a:cs typeface="Arial"/>
                <a:sym typeface="Arial"/>
              </a:rPr>
              <a:t> </a:t>
            </a:r>
            <a:r>
              <a:rPr lang="en-US" sz="4800" dirty="0" err="1" smtClean="0">
                <a:latin typeface="Arial"/>
                <a:ea typeface="Arial"/>
                <a:cs typeface="Arial"/>
                <a:sym typeface="Arial"/>
              </a:rPr>
              <a:t>ya</a:t>
            </a:r>
            <a:r>
              <a:rPr lang="en-US" sz="4800" dirty="0" smtClean="0">
                <a:latin typeface="Arial"/>
                <a:ea typeface="Arial"/>
                <a:cs typeface="Arial"/>
                <a:sym typeface="Arial"/>
              </a:rPr>
              <a:t> </a:t>
            </a:r>
            <a:r>
              <a:rPr lang="en-US" sz="4800" dirty="0" err="1" smtClean="0">
                <a:latin typeface="Arial"/>
                <a:ea typeface="Arial"/>
                <a:cs typeface="Arial"/>
                <a:sym typeface="Arial"/>
              </a:rPr>
              <a:t>ai</a:t>
            </a:r>
            <a:r>
              <a:rPr lang="en-US" sz="4800" dirty="0" smtClean="0">
                <a:latin typeface="Arial"/>
                <a:ea typeface="Arial"/>
                <a:cs typeface="Arial"/>
                <a:sym typeface="Arial"/>
              </a:rPr>
              <a:t> lam </a:t>
            </a:r>
            <a:r>
              <a:rPr lang="en-US" sz="4800" dirty="0" err="1" smtClean="0">
                <a:latin typeface="Arial"/>
                <a:ea typeface="Arial"/>
                <a:cs typeface="Arial"/>
                <a:sym typeface="Arial"/>
              </a:rPr>
              <a:t>hpe</a:t>
            </a:r>
            <a:r>
              <a:rPr lang="en-US" sz="4800" dirty="0" smtClean="0">
                <a:latin typeface="Arial"/>
                <a:ea typeface="Arial"/>
                <a:cs typeface="Arial"/>
                <a:sym typeface="Arial"/>
              </a:rPr>
              <a:t> </a:t>
            </a:r>
            <a:r>
              <a:rPr lang="en-US" sz="4800" dirty="0" err="1" smtClean="0">
                <a:latin typeface="Arial"/>
                <a:ea typeface="Arial"/>
                <a:cs typeface="Arial"/>
                <a:sym typeface="Arial"/>
              </a:rPr>
              <a:t>yu</a:t>
            </a:r>
            <a:r>
              <a:rPr lang="en-US" sz="4800" dirty="0" smtClean="0">
                <a:latin typeface="Arial"/>
                <a:ea typeface="Arial"/>
                <a:cs typeface="Arial"/>
                <a:sym typeface="Arial"/>
              </a:rPr>
              <a:t> </a:t>
            </a:r>
            <a:r>
              <a:rPr lang="en-US" sz="4800" dirty="0" err="1" smtClean="0">
                <a:latin typeface="Arial"/>
                <a:ea typeface="Arial"/>
                <a:cs typeface="Arial"/>
                <a:sym typeface="Arial"/>
              </a:rPr>
              <a:t>yu</a:t>
            </a:r>
            <a:r>
              <a:rPr lang="en-US" sz="4800" dirty="0" smtClean="0">
                <a:latin typeface="Arial"/>
                <a:ea typeface="Arial"/>
                <a:cs typeface="Arial"/>
                <a:sym typeface="Arial"/>
              </a:rPr>
              <a:t> </a:t>
            </a:r>
            <a:r>
              <a:rPr lang="en-US" sz="4800" dirty="0" err="1" smtClean="0">
                <a:latin typeface="Arial"/>
                <a:ea typeface="Arial"/>
                <a:cs typeface="Arial"/>
                <a:sym typeface="Arial"/>
              </a:rPr>
              <a:t>ga.</a:t>
            </a:r>
            <a:endParaRPr sz="4800" dirty="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7"/>
          <p:cNvSpPr/>
          <p:nvPr/>
        </p:nvSpPr>
        <p:spPr>
          <a:xfrm>
            <a:off x="3877733" y="1957904"/>
            <a:ext cx="4239333"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pic>
        <p:nvPicPr>
          <p:cNvPr id="549" name="Google Shape;549;p47"/>
          <p:cNvPicPr preferRelativeResize="0"/>
          <p:nvPr/>
        </p:nvPicPr>
        <p:blipFill rotWithShape="1">
          <a:blip r:embed="rId3">
            <a:alphaModFix/>
          </a:blip>
          <a:srcRect/>
          <a:stretch/>
        </p:blipFill>
        <p:spPr>
          <a:xfrm>
            <a:off x="1066800" y="462388"/>
            <a:ext cx="4702624" cy="5933226"/>
          </a:xfrm>
          <a:prstGeom prst="rect">
            <a:avLst/>
          </a:prstGeom>
          <a:noFill/>
          <a:ln>
            <a:noFill/>
          </a:ln>
        </p:spPr>
      </p:pic>
      <p:pic>
        <p:nvPicPr>
          <p:cNvPr id="550" name="Google Shape;550;p47"/>
          <p:cNvPicPr preferRelativeResize="0"/>
          <p:nvPr/>
        </p:nvPicPr>
        <p:blipFill rotWithShape="1">
          <a:blip r:embed="rId4">
            <a:alphaModFix/>
          </a:blip>
          <a:srcRect/>
          <a:stretch/>
        </p:blipFill>
        <p:spPr>
          <a:xfrm>
            <a:off x="6302500" y="566050"/>
            <a:ext cx="5375949" cy="5829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8"/>
          <p:cNvSpPr/>
          <p:nvPr/>
        </p:nvSpPr>
        <p:spPr>
          <a:xfrm>
            <a:off x="3877733" y="1957904"/>
            <a:ext cx="4239333"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highlight>
                  <a:srgbClr val="FF0000"/>
                </a:highlight>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57" name="Google Shape;557;p48"/>
          <p:cNvPicPr preferRelativeResize="0"/>
          <p:nvPr/>
        </p:nvPicPr>
        <p:blipFill rotWithShape="1">
          <a:blip r:embed="rId3">
            <a:alphaModFix/>
          </a:blip>
          <a:srcRect/>
          <a:stretch/>
        </p:blipFill>
        <p:spPr>
          <a:xfrm>
            <a:off x="3570525" y="740225"/>
            <a:ext cx="5377550" cy="56938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9"/>
          <p:cNvSpPr txBox="1">
            <a:spLocks noGrp="1"/>
          </p:cNvSpPr>
          <p:nvPr>
            <p:ph type="title"/>
          </p:nvPr>
        </p:nvSpPr>
        <p:spPr>
          <a:xfrm>
            <a:off x="609600" y="685800"/>
            <a:ext cx="10902950" cy="12139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en-US" sz="6600" b="1" dirty="0" smtClean="0">
                <a:solidFill>
                  <a:srgbClr val="002060"/>
                </a:solidFill>
                <a:latin typeface="Arial"/>
                <a:ea typeface="Arial"/>
                <a:cs typeface="Arial"/>
                <a:sym typeface="Arial"/>
              </a:rPr>
              <a:t>Module (3) </a:t>
            </a:r>
            <a:r>
              <a:rPr lang="en-US" sz="6600" b="1" dirty="0" err="1" smtClean="0">
                <a:solidFill>
                  <a:srgbClr val="002060"/>
                </a:solidFill>
                <a:latin typeface="Arial"/>
                <a:ea typeface="Arial"/>
                <a:cs typeface="Arial"/>
                <a:sym typeface="Arial"/>
              </a:rPr>
              <a:t>ngut</a:t>
            </a:r>
            <a:r>
              <a:rPr lang="en-US" sz="6600" b="1" dirty="0" smtClean="0">
                <a:solidFill>
                  <a:srgbClr val="002060"/>
                </a:solidFill>
                <a:latin typeface="Arial"/>
                <a:ea typeface="Arial"/>
                <a:cs typeface="Arial"/>
                <a:sym typeface="Arial"/>
              </a:rPr>
              <a:t> </a:t>
            </a:r>
            <a:r>
              <a:rPr lang="en-US" sz="6600" b="1" dirty="0" err="1" smtClean="0">
                <a:solidFill>
                  <a:srgbClr val="002060"/>
                </a:solidFill>
                <a:latin typeface="Arial"/>
                <a:ea typeface="Arial"/>
                <a:cs typeface="Arial"/>
                <a:sym typeface="Arial"/>
              </a:rPr>
              <a:t>sai</a:t>
            </a:r>
            <a:r>
              <a:rPr lang="en-US" sz="6600" b="1" dirty="0" smtClean="0">
                <a:solidFill>
                  <a:srgbClr val="002060"/>
                </a:solidFill>
                <a:latin typeface="Arial"/>
                <a:ea typeface="Arial"/>
                <a:cs typeface="Arial"/>
                <a:sym typeface="Arial"/>
              </a:rPr>
              <a:t>.</a:t>
            </a:r>
            <a:endParaRPr dirty="0">
              <a:latin typeface="Arial"/>
              <a:ea typeface="Arial"/>
              <a:cs typeface="Arial"/>
              <a:sym typeface="Arial"/>
            </a:endParaRPr>
          </a:p>
        </p:txBody>
      </p:sp>
      <p:sp>
        <p:nvSpPr>
          <p:cNvPr id="564" name="Google Shape;564;p49"/>
          <p:cNvSpPr txBox="1">
            <a:spLocks noGrp="1"/>
          </p:cNvSpPr>
          <p:nvPr>
            <p:ph type="body" idx="1"/>
          </p:nvPr>
        </p:nvSpPr>
        <p:spPr>
          <a:xfrm>
            <a:off x="831849" y="2936631"/>
            <a:ext cx="7951933" cy="31530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2800"/>
              <a:buNone/>
            </a:pPr>
            <a:endParaRPr sz="2800" b="1" dirty="0">
              <a:solidFill>
                <a:srgbClr val="595959"/>
              </a:solidFill>
              <a:latin typeface="Arial"/>
              <a:ea typeface="Arial"/>
              <a:cs typeface="Arial"/>
              <a:sym typeface="Arial"/>
            </a:endParaRPr>
          </a:p>
          <a:p>
            <a:pPr marL="0" lvl="0" indent="0" algn="l" rtl="0">
              <a:lnSpc>
                <a:spcPct val="90000"/>
              </a:lnSpc>
              <a:spcBef>
                <a:spcPts val="0"/>
              </a:spcBef>
              <a:spcAft>
                <a:spcPts val="0"/>
              </a:spcAft>
              <a:buClr>
                <a:srgbClr val="595959"/>
              </a:buClr>
              <a:buSzPts val="2800"/>
              <a:buNone/>
            </a:pPr>
            <a:r>
              <a:rPr lang="en-US" sz="2800" b="1" dirty="0" err="1" smtClean="0">
                <a:solidFill>
                  <a:srgbClr val="595959"/>
                </a:solidFill>
                <a:latin typeface="Arial"/>
                <a:ea typeface="Arial"/>
                <a:cs typeface="Arial"/>
                <a:sym typeface="Arial"/>
              </a:rPr>
              <a:t>Matut</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hka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ja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matu</a:t>
            </a:r>
            <a:r>
              <a:rPr lang="en-US" sz="2800" b="1" dirty="0" smtClean="0">
                <a:solidFill>
                  <a:srgbClr val="595959"/>
                </a:solidFill>
                <a:latin typeface="Arial"/>
                <a:ea typeface="Arial"/>
                <a:cs typeface="Arial"/>
                <a:sym typeface="Arial"/>
              </a:rPr>
              <a:t> – Module(4)</a:t>
            </a:r>
            <a:endParaRPr dirty="0">
              <a:solidFill>
                <a:srgbClr val="3F3F3F"/>
              </a:solidFill>
              <a:latin typeface="Arial"/>
              <a:ea typeface="Arial"/>
              <a:cs typeface="Arial"/>
              <a:sym typeface="Arial"/>
            </a:endParaRPr>
          </a:p>
        </p:txBody>
      </p:sp>
      <p:pic>
        <p:nvPicPr>
          <p:cNvPr id="565" name="Google Shape;565;p4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566" name="Google Shape;566;p49"/>
          <p:cNvSpPr txBox="1"/>
          <p:nvPr/>
        </p:nvSpPr>
        <p:spPr>
          <a:xfrm>
            <a:off x="3222885" y="316292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 name="Google Shape;166;p5"/>
          <p:cNvSpPr txBox="1">
            <a:spLocks noGrp="1"/>
          </p:cNvSpPr>
          <p:nvPr>
            <p:ph type="ctrTitle"/>
          </p:nvPr>
        </p:nvSpPr>
        <p:spPr>
          <a:xfrm>
            <a:off x="298399" y="640075"/>
            <a:ext cx="5264201" cy="35509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ts val="3600"/>
              <a:buFont typeface="Arial"/>
              <a:buNone/>
            </a:pPr>
            <a:r>
              <a:rPr lang="en-US" sz="3600" dirty="0" err="1" smtClean="0">
                <a:latin typeface="Arial"/>
                <a:ea typeface="Arial"/>
                <a:cs typeface="Arial"/>
                <a:sym typeface="Arial"/>
              </a:rPr>
              <a:t>Ahkayak</a:t>
            </a:r>
            <a:r>
              <a:rPr lang="en-US" sz="3600" dirty="0" smtClean="0">
                <a:latin typeface="Arial"/>
                <a:ea typeface="Arial"/>
                <a:cs typeface="Arial"/>
                <a:sym typeface="Arial"/>
              </a:rPr>
              <a:t> </a:t>
            </a:r>
            <a:r>
              <a:rPr lang="en-US" sz="3600" dirty="0" err="1" smtClean="0">
                <a:latin typeface="Arial"/>
                <a:ea typeface="Arial"/>
                <a:cs typeface="Arial"/>
                <a:sym typeface="Arial"/>
              </a:rPr>
              <a:t>ahkya</a:t>
            </a:r>
            <a:r>
              <a:rPr lang="en-US" sz="3600" dirty="0" smtClean="0">
                <a:latin typeface="Arial"/>
                <a:ea typeface="Arial"/>
                <a:cs typeface="Arial"/>
                <a:sym typeface="Arial"/>
              </a:rPr>
              <a:t> </a:t>
            </a:r>
            <a:r>
              <a:rPr lang="en-US" sz="3600" dirty="0" err="1" smtClean="0">
                <a:latin typeface="Arial"/>
                <a:ea typeface="Arial"/>
                <a:cs typeface="Arial"/>
                <a:sym typeface="Arial"/>
              </a:rPr>
              <a:t>mabyin</a:t>
            </a:r>
            <a:r>
              <a:rPr lang="en-US" sz="3600" dirty="0" smtClean="0">
                <a:latin typeface="Arial"/>
                <a:ea typeface="Arial"/>
                <a:cs typeface="Arial"/>
                <a:sym typeface="Arial"/>
              </a:rPr>
              <a:t> a </a:t>
            </a:r>
            <a:r>
              <a:rPr lang="en-US" sz="3600" dirty="0" err="1" smtClean="0">
                <a:latin typeface="Arial"/>
                <a:ea typeface="Arial"/>
                <a:cs typeface="Arial"/>
                <a:sym typeface="Arial"/>
              </a:rPr>
              <a:t>majaw</a:t>
            </a:r>
            <a:r>
              <a:rPr lang="en-US" sz="3600" dirty="0" smtClean="0">
                <a:latin typeface="Arial"/>
                <a:ea typeface="Arial"/>
                <a:cs typeface="Arial"/>
                <a:sym typeface="Arial"/>
              </a:rPr>
              <a:t> </a:t>
            </a:r>
            <a:r>
              <a:rPr lang="en-US" sz="3600" dirty="0" err="1" smtClean="0">
                <a:latin typeface="Arial"/>
                <a:ea typeface="Arial"/>
                <a:cs typeface="Arial"/>
                <a:sym typeface="Arial"/>
              </a:rPr>
              <a:t>hkrum</a:t>
            </a:r>
            <a:r>
              <a:rPr lang="en-US" sz="3600" dirty="0" smtClean="0">
                <a:latin typeface="Arial"/>
                <a:ea typeface="Arial"/>
                <a:cs typeface="Arial"/>
                <a:sym typeface="Arial"/>
              </a:rPr>
              <a:t> </a:t>
            </a:r>
            <a:r>
              <a:rPr lang="en-US" sz="3600" dirty="0" err="1" smtClean="0">
                <a:latin typeface="Arial"/>
                <a:ea typeface="Arial"/>
                <a:cs typeface="Arial"/>
                <a:sym typeface="Arial"/>
              </a:rPr>
              <a:t>hkra</a:t>
            </a:r>
            <a:r>
              <a:rPr lang="en-US" sz="3600" dirty="0" smtClean="0">
                <a:latin typeface="Arial"/>
                <a:ea typeface="Arial"/>
                <a:cs typeface="Arial"/>
                <a:sym typeface="Arial"/>
              </a:rPr>
              <a:t> </a:t>
            </a:r>
            <a:r>
              <a:rPr lang="en-US" sz="3600" dirty="0" err="1" smtClean="0">
                <a:latin typeface="Arial"/>
                <a:ea typeface="Arial"/>
                <a:cs typeface="Arial"/>
                <a:sym typeface="Arial"/>
              </a:rPr>
              <a:t>hkam</a:t>
            </a:r>
            <a:r>
              <a:rPr lang="en-US" sz="3600" dirty="0" smtClean="0">
                <a:latin typeface="Arial"/>
                <a:ea typeface="Arial"/>
                <a:cs typeface="Arial"/>
                <a:sym typeface="Arial"/>
              </a:rPr>
              <a:t> </a:t>
            </a:r>
            <a:r>
              <a:rPr lang="en-US" sz="3600" dirty="0" err="1" smtClean="0">
                <a:latin typeface="Arial"/>
                <a:ea typeface="Arial"/>
                <a:cs typeface="Arial"/>
                <a:sym typeface="Arial"/>
              </a:rPr>
              <a:t>sha</a:t>
            </a:r>
            <a:r>
              <a:rPr lang="en-US" sz="3600" dirty="0" smtClean="0">
                <a:latin typeface="Arial"/>
                <a:ea typeface="Arial"/>
                <a:cs typeface="Arial"/>
                <a:sym typeface="Arial"/>
              </a:rPr>
              <a:t> </a:t>
            </a:r>
            <a:r>
              <a:rPr lang="en-US" sz="3600" dirty="0" err="1" smtClean="0">
                <a:latin typeface="Arial"/>
                <a:ea typeface="Arial"/>
                <a:cs typeface="Arial"/>
                <a:sym typeface="Arial"/>
              </a:rPr>
              <a:t>nga</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a:t>
            </a:r>
            <a:r>
              <a:rPr lang="en-US" sz="3600" dirty="0" err="1" smtClean="0">
                <a:latin typeface="Arial"/>
                <a:ea typeface="Arial"/>
                <a:cs typeface="Arial"/>
                <a:sym typeface="Arial"/>
              </a:rPr>
              <a:t>ni</a:t>
            </a:r>
            <a:r>
              <a:rPr lang="en-US" sz="3600" dirty="0" smtClean="0">
                <a:latin typeface="Arial"/>
                <a:ea typeface="Arial"/>
                <a:cs typeface="Arial"/>
                <a:sym typeface="Arial"/>
              </a:rPr>
              <a:t> </a:t>
            </a:r>
            <a:r>
              <a:rPr lang="en-US" sz="3600" dirty="0" err="1" smtClean="0">
                <a:latin typeface="Arial"/>
                <a:ea typeface="Arial"/>
                <a:cs typeface="Arial"/>
                <a:sym typeface="Arial"/>
              </a:rPr>
              <a:t>kaw</a:t>
            </a:r>
            <a:r>
              <a:rPr lang="en-US" sz="3600" dirty="0" smtClean="0">
                <a:latin typeface="Arial"/>
                <a:ea typeface="Arial"/>
                <a:cs typeface="Arial"/>
                <a:sym typeface="Arial"/>
              </a:rPr>
              <a:t> </a:t>
            </a:r>
            <a:r>
              <a:rPr lang="en-US" sz="3600" dirty="0" err="1" smtClean="0">
                <a:latin typeface="Arial"/>
                <a:ea typeface="Arial"/>
                <a:cs typeface="Arial"/>
                <a:sym typeface="Arial"/>
              </a:rPr>
              <a:t>ra</a:t>
            </a:r>
            <a:r>
              <a:rPr lang="en-US" sz="3600" dirty="0" smtClean="0">
                <a:latin typeface="Arial"/>
                <a:ea typeface="Arial"/>
                <a:cs typeface="Arial"/>
                <a:sym typeface="Arial"/>
              </a:rPr>
              <a:t> </a:t>
            </a:r>
            <a:r>
              <a:rPr lang="en-US" sz="3600" dirty="0" err="1" smtClean="0"/>
              <a:t>ahkyak</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lam </a:t>
            </a:r>
            <a:r>
              <a:rPr lang="en-US" sz="3600" dirty="0" err="1" smtClean="0">
                <a:latin typeface="Arial"/>
                <a:ea typeface="Arial"/>
                <a:cs typeface="Arial"/>
                <a:sym typeface="Arial"/>
              </a:rPr>
              <a:t>ni</a:t>
            </a:r>
            <a:r>
              <a:rPr lang="en-US" sz="3600" dirty="0" smtClean="0">
                <a:latin typeface="Arial"/>
                <a:ea typeface="Arial"/>
                <a:cs typeface="Arial"/>
                <a:sym typeface="Arial"/>
              </a:rPr>
              <a:t> </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chye</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 </a:t>
            </a:r>
            <a:endParaRPr sz="3600" dirty="0">
              <a:latin typeface="Arial"/>
              <a:ea typeface="Arial"/>
              <a:cs typeface="Arial"/>
              <a:sym typeface="Arial"/>
            </a:endParaRPr>
          </a:p>
        </p:txBody>
      </p:sp>
      <p:sp>
        <p:nvSpPr>
          <p:cNvPr id="167" name="Google Shape;167;p5"/>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B81801"/>
          </a:solidFill>
          <a:ln w="38100" cap="rnd" cmpd="sng">
            <a:solidFill>
              <a:srgbClr val="B818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8" name="Google Shape;168;p5" descr="A close up of a sign&#10;&#10;Description automatically generated"/>
          <p:cNvPicPr preferRelativeResize="0"/>
          <p:nvPr/>
        </p:nvPicPr>
        <p:blipFill rotWithShape="1">
          <a:blip r:embed="rId3">
            <a:alphaModFix/>
          </a:blip>
          <a:srcRect l="15108" r="966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5" name="Google Shape;175;p6"/>
          <p:cNvPicPr preferRelativeResize="0"/>
          <p:nvPr/>
        </p:nvPicPr>
        <p:blipFill rotWithShape="1">
          <a:blip r:embed="rId3">
            <a:alphaModFix/>
          </a:blip>
          <a:srcRect l="20164" t="16880" r="10092" b="39364"/>
          <a:stretch/>
        </p:blipFill>
        <p:spPr>
          <a:xfrm>
            <a:off x="0" y="89657"/>
            <a:ext cx="8498542" cy="6857990"/>
          </a:xfrm>
          <a:prstGeom prst="rect">
            <a:avLst/>
          </a:prstGeom>
          <a:noFill/>
          <a:ln>
            <a:noFill/>
          </a:ln>
        </p:spPr>
      </p:pic>
      <p:sp>
        <p:nvSpPr>
          <p:cNvPr id="176" name="Google Shape;176;p6"/>
          <p:cNvSpPr/>
          <p:nvPr/>
        </p:nvSpPr>
        <p:spPr>
          <a:xfrm>
            <a:off x="2852794" y="-89647"/>
            <a:ext cx="9339206" cy="6858000"/>
          </a:xfrm>
          <a:prstGeom prst="rect">
            <a:avLst/>
          </a:prstGeom>
          <a:gradFill>
            <a:gsLst>
              <a:gs pos="0">
                <a:srgbClr val="000000">
                  <a:alpha val="0"/>
                </a:srgbClr>
              </a:gs>
              <a:gs pos="33000">
                <a:srgbClr val="000000">
                  <a:alpha val="20000"/>
                </a:srgbClr>
              </a:gs>
              <a:gs pos="58000">
                <a:srgbClr val="000000">
                  <a:alpha val="28627"/>
                </a:srgbClr>
              </a:gs>
              <a:gs pos="100000">
                <a:srgbClr val="000000">
                  <a:alpha val="28627"/>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p6"/>
          <p:cNvSpPr txBox="1">
            <a:spLocks noGrp="1"/>
          </p:cNvSpPr>
          <p:nvPr>
            <p:ph type="subTitle" idx="1"/>
          </p:nvPr>
        </p:nvSpPr>
        <p:spPr>
          <a:xfrm>
            <a:off x="5665694" y="268940"/>
            <a:ext cx="6312946" cy="6364941"/>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chemeClr val="dk1"/>
              </a:buClr>
              <a:buSzPts val="2400"/>
              <a:buNone/>
            </a:pPr>
            <a:r>
              <a:rPr lang="en-US" sz="2400" b="1" dirty="0" err="1" smtClean="0"/>
              <a:t>Ahkyak</a:t>
            </a:r>
            <a:r>
              <a:rPr lang="en-US" sz="2400" b="1" dirty="0" smtClean="0"/>
              <a:t> </a:t>
            </a:r>
            <a:r>
              <a:rPr lang="en-US" sz="2400" b="1" dirty="0" err="1" smtClean="0"/>
              <a:t>ahkya</a:t>
            </a:r>
            <a:r>
              <a:rPr lang="en-US" sz="2400" b="1" dirty="0" smtClean="0"/>
              <a:t> </a:t>
            </a:r>
            <a:r>
              <a:rPr lang="en-US" sz="2400" b="1" dirty="0" err="1" smtClean="0"/>
              <a:t>mabyin</a:t>
            </a:r>
            <a:r>
              <a:rPr lang="en-US" sz="2400" b="1" dirty="0" smtClean="0"/>
              <a:t> </a:t>
            </a:r>
            <a:r>
              <a:rPr lang="en-US" sz="2400" b="1" dirty="0" err="1" smtClean="0"/>
              <a:t>hte</a:t>
            </a:r>
            <a:r>
              <a:rPr lang="en-US" sz="2400" b="1" dirty="0" smtClean="0"/>
              <a:t> </a:t>
            </a:r>
            <a:r>
              <a:rPr lang="en-US" sz="2400" b="1" dirty="0" err="1" smtClean="0"/>
              <a:t>seng</a:t>
            </a:r>
            <a:r>
              <a:rPr lang="en-US" sz="2400" b="1" dirty="0" smtClean="0"/>
              <a:t> </a:t>
            </a:r>
            <a:r>
              <a:rPr lang="en-US" sz="2400" b="1" dirty="0" err="1" smtClean="0"/>
              <a:t>ai</a:t>
            </a:r>
            <a:r>
              <a:rPr lang="en-US" sz="2400" b="1" dirty="0" smtClean="0"/>
              <a:t> </a:t>
            </a:r>
            <a:r>
              <a:rPr lang="en-US" sz="2400" b="1" dirty="0" err="1" smtClean="0"/>
              <a:t>shiga</a:t>
            </a:r>
            <a:r>
              <a:rPr lang="en-US" sz="2400" b="1" dirty="0" smtClean="0"/>
              <a:t> </a:t>
            </a:r>
            <a:r>
              <a:rPr lang="en-US" sz="2400" b="1" dirty="0" err="1" smtClean="0"/>
              <a:t>lamang</a:t>
            </a:r>
            <a:r>
              <a:rPr lang="en-US" sz="2400" b="1" dirty="0" smtClean="0"/>
              <a:t> </a:t>
            </a:r>
            <a:r>
              <a:rPr lang="en-US" sz="2400" b="1" dirty="0" err="1" smtClean="0"/>
              <a:t>ni</a:t>
            </a:r>
            <a:r>
              <a:rPr lang="en-US" sz="2400" b="1" dirty="0" smtClean="0">
                <a:latin typeface="Arial"/>
                <a:ea typeface="Arial"/>
                <a:cs typeface="Arial"/>
                <a:sym typeface="Arial"/>
              </a:rPr>
              <a:t> (</a:t>
            </a:r>
            <a:r>
              <a:rPr lang="en-US" sz="2400" b="1" dirty="0" err="1" smtClean="0">
                <a:latin typeface="Arial"/>
                <a:ea typeface="Arial"/>
                <a:cs typeface="Arial"/>
                <a:sym typeface="Arial"/>
              </a:rPr>
              <a:t>ga</a:t>
            </a:r>
            <a:r>
              <a:rPr lang="en-US" sz="2400" b="1" dirty="0" smtClean="0">
                <a:latin typeface="Arial"/>
                <a:ea typeface="Arial"/>
                <a:cs typeface="Arial"/>
                <a:sym typeface="Arial"/>
              </a:rPr>
              <a:t> </a:t>
            </a:r>
            <a:r>
              <a:rPr lang="en-US" sz="2400" b="1" dirty="0" err="1" smtClean="0">
                <a:latin typeface="Arial"/>
                <a:ea typeface="Arial"/>
                <a:cs typeface="Arial"/>
                <a:sym typeface="Arial"/>
              </a:rPr>
              <a:t>shadawn</a:t>
            </a:r>
            <a:r>
              <a:rPr lang="en-US" sz="2400" b="1" dirty="0" smtClean="0">
                <a:latin typeface="Arial"/>
                <a:ea typeface="Arial"/>
                <a:cs typeface="Arial"/>
                <a:sym typeface="Arial"/>
              </a:rPr>
              <a:t>- </a:t>
            </a:r>
            <a:r>
              <a:rPr lang="en-US" sz="2400" b="1" dirty="0" err="1" smtClean="0">
                <a:latin typeface="Arial"/>
                <a:ea typeface="Arial"/>
                <a:cs typeface="Arial"/>
                <a:sym typeface="Arial"/>
              </a:rPr>
              <a:t>hkrang</a:t>
            </a:r>
            <a:r>
              <a:rPr lang="en-US" sz="2400" b="1" dirty="0" smtClean="0">
                <a:latin typeface="Arial"/>
                <a:ea typeface="Arial"/>
                <a:cs typeface="Arial"/>
                <a:sym typeface="Arial"/>
              </a:rPr>
              <a:t> </a:t>
            </a:r>
            <a:r>
              <a:rPr lang="en-US" sz="2400" b="1" dirty="0" err="1" smtClean="0">
                <a:latin typeface="Arial"/>
                <a:ea typeface="Arial"/>
                <a:cs typeface="Arial"/>
                <a:sym typeface="Arial"/>
              </a:rPr>
              <a:t>mawai</a:t>
            </a:r>
            <a:r>
              <a:rPr lang="en-US" sz="2400" b="1" dirty="0" smtClean="0">
                <a:latin typeface="Arial"/>
                <a:ea typeface="Arial"/>
                <a:cs typeface="Arial"/>
                <a:sym typeface="Arial"/>
              </a:rPr>
              <a:t> </a:t>
            </a:r>
            <a:r>
              <a:rPr lang="en-US" sz="2400" b="1" dirty="0" err="1" smtClean="0">
                <a:latin typeface="Arial"/>
                <a:ea typeface="Arial"/>
                <a:cs typeface="Arial"/>
                <a:sym typeface="Arial"/>
              </a:rPr>
              <a:t>hte</a:t>
            </a:r>
            <a:r>
              <a:rPr lang="en-US" sz="2400" b="1" dirty="0" smtClean="0">
                <a:latin typeface="Arial"/>
                <a:ea typeface="Arial"/>
                <a:cs typeface="Arial"/>
                <a:sym typeface="Arial"/>
              </a:rPr>
              <a:t> </a:t>
            </a:r>
            <a:r>
              <a:rPr lang="en-US" sz="2400" b="1" dirty="0" err="1" smtClean="0">
                <a:latin typeface="Arial"/>
                <a:ea typeface="Arial"/>
                <a:cs typeface="Arial"/>
                <a:sym typeface="Arial"/>
              </a:rPr>
              <a:t>seng</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a:t>
            </a:r>
            <a:r>
              <a:rPr lang="en-US" sz="2400" b="1" dirty="0" err="1" smtClean="0">
                <a:latin typeface="Arial"/>
                <a:ea typeface="Arial"/>
                <a:cs typeface="Arial"/>
                <a:sym typeface="Arial"/>
              </a:rPr>
              <a:t>shakut</a:t>
            </a:r>
            <a:r>
              <a:rPr lang="en-US" sz="2400" b="1" dirty="0" smtClean="0">
                <a:latin typeface="Arial"/>
                <a:ea typeface="Arial"/>
                <a:cs typeface="Arial"/>
                <a:sym typeface="Arial"/>
              </a:rPr>
              <a:t> </a:t>
            </a:r>
            <a:r>
              <a:rPr lang="en-US" sz="2400" b="1" dirty="0" err="1" smtClean="0">
                <a:latin typeface="Arial"/>
                <a:ea typeface="Arial"/>
                <a:cs typeface="Arial"/>
                <a:sym typeface="Arial"/>
              </a:rPr>
              <a:t>shaja</a:t>
            </a:r>
            <a:r>
              <a:rPr lang="en-US" sz="2400" b="1" dirty="0" smtClean="0">
                <a:latin typeface="Arial"/>
                <a:ea typeface="Arial"/>
                <a:cs typeface="Arial"/>
                <a:sym typeface="Arial"/>
              </a:rPr>
              <a:t> lam, </a:t>
            </a:r>
            <a:r>
              <a:rPr lang="en-US" sz="2400" b="1" dirty="0" err="1" smtClean="0">
                <a:latin typeface="Arial"/>
                <a:ea typeface="Arial"/>
                <a:cs typeface="Arial"/>
                <a:sym typeface="Arial"/>
              </a:rPr>
              <a:t>garum</a:t>
            </a:r>
            <a:r>
              <a:rPr lang="en-US" sz="2400" b="1" dirty="0" smtClean="0">
                <a:latin typeface="Arial"/>
                <a:ea typeface="Arial"/>
                <a:cs typeface="Arial"/>
                <a:sym typeface="Arial"/>
              </a:rPr>
              <a:t> </a:t>
            </a:r>
            <a:r>
              <a:rPr lang="en-US" sz="2400" b="1" dirty="0" err="1" smtClean="0">
                <a:latin typeface="Arial"/>
                <a:ea typeface="Arial"/>
                <a:cs typeface="Arial"/>
                <a:sym typeface="Arial"/>
              </a:rPr>
              <a:t>lajang</a:t>
            </a:r>
            <a:r>
              <a:rPr lang="en-US" sz="2400" b="1" dirty="0" smtClean="0">
                <a:latin typeface="Arial"/>
                <a:ea typeface="Arial"/>
                <a:cs typeface="Arial"/>
                <a:sym typeface="Arial"/>
              </a:rPr>
              <a:t> lam la </a:t>
            </a:r>
            <a:r>
              <a:rPr lang="en-US" sz="2400" b="1" dirty="0" err="1" smtClean="0">
                <a:latin typeface="Arial"/>
                <a:ea typeface="Arial"/>
                <a:cs typeface="Arial"/>
                <a:sym typeface="Arial"/>
              </a:rPr>
              <a:t>lu</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lam, </a:t>
            </a:r>
            <a:r>
              <a:rPr lang="en-US" sz="2400" b="1" dirty="0" err="1" smtClean="0">
                <a:latin typeface="Arial"/>
                <a:ea typeface="Arial"/>
                <a:cs typeface="Arial"/>
                <a:sym typeface="Arial"/>
              </a:rPr>
              <a:t>tinang</a:t>
            </a:r>
            <a:r>
              <a:rPr lang="en-US" sz="2400" b="1" dirty="0" smtClean="0">
                <a:latin typeface="Arial"/>
                <a:ea typeface="Arial"/>
                <a:cs typeface="Arial"/>
                <a:sym typeface="Arial"/>
              </a:rPr>
              <a:t> </a:t>
            </a:r>
            <a:r>
              <a:rPr lang="en-US" sz="2400" b="1" dirty="0" err="1" smtClean="0">
                <a:latin typeface="Arial"/>
                <a:ea typeface="Arial"/>
                <a:cs typeface="Arial"/>
                <a:sym typeface="Arial"/>
              </a:rPr>
              <a:t>hkum</a:t>
            </a:r>
            <a:r>
              <a:rPr lang="en-US" sz="2400" b="1" dirty="0" smtClean="0">
                <a:latin typeface="Arial"/>
                <a:ea typeface="Arial"/>
                <a:cs typeface="Arial"/>
                <a:sym typeface="Arial"/>
              </a:rPr>
              <a:t> </a:t>
            </a:r>
            <a:r>
              <a:rPr lang="en-US" sz="2400" b="1" dirty="0" err="1" smtClean="0">
                <a:latin typeface="Arial"/>
                <a:ea typeface="Arial"/>
                <a:cs typeface="Arial"/>
                <a:sym typeface="Arial"/>
              </a:rPr>
              <a:t>tinang</a:t>
            </a:r>
            <a:r>
              <a:rPr lang="en-US" sz="2400" b="1" dirty="0" smtClean="0">
                <a:latin typeface="Arial"/>
                <a:ea typeface="Arial"/>
                <a:cs typeface="Arial"/>
                <a:sym typeface="Arial"/>
              </a:rPr>
              <a:t> shim </a:t>
            </a:r>
            <a:r>
              <a:rPr lang="en-US" sz="2400" b="1" dirty="0" err="1" smtClean="0">
                <a:latin typeface="Arial"/>
                <a:ea typeface="Arial"/>
                <a:cs typeface="Arial"/>
                <a:sym typeface="Arial"/>
              </a:rPr>
              <a:t>lum</a:t>
            </a:r>
            <a:r>
              <a:rPr lang="en-US" sz="2400" b="1" dirty="0" smtClean="0">
                <a:latin typeface="Arial"/>
                <a:ea typeface="Arial"/>
                <a:cs typeface="Arial"/>
                <a:sym typeface="Arial"/>
              </a:rPr>
              <a:t> </a:t>
            </a:r>
            <a:r>
              <a:rPr lang="en-US" sz="2400" b="1" dirty="0" err="1" smtClean="0">
                <a:latin typeface="Arial"/>
                <a:ea typeface="Arial"/>
                <a:cs typeface="Arial"/>
                <a:sym typeface="Arial"/>
              </a:rPr>
              <a:t>hkra</a:t>
            </a:r>
            <a:r>
              <a:rPr lang="en-US" sz="2400" b="1" dirty="0" smtClean="0">
                <a:latin typeface="Arial"/>
                <a:ea typeface="Arial"/>
                <a:cs typeface="Arial"/>
                <a:sym typeface="Arial"/>
              </a:rPr>
              <a:t> </a:t>
            </a:r>
            <a:r>
              <a:rPr lang="en-US" sz="2400" b="1" dirty="0" err="1" smtClean="0">
                <a:latin typeface="Arial"/>
                <a:ea typeface="Arial"/>
                <a:cs typeface="Arial"/>
                <a:sym typeface="Arial"/>
              </a:rPr>
              <a:t>ngai</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a:t>
            </a:r>
            <a:r>
              <a:rPr lang="en-US" sz="2400" b="1" dirty="0" err="1" smtClean="0">
                <a:latin typeface="Arial"/>
                <a:ea typeface="Arial"/>
                <a:cs typeface="Arial"/>
                <a:sym typeface="Arial"/>
              </a:rPr>
              <a:t>ladat</a:t>
            </a:r>
            <a:r>
              <a:rPr lang="en-US" sz="2400" b="1" dirty="0" smtClean="0">
                <a:latin typeface="Arial"/>
                <a:ea typeface="Arial"/>
                <a:cs typeface="Arial"/>
                <a:sym typeface="Arial"/>
              </a:rPr>
              <a:t>, </a:t>
            </a:r>
            <a:r>
              <a:rPr lang="en-US" sz="2400" b="1" dirty="0" err="1" smtClean="0">
                <a:latin typeface="Arial"/>
                <a:ea typeface="Arial"/>
                <a:cs typeface="Arial"/>
                <a:sym typeface="Arial"/>
              </a:rPr>
              <a:t>ginra</a:t>
            </a:r>
            <a:r>
              <a:rPr lang="en-US" sz="2400" b="1" dirty="0" smtClean="0">
                <a:latin typeface="Arial"/>
                <a:ea typeface="Arial"/>
                <a:cs typeface="Arial"/>
                <a:sym typeface="Arial"/>
              </a:rPr>
              <a:t> kata </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hpang</a:t>
            </a:r>
            <a:r>
              <a:rPr lang="en-US" sz="2400" b="1" dirty="0" smtClean="0">
                <a:latin typeface="Arial"/>
                <a:ea typeface="Arial"/>
                <a:cs typeface="Arial"/>
                <a:sym typeface="Arial"/>
              </a:rPr>
              <a:t> </a:t>
            </a:r>
            <a:r>
              <a:rPr lang="en-US" sz="2400" b="1" dirty="0" err="1" smtClean="0">
                <a:latin typeface="Arial"/>
                <a:ea typeface="Arial"/>
                <a:cs typeface="Arial"/>
                <a:sym typeface="Arial"/>
              </a:rPr>
              <a:t>jahtum</a:t>
            </a:r>
            <a:r>
              <a:rPr lang="en-US" sz="2400" b="1" dirty="0" smtClean="0">
                <a:latin typeface="Arial"/>
                <a:ea typeface="Arial"/>
                <a:cs typeface="Arial"/>
                <a:sym typeface="Arial"/>
              </a:rPr>
              <a:t> </a:t>
            </a:r>
            <a:r>
              <a:rPr lang="en-US" sz="2400" b="1" dirty="0" err="1" smtClean="0">
                <a:latin typeface="Arial"/>
                <a:ea typeface="Arial"/>
                <a:cs typeface="Arial"/>
                <a:sym typeface="Arial"/>
              </a:rPr>
              <a:t>lu</a:t>
            </a:r>
            <a:r>
              <a:rPr lang="en-US" sz="2400" b="1" dirty="0" smtClean="0">
                <a:latin typeface="Arial"/>
                <a:ea typeface="Arial"/>
                <a:cs typeface="Arial"/>
                <a:sym typeface="Arial"/>
              </a:rPr>
              <a:t> </a:t>
            </a:r>
            <a:r>
              <a:rPr lang="en-US" sz="2400" b="1" dirty="0" err="1" smtClean="0">
                <a:latin typeface="Arial"/>
                <a:ea typeface="Arial"/>
                <a:cs typeface="Arial"/>
                <a:sym typeface="Arial"/>
              </a:rPr>
              <a:t>shiga</a:t>
            </a:r>
            <a:r>
              <a:rPr lang="en-US" sz="2400" b="1" dirty="0" smtClean="0">
                <a:latin typeface="Arial"/>
                <a:ea typeface="Arial"/>
                <a:cs typeface="Arial"/>
                <a:sym typeface="Arial"/>
              </a:rPr>
              <a:t> </a:t>
            </a:r>
            <a:r>
              <a:rPr lang="en-US" sz="2400" b="1" dirty="0" err="1" smtClean="0">
                <a:latin typeface="Arial"/>
                <a:ea typeface="Arial"/>
                <a:cs typeface="Arial"/>
                <a:sym typeface="Arial"/>
              </a:rPr>
              <a:t>ni</a:t>
            </a:r>
            <a:r>
              <a:rPr lang="en-US" sz="2400" b="1" dirty="0" smtClean="0">
                <a:latin typeface="Arial"/>
                <a:ea typeface="Arial"/>
                <a:cs typeface="Arial"/>
                <a:sym typeface="Arial"/>
              </a:rPr>
              <a:t>, </a:t>
            </a:r>
            <a:r>
              <a:rPr lang="en-US" sz="2400" b="1" dirty="0" err="1" smtClean="0">
                <a:latin typeface="Arial"/>
                <a:ea typeface="Arial"/>
                <a:cs typeface="Arial"/>
                <a:sym typeface="Arial"/>
              </a:rPr>
              <a:t>bungli</a:t>
            </a:r>
            <a:r>
              <a:rPr lang="en-US" sz="2400" b="1" dirty="0" smtClean="0">
                <a:latin typeface="Arial"/>
                <a:ea typeface="Arial"/>
                <a:cs typeface="Arial"/>
                <a:sym typeface="Arial"/>
              </a:rPr>
              <a:t> </a:t>
            </a:r>
            <a:r>
              <a:rPr lang="en-US" sz="2400" b="1" dirty="0" err="1" smtClean="0">
                <a:latin typeface="Arial"/>
                <a:ea typeface="Arial"/>
                <a:cs typeface="Arial"/>
                <a:sym typeface="Arial"/>
              </a:rPr>
              <a:t>ntsa</a:t>
            </a:r>
            <a:r>
              <a:rPr lang="en-US" sz="2400" b="1" dirty="0" smtClean="0">
                <a:latin typeface="Arial"/>
                <a:ea typeface="Arial"/>
                <a:cs typeface="Arial"/>
                <a:sym typeface="Arial"/>
              </a:rPr>
              <a:t> </a:t>
            </a:r>
            <a:r>
              <a:rPr lang="en-US" sz="2400" b="1" dirty="0" err="1" smtClean="0">
                <a:latin typeface="Arial"/>
                <a:ea typeface="Arial"/>
                <a:cs typeface="Arial"/>
                <a:sym typeface="Arial"/>
              </a:rPr>
              <a:t>akyu</a:t>
            </a:r>
            <a:r>
              <a:rPr lang="en-US" sz="2400" b="1" dirty="0" smtClean="0">
                <a:latin typeface="Arial"/>
                <a:ea typeface="Arial"/>
                <a:cs typeface="Arial"/>
                <a:sym typeface="Arial"/>
              </a:rPr>
              <a:t> </a:t>
            </a:r>
            <a:r>
              <a:rPr lang="en-US" sz="2400" b="1" dirty="0" err="1" smtClean="0">
                <a:latin typeface="Arial"/>
                <a:ea typeface="Arial"/>
                <a:cs typeface="Arial"/>
                <a:sym typeface="Arial"/>
              </a:rPr>
              <a:t>kaba</a:t>
            </a:r>
            <a:r>
              <a:rPr lang="en-US" sz="2400" b="1" dirty="0" smtClean="0">
                <a:latin typeface="Arial"/>
                <a:ea typeface="Arial"/>
                <a:cs typeface="Arial"/>
                <a:sym typeface="Arial"/>
              </a:rPr>
              <a:t> </a:t>
            </a:r>
            <a:r>
              <a:rPr lang="en-US" sz="2400" b="1" dirty="0" err="1" smtClean="0">
                <a:latin typeface="Arial"/>
                <a:ea typeface="Arial"/>
                <a:cs typeface="Arial"/>
                <a:sym typeface="Arial"/>
              </a:rPr>
              <a:t>chye</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lam, </a:t>
            </a:r>
            <a:r>
              <a:rPr lang="en-US" sz="2400" b="1" dirty="0" err="1" smtClean="0">
                <a:latin typeface="Arial"/>
                <a:ea typeface="Arial"/>
                <a:cs typeface="Arial"/>
                <a:sym typeface="Arial"/>
              </a:rPr>
              <a:t>ahkyak</a:t>
            </a:r>
            <a:r>
              <a:rPr lang="en-US" sz="2400" b="1" dirty="0" smtClean="0">
                <a:latin typeface="Arial"/>
                <a:ea typeface="Arial"/>
                <a:cs typeface="Arial"/>
                <a:sym typeface="Arial"/>
              </a:rPr>
              <a:t> </a:t>
            </a:r>
            <a:r>
              <a:rPr lang="en-US" sz="2400" b="1" dirty="0" err="1" smtClean="0">
                <a:latin typeface="Arial"/>
                <a:ea typeface="Arial"/>
                <a:cs typeface="Arial"/>
                <a:sym typeface="Arial"/>
              </a:rPr>
              <a:t>ahkya</a:t>
            </a:r>
            <a:r>
              <a:rPr lang="en-US" sz="2400" b="1" dirty="0" smtClean="0">
                <a:latin typeface="Arial"/>
                <a:ea typeface="Arial"/>
                <a:cs typeface="Arial"/>
                <a:sym typeface="Arial"/>
              </a:rPr>
              <a:t> </a:t>
            </a:r>
            <a:r>
              <a:rPr lang="en-US" sz="2400" b="1" dirty="0" err="1" smtClean="0">
                <a:latin typeface="Arial"/>
                <a:ea typeface="Arial"/>
                <a:cs typeface="Arial"/>
                <a:sym typeface="Arial"/>
              </a:rPr>
              <a:t>mabyin</a:t>
            </a:r>
            <a:r>
              <a:rPr lang="en-US" sz="2400" b="1" dirty="0" smtClean="0">
                <a:latin typeface="Arial"/>
                <a:ea typeface="Arial"/>
                <a:cs typeface="Arial"/>
                <a:sym typeface="Arial"/>
              </a:rPr>
              <a:t> </a:t>
            </a:r>
            <a:r>
              <a:rPr lang="en-US" sz="2400" b="1" dirty="0" err="1" smtClean="0">
                <a:latin typeface="Arial"/>
                <a:ea typeface="Arial"/>
                <a:cs typeface="Arial"/>
                <a:sym typeface="Arial"/>
              </a:rPr>
              <a:t>hta</a:t>
            </a:r>
            <a:r>
              <a:rPr lang="en-US" sz="2400" b="1" dirty="0" smtClean="0">
                <a:latin typeface="Arial"/>
                <a:ea typeface="Arial"/>
                <a:cs typeface="Arial"/>
                <a:sym typeface="Arial"/>
              </a:rPr>
              <a:t> </a:t>
            </a:r>
            <a:r>
              <a:rPr lang="en-US" sz="2400" b="1" dirty="0" err="1" smtClean="0">
                <a:latin typeface="Arial"/>
                <a:ea typeface="Arial"/>
                <a:cs typeface="Arial"/>
                <a:sym typeface="Arial"/>
              </a:rPr>
              <a:t>hkamja</a:t>
            </a:r>
            <a:r>
              <a:rPr lang="en-US" sz="2400" b="1" dirty="0" smtClean="0">
                <a:latin typeface="Arial"/>
                <a:ea typeface="Arial"/>
                <a:cs typeface="Arial"/>
                <a:sym typeface="Arial"/>
              </a:rPr>
              <a:t> lam </a:t>
            </a:r>
            <a:r>
              <a:rPr lang="en-US" sz="2400" b="1" dirty="0" err="1" smtClean="0">
                <a:latin typeface="Arial"/>
                <a:ea typeface="Arial"/>
                <a:cs typeface="Arial"/>
                <a:sym typeface="Arial"/>
              </a:rPr>
              <a:t>hpe</a:t>
            </a:r>
            <a:r>
              <a:rPr lang="en-US" sz="2400" b="1" dirty="0" smtClean="0">
                <a:latin typeface="Arial"/>
                <a:ea typeface="Arial"/>
                <a:cs typeface="Arial"/>
                <a:sym typeface="Arial"/>
              </a:rPr>
              <a:t> </a:t>
            </a:r>
            <a:r>
              <a:rPr lang="en-US" sz="2400" b="1" dirty="0" err="1" smtClean="0">
                <a:latin typeface="Arial"/>
                <a:ea typeface="Arial"/>
                <a:cs typeface="Arial"/>
                <a:sym typeface="Arial"/>
              </a:rPr>
              <a:t>sadi</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lam, </a:t>
            </a:r>
            <a:r>
              <a:rPr lang="en-US" sz="2400" b="1" dirty="0" err="1" smtClean="0">
                <a:latin typeface="Arial"/>
                <a:ea typeface="Arial"/>
                <a:cs typeface="Arial"/>
                <a:sym typeface="Arial"/>
              </a:rPr>
              <a:t>kaja</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a:t>
            </a:r>
            <a:r>
              <a:rPr lang="en-US" sz="2400" b="1" dirty="0" err="1" smtClean="0">
                <a:latin typeface="Arial"/>
                <a:ea typeface="Arial"/>
                <a:cs typeface="Arial"/>
                <a:sym typeface="Arial"/>
              </a:rPr>
              <a:t>hku</a:t>
            </a:r>
            <a:r>
              <a:rPr lang="en-US" sz="2400" b="1" dirty="0" smtClean="0">
                <a:latin typeface="Arial"/>
                <a:ea typeface="Arial"/>
                <a:cs typeface="Arial"/>
                <a:sym typeface="Arial"/>
              </a:rPr>
              <a:t> mu </a:t>
            </a:r>
            <a:r>
              <a:rPr lang="en-US" sz="2400" b="1" dirty="0" err="1" smtClean="0">
                <a:latin typeface="Arial"/>
                <a:ea typeface="Arial"/>
                <a:cs typeface="Arial"/>
                <a:sym typeface="Arial"/>
              </a:rPr>
              <a:t>chye</a:t>
            </a:r>
            <a:r>
              <a:rPr lang="en-US" sz="2400" b="1" dirty="0" smtClean="0">
                <a:latin typeface="Arial"/>
                <a:ea typeface="Arial"/>
                <a:cs typeface="Arial"/>
                <a:sym typeface="Arial"/>
              </a:rPr>
              <a:t> n-</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hkap</a:t>
            </a:r>
            <a:r>
              <a:rPr lang="en-US" sz="2400" b="1" dirty="0" smtClean="0">
                <a:latin typeface="Arial"/>
                <a:ea typeface="Arial"/>
                <a:cs typeface="Arial"/>
                <a:sym typeface="Arial"/>
              </a:rPr>
              <a:t> la </a:t>
            </a:r>
            <a:r>
              <a:rPr lang="en-US" sz="2400" b="1" dirty="0" err="1" smtClean="0">
                <a:latin typeface="Arial"/>
                <a:ea typeface="Arial"/>
                <a:cs typeface="Arial"/>
                <a:sym typeface="Arial"/>
              </a:rPr>
              <a:t>hkawm</a:t>
            </a:r>
            <a:r>
              <a:rPr lang="en-US" sz="2400" b="1" dirty="0" smtClean="0">
                <a:latin typeface="Arial"/>
                <a:ea typeface="Arial"/>
                <a:cs typeface="Arial"/>
                <a:sym typeface="Arial"/>
              </a:rPr>
              <a:t> </a:t>
            </a:r>
            <a:r>
              <a:rPr lang="en-US" sz="2400" b="1" dirty="0" err="1" smtClean="0">
                <a:latin typeface="Arial"/>
                <a:ea typeface="Arial"/>
                <a:cs typeface="Arial"/>
                <a:sym typeface="Arial"/>
              </a:rPr>
              <a:t>sa</a:t>
            </a:r>
            <a:r>
              <a:rPr lang="en-US" sz="2400" b="1" dirty="0" smtClean="0">
                <a:latin typeface="Arial"/>
                <a:ea typeface="Arial"/>
                <a:cs typeface="Arial"/>
                <a:sym typeface="Arial"/>
              </a:rPr>
              <a:t> </a:t>
            </a:r>
            <a:r>
              <a:rPr lang="en-US" sz="2400" b="1" dirty="0" err="1" smtClean="0">
                <a:latin typeface="Arial"/>
                <a:ea typeface="Arial"/>
                <a:cs typeface="Arial"/>
                <a:sym typeface="Arial"/>
              </a:rPr>
              <a:t>ai</a:t>
            </a:r>
            <a:r>
              <a:rPr lang="en-US" sz="2400" b="1" dirty="0" smtClean="0">
                <a:latin typeface="Arial"/>
                <a:ea typeface="Arial"/>
                <a:cs typeface="Arial"/>
                <a:sym typeface="Arial"/>
              </a:rPr>
              <a:t> lam, </a:t>
            </a:r>
            <a:r>
              <a:rPr lang="en-US" sz="2400" b="1" dirty="0" err="1" smtClean="0">
                <a:latin typeface="Arial"/>
                <a:ea typeface="Arial"/>
                <a:cs typeface="Arial"/>
                <a:sym typeface="Arial"/>
              </a:rPr>
              <a:t>shan</a:t>
            </a:r>
            <a:r>
              <a:rPr lang="en-US" sz="2400" b="1" dirty="0" err="1" smtClean="0"/>
              <a:t>hte</a:t>
            </a:r>
            <a:r>
              <a:rPr lang="en-US" sz="2400" b="1" dirty="0" smtClean="0"/>
              <a:t> a </a:t>
            </a:r>
            <a:r>
              <a:rPr lang="en-US" sz="2400" b="1" dirty="0" err="1" smtClean="0"/>
              <a:t>upadi</a:t>
            </a:r>
            <a:r>
              <a:rPr lang="en-US" sz="2400" b="1" dirty="0"/>
              <a:t> </a:t>
            </a:r>
            <a:r>
              <a:rPr lang="en-US" sz="2400" b="1" dirty="0" err="1" smtClean="0"/>
              <a:t>hte</a:t>
            </a:r>
            <a:r>
              <a:rPr lang="en-US" sz="2400" b="1" dirty="0" smtClean="0"/>
              <a:t> </a:t>
            </a:r>
            <a:r>
              <a:rPr lang="en-US" sz="2400" b="1" dirty="0" err="1" smtClean="0"/>
              <a:t>maren</a:t>
            </a:r>
            <a:r>
              <a:rPr lang="en-US" sz="2400" b="1" dirty="0" smtClean="0"/>
              <a:t> </a:t>
            </a:r>
            <a:r>
              <a:rPr lang="en-US" sz="2400" b="1" dirty="0" err="1" smtClean="0"/>
              <a:t>lu</a:t>
            </a:r>
            <a:r>
              <a:rPr lang="en-US" sz="2400" b="1" dirty="0" smtClean="0"/>
              <a:t> </a:t>
            </a:r>
            <a:r>
              <a:rPr lang="en-US" sz="2400" b="1" dirty="0" err="1" smtClean="0"/>
              <a:t>ang</a:t>
            </a:r>
            <a:r>
              <a:rPr lang="en-US" sz="2400" b="1" dirty="0" smtClean="0"/>
              <a:t> </a:t>
            </a:r>
            <a:r>
              <a:rPr lang="en-US" sz="2400" b="1" dirty="0" err="1" smtClean="0"/>
              <a:t>ai</a:t>
            </a:r>
            <a:r>
              <a:rPr lang="en-US" sz="2400" b="1" dirty="0" smtClean="0"/>
              <a:t> </a:t>
            </a:r>
            <a:r>
              <a:rPr lang="en-US" sz="2400" b="1" dirty="0" err="1" smtClean="0"/>
              <a:t>ahkaw</a:t>
            </a:r>
            <a:r>
              <a:rPr lang="en-US" sz="2400" b="1" dirty="0" smtClean="0"/>
              <a:t> </a:t>
            </a:r>
            <a:r>
              <a:rPr lang="en-US" sz="2400" b="1" dirty="0" err="1" smtClean="0"/>
              <a:t>ahkang</a:t>
            </a:r>
            <a:r>
              <a:rPr lang="en-US" sz="2400" b="1" dirty="0" smtClean="0"/>
              <a:t> </a:t>
            </a:r>
            <a:r>
              <a:rPr lang="en-US" sz="2400" b="1" dirty="0" err="1" smtClean="0"/>
              <a:t>ni</a:t>
            </a:r>
            <a:r>
              <a:rPr lang="en-US" sz="2400" b="1" dirty="0" smtClean="0"/>
              <a: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4" name="Google Shape;184;p7" descr="A picture containing person&#10;&#10;Description automatically generated"/>
          <p:cNvPicPr preferRelativeResize="0"/>
          <p:nvPr/>
        </p:nvPicPr>
        <p:blipFill rotWithShape="1">
          <a:blip r:embed="rId3">
            <a:alphaModFix/>
          </a:blip>
          <a:srcRect t="32657" r="-1" b="11078"/>
          <a:stretch/>
        </p:blipFill>
        <p:spPr>
          <a:xfrm>
            <a:off x="20" y="10"/>
            <a:ext cx="12188930" cy="6857990"/>
          </a:xfrm>
          <a:prstGeom prst="rect">
            <a:avLst/>
          </a:prstGeom>
          <a:noFill/>
          <a:ln>
            <a:noFill/>
          </a:ln>
        </p:spPr>
      </p:pic>
      <p:sp>
        <p:nvSpPr>
          <p:cNvPr id="185" name="Google Shape;185;p7"/>
          <p:cNvSpPr/>
          <p:nvPr/>
        </p:nvSpPr>
        <p:spPr>
          <a:xfrm>
            <a:off x="0" y="937549"/>
            <a:ext cx="12191999" cy="5058137"/>
          </a:xfrm>
          <a:prstGeom prst="rect">
            <a:avLst/>
          </a:prstGeom>
          <a:gradFill>
            <a:gsLst>
              <a:gs pos="0">
                <a:srgbClr val="000000">
                  <a:alpha val="0"/>
                </a:srgbClr>
              </a:gs>
              <a:gs pos="20000">
                <a:srgbClr val="000000">
                  <a:alpha val="13725"/>
                </a:srgbClr>
              </a:gs>
              <a:gs pos="50000">
                <a:srgbClr val="000000">
                  <a:alpha val="28627"/>
                </a:srgbClr>
              </a:gs>
              <a:gs pos="80000">
                <a:srgbClr val="000000">
                  <a:alpha val="13725"/>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7"/>
          <p:cNvSpPr txBox="1">
            <a:spLocks noGrp="1"/>
          </p:cNvSpPr>
          <p:nvPr>
            <p:ph type="subTitle" idx="1"/>
          </p:nvPr>
        </p:nvSpPr>
        <p:spPr>
          <a:xfrm>
            <a:off x="170062" y="4912583"/>
            <a:ext cx="7754738" cy="177508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70000"/>
              </a:lnSpc>
              <a:spcBef>
                <a:spcPts val="0"/>
              </a:spcBef>
              <a:spcAft>
                <a:spcPts val="0"/>
              </a:spcAft>
              <a:buClr>
                <a:schemeClr val="lt1"/>
              </a:buClr>
              <a:buSzPct val="142857"/>
              <a:buNone/>
            </a:pPr>
            <a:r>
              <a:rPr lang="en-US" sz="3200" dirty="0" err="1" smtClean="0">
                <a:solidFill>
                  <a:schemeClr val="lt1"/>
                </a:solidFill>
                <a:latin typeface="Arial"/>
                <a:ea typeface="Arial"/>
                <a:cs typeface="Arial"/>
                <a:sym typeface="Arial"/>
              </a:rPr>
              <a:t>Ahkayak</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ahkya</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mabyin</a:t>
            </a:r>
            <a:r>
              <a:rPr lang="en-US" sz="3200" dirty="0" smtClean="0">
                <a:solidFill>
                  <a:schemeClr val="lt1"/>
                </a:solidFill>
                <a:latin typeface="Arial"/>
                <a:ea typeface="Arial"/>
                <a:cs typeface="Arial"/>
                <a:sym typeface="Arial"/>
              </a:rPr>
              <a:t> a </a:t>
            </a:r>
            <a:r>
              <a:rPr lang="en-US" sz="3200" dirty="0" err="1" smtClean="0">
                <a:solidFill>
                  <a:schemeClr val="lt1"/>
                </a:solidFill>
                <a:latin typeface="Arial"/>
                <a:ea typeface="Arial"/>
                <a:cs typeface="Arial"/>
                <a:sym typeface="Arial"/>
              </a:rPr>
              <a:t>akyu</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majaw</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malu</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masha</a:t>
            </a:r>
            <a:r>
              <a:rPr lang="en-US" sz="3200" dirty="0" smtClean="0">
                <a:solidFill>
                  <a:schemeClr val="lt1"/>
                </a:solidFill>
              </a:rPr>
              <a:t>, </a:t>
            </a:r>
            <a:r>
              <a:rPr lang="en-US" sz="3200" dirty="0" err="1" smtClean="0">
                <a:solidFill>
                  <a:schemeClr val="lt1"/>
                </a:solidFill>
              </a:rPr>
              <a:t>kaga</a:t>
            </a:r>
            <a:r>
              <a:rPr lang="en-US" sz="3200" dirty="0" smtClean="0">
                <a:solidFill>
                  <a:schemeClr val="lt1"/>
                </a:solidFill>
              </a:rPr>
              <a:t> n-</a:t>
            </a:r>
            <a:r>
              <a:rPr lang="en-US" sz="3200" dirty="0" err="1" smtClean="0">
                <a:solidFill>
                  <a:schemeClr val="lt1"/>
                </a:solidFill>
              </a:rPr>
              <a:t>nga</a:t>
            </a:r>
            <a:r>
              <a:rPr lang="en-US" sz="3200" dirty="0" smtClean="0">
                <a:solidFill>
                  <a:schemeClr val="lt1"/>
                </a:solidFill>
              </a:rPr>
              <a:t> yang </a:t>
            </a:r>
            <a:r>
              <a:rPr lang="en-US" sz="3200" dirty="0" err="1" smtClean="0">
                <a:solidFill>
                  <a:schemeClr val="lt1"/>
                </a:solidFill>
              </a:rPr>
              <a:t>nmai</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ai</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arung</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arai</a:t>
            </a:r>
            <a:r>
              <a:rPr lang="en-US" sz="3200" dirty="0" smtClean="0">
                <a:solidFill>
                  <a:schemeClr val="lt1"/>
                </a:solidFill>
                <a:latin typeface="Arial"/>
                <a:ea typeface="Arial"/>
                <a:cs typeface="Arial"/>
                <a:sym typeface="Arial"/>
              </a:rPr>
              <a:t> </a:t>
            </a:r>
            <a:r>
              <a:rPr lang="en-US" sz="3200" dirty="0" err="1" smtClean="0">
                <a:solidFill>
                  <a:schemeClr val="lt1"/>
                </a:solidFill>
                <a:latin typeface="Arial"/>
                <a:ea typeface="Arial"/>
                <a:cs typeface="Arial"/>
                <a:sym typeface="Arial"/>
              </a:rPr>
              <a:t>ni</a:t>
            </a:r>
            <a:r>
              <a:rPr lang="en-US" sz="3200" dirty="0" smtClean="0">
                <a:solidFill>
                  <a:schemeClr val="lt1"/>
                </a:solidFill>
                <a:latin typeface="Arial"/>
                <a:ea typeface="Arial"/>
                <a:cs typeface="Arial"/>
                <a:sym typeface="Arial"/>
              </a:rPr>
              <a:t> </a:t>
            </a:r>
            <a:r>
              <a:rPr lang="en-US" sz="3200" dirty="0" err="1" smtClean="0">
                <a:solidFill>
                  <a:schemeClr val="lt1"/>
                </a:solidFill>
              </a:rPr>
              <a:t>hte</a:t>
            </a:r>
            <a:r>
              <a:rPr lang="en-US" sz="3200" dirty="0" smtClean="0">
                <a:solidFill>
                  <a:schemeClr val="lt1"/>
                </a:solidFill>
              </a:rPr>
              <a:t> </a:t>
            </a:r>
            <a:r>
              <a:rPr lang="en-US" sz="3200" dirty="0" err="1" smtClean="0">
                <a:solidFill>
                  <a:schemeClr val="lt1"/>
                </a:solidFill>
              </a:rPr>
              <a:t>garum</a:t>
            </a:r>
            <a:r>
              <a:rPr lang="en-US" sz="3200" dirty="0" smtClean="0">
                <a:solidFill>
                  <a:schemeClr val="lt1"/>
                </a:solidFill>
              </a:rPr>
              <a:t>  </a:t>
            </a:r>
            <a:r>
              <a:rPr lang="en-US" sz="3200" dirty="0" err="1" smtClean="0">
                <a:solidFill>
                  <a:schemeClr val="lt1"/>
                </a:solidFill>
              </a:rPr>
              <a:t>lajang</a:t>
            </a:r>
            <a:r>
              <a:rPr lang="en-US" sz="3200" dirty="0" smtClean="0">
                <a:solidFill>
                  <a:schemeClr val="lt1"/>
                </a:solidFill>
              </a:rPr>
              <a:t> lam </a:t>
            </a:r>
            <a:r>
              <a:rPr lang="en-US" sz="3200" dirty="0" err="1" smtClean="0">
                <a:solidFill>
                  <a:schemeClr val="lt1"/>
                </a:solidFill>
              </a:rPr>
              <a:t>ni</a:t>
            </a:r>
            <a:r>
              <a:rPr lang="en-US" sz="3200" dirty="0" smtClean="0">
                <a:solidFill>
                  <a:schemeClr val="lt1"/>
                </a:solidFill>
              </a:rPr>
              <a:t> </a:t>
            </a:r>
            <a:r>
              <a:rPr lang="en-US" sz="3200" dirty="0" err="1" smtClean="0">
                <a:solidFill>
                  <a:schemeClr val="lt1"/>
                </a:solidFill>
              </a:rPr>
              <a:t>hpe</a:t>
            </a:r>
            <a:r>
              <a:rPr lang="en-US" sz="3200" dirty="0" smtClean="0">
                <a:solidFill>
                  <a:schemeClr val="lt1"/>
                </a:solidFill>
              </a:rPr>
              <a:t> </a:t>
            </a:r>
            <a:r>
              <a:rPr lang="en-US" sz="3200" dirty="0" err="1" smtClean="0">
                <a:solidFill>
                  <a:schemeClr val="lt1"/>
                </a:solidFill>
              </a:rPr>
              <a:t>dep</a:t>
            </a:r>
            <a:r>
              <a:rPr lang="en-US" sz="3200" dirty="0" smtClean="0">
                <a:solidFill>
                  <a:schemeClr val="lt1"/>
                </a:solidFill>
              </a:rPr>
              <a:t> </a:t>
            </a:r>
            <a:r>
              <a:rPr lang="en-US" sz="3200" dirty="0" err="1" smtClean="0">
                <a:solidFill>
                  <a:schemeClr val="lt1"/>
                </a:solidFill>
              </a:rPr>
              <a:t>hkap</a:t>
            </a:r>
            <a:r>
              <a:rPr lang="en-US" sz="3200" dirty="0" smtClean="0">
                <a:solidFill>
                  <a:schemeClr val="lt1"/>
                </a:solidFill>
              </a:rPr>
              <a:t> </a:t>
            </a:r>
            <a:r>
              <a:rPr lang="en-US" sz="3200" dirty="0" err="1" smtClean="0">
                <a:solidFill>
                  <a:schemeClr val="lt1"/>
                </a:solidFill>
              </a:rPr>
              <a:t>ai</a:t>
            </a:r>
            <a:r>
              <a:rPr lang="en-US" sz="3200" dirty="0" smtClean="0">
                <a:solidFill>
                  <a:schemeClr val="lt1"/>
                </a:solidFill>
              </a:rPr>
              <a:t> </a:t>
            </a:r>
            <a:r>
              <a:rPr lang="en-US" sz="3200" dirty="0" err="1" smtClean="0">
                <a:solidFill>
                  <a:schemeClr val="lt1"/>
                </a:solidFill>
              </a:rPr>
              <a:t>daram</a:t>
            </a:r>
            <a:r>
              <a:rPr lang="en-US" sz="3200" dirty="0" smtClean="0">
                <a:solidFill>
                  <a:schemeClr val="lt1"/>
                </a:solidFill>
              </a:rPr>
              <a:t> la </a:t>
            </a:r>
            <a:r>
              <a:rPr lang="en-US" sz="3200" dirty="0" err="1" smtClean="0">
                <a:solidFill>
                  <a:schemeClr val="lt1"/>
                </a:solidFill>
              </a:rPr>
              <a:t>ai</a:t>
            </a:r>
            <a:r>
              <a:rPr lang="en-US" sz="3200" dirty="0" smtClean="0">
                <a:solidFill>
                  <a:schemeClr val="lt1"/>
                </a:solidFill>
              </a:rPr>
              <a:t> lam.</a:t>
            </a:r>
            <a:endParaRPr sz="3200" dirty="0">
              <a:solidFill>
                <a:schemeClr val="lt1"/>
              </a:solidFill>
              <a:latin typeface="Arial"/>
              <a:ea typeface="Arial"/>
              <a:cs typeface="Arial"/>
              <a:sym typeface="Arial"/>
            </a:endParaRPr>
          </a:p>
        </p:txBody>
      </p:sp>
      <p:sp>
        <p:nvSpPr>
          <p:cNvPr id="187" name="Google Shape;187;p7"/>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4" name="Google Shape;194;p8" descr="A close up of a flower&#10;&#10;Description automatically generated"/>
          <p:cNvPicPr preferRelativeResize="0"/>
          <p:nvPr/>
        </p:nvPicPr>
        <p:blipFill rotWithShape="1">
          <a:blip r:embed="rId3">
            <a:alphaModFix/>
          </a:blip>
          <a:srcRect t="4338" r="-1" b="11369"/>
          <a:stretch/>
        </p:blipFill>
        <p:spPr>
          <a:xfrm>
            <a:off x="-1" y="-1"/>
            <a:ext cx="12188952" cy="6858000"/>
          </a:xfrm>
          <a:prstGeom prst="rect">
            <a:avLst/>
          </a:prstGeom>
          <a:noFill/>
          <a:ln>
            <a:noFill/>
          </a:ln>
        </p:spPr>
      </p:pic>
      <p:sp>
        <p:nvSpPr>
          <p:cNvPr id="195" name="Google Shape;195;p8"/>
          <p:cNvSpPr/>
          <p:nvPr/>
        </p:nvSpPr>
        <p:spPr>
          <a:xfrm rot="10800000">
            <a:off x="-3" y="4530071"/>
            <a:ext cx="12191999" cy="2327926"/>
          </a:xfrm>
          <a:prstGeom prst="rect">
            <a:avLst/>
          </a:prstGeom>
          <a:gradFill>
            <a:gsLst>
              <a:gs pos="0">
                <a:srgbClr val="000000">
                  <a:alpha val="0"/>
                </a:srgbClr>
              </a:gs>
              <a:gs pos="45000">
                <a:srgbClr val="000000">
                  <a:alpha val="40000"/>
                </a:srgbClr>
              </a:gs>
              <a:gs pos="100000">
                <a:srgbClr val="000000">
                  <a:alpha val="8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 name="Google Shape;196;p8"/>
          <p:cNvSpPr txBox="1">
            <a:spLocks noGrp="1"/>
          </p:cNvSpPr>
          <p:nvPr>
            <p:ph type="subTitle" idx="1"/>
          </p:nvPr>
        </p:nvSpPr>
        <p:spPr>
          <a:xfrm>
            <a:off x="3400815" y="228559"/>
            <a:ext cx="8654108" cy="170729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60000"/>
              </a:lnSpc>
              <a:spcBef>
                <a:spcPts val="0"/>
              </a:spcBef>
              <a:spcAft>
                <a:spcPts val="0"/>
              </a:spcAft>
              <a:buClr>
                <a:schemeClr val="lt1"/>
              </a:buClr>
              <a:buSzPct val="142857"/>
              <a:buNone/>
            </a:pPr>
            <a:r>
              <a:rPr lang="en-US" sz="4000" dirty="0" smtClean="0">
                <a:solidFill>
                  <a:schemeClr val="lt1"/>
                </a:solidFill>
                <a:latin typeface="Arial"/>
                <a:ea typeface="Arial"/>
                <a:cs typeface="Arial"/>
                <a:sym typeface="Arial"/>
              </a:rPr>
              <a:t>Masha </a:t>
            </a:r>
            <a:r>
              <a:rPr lang="en-US" sz="4000" dirty="0" err="1">
                <a:solidFill>
                  <a:schemeClr val="lt1"/>
                </a:solidFill>
              </a:rPr>
              <a:t>l</a:t>
            </a:r>
            <a:r>
              <a:rPr lang="en-US" sz="4000" dirty="0" err="1" smtClean="0">
                <a:solidFill>
                  <a:schemeClr val="lt1"/>
                </a:solidFill>
                <a:latin typeface="Arial"/>
                <a:ea typeface="Arial"/>
                <a:cs typeface="Arial"/>
                <a:sym typeface="Arial"/>
              </a:rPr>
              <a:t>angai</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si</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wai</a:t>
            </a:r>
            <a:r>
              <a:rPr lang="en-US" sz="4000" dirty="0" smtClean="0">
                <a:solidFill>
                  <a:schemeClr val="lt1"/>
                </a:solidFill>
                <a:latin typeface="Arial"/>
                <a:ea typeface="Arial"/>
                <a:cs typeface="Arial"/>
                <a:sym typeface="Arial"/>
              </a:rPr>
              <a:t> mat </a:t>
            </a:r>
            <a:r>
              <a:rPr lang="en-US" sz="4000" dirty="0" err="1" smtClean="0">
                <a:solidFill>
                  <a:schemeClr val="lt1"/>
                </a:solidFill>
                <a:latin typeface="Arial"/>
                <a:ea typeface="Arial"/>
                <a:cs typeface="Arial"/>
                <a:sym typeface="Arial"/>
              </a:rPr>
              <a:t>ai</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aten</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hta</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galaw</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ra</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ai</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htung</a:t>
            </a:r>
            <a:r>
              <a:rPr lang="en-US" sz="4000" dirty="0" smtClean="0">
                <a:solidFill>
                  <a:schemeClr val="lt1"/>
                </a:solidFill>
                <a:latin typeface="Arial"/>
                <a:ea typeface="Arial"/>
                <a:cs typeface="Arial"/>
                <a:sym typeface="Arial"/>
              </a:rPr>
              <a:t> </a:t>
            </a:r>
            <a:r>
              <a:rPr lang="en-US" sz="4000" dirty="0" err="1" smtClean="0">
                <a:solidFill>
                  <a:schemeClr val="lt1"/>
                </a:solidFill>
                <a:latin typeface="Arial"/>
                <a:ea typeface="Arial"/>
                <a:cs typeface="Arial"/>
                <a:sym typeface="Arial"/>
              </a:rPr>
              <a:t>lai</a:t>
            </a:r>
            <a:r>
              <a:rPr lang="en-US" sz="4000" dirty="0" smtClean="0">
                <a:solidFill>
                  <a:schemeClr val="lt1"/>
                </a:solidFill>
                <a:latin typeface="Arial"/>
                <a:ea typeface="Arial"/>
                <a:cs typeface="Arial"/>
                <a:sym typeface="Arial"/>
              </a:rPr>
              <a:t> </a:t>
            </a:r>
            <a:r>
              <a:rPr lang="en-US" sz="4000" dirty="0" smtClean="0">
                <a:solidFill>
                  <a:schemeClr val="lt1"/>
                </a:solidFill>
              </a:rPr>
              <a:t>lam </a:t>
            </a:r>
            <a:r>
              <a:rPr lang="en-US" sz="4000" dirty="0" err="1" smtClean="0">
                <a:solidFill>
                  <a:schemeClr val="lt1"/>
                </a:solidFill>
              </a:rPr>
              <a:t>hpe</a:t>
            </a:r>
            <a:r>
              <a:rPr lang="en-US" sz="4000" dirty="0" smtClean="0">
                <a:solidFill>
                  <a:schemeClr val="lt1"/>
                </a:solidFill>
              </a:rPr>
              <a:t> </a:t>
            </a:r>
            <a:r>
              <a:rPr lang="en-US" sz="4000" dirty="0" err="1" smtClean="0">
                <a:solidFill>
                  <a:schemeClr val="lt1"/>
                </a:solidFill>
                <a:latin typeface="Arial"/>
                <a:ea typeface="Arial"/>
                <a:cs typeface="Arial"/>
                <a:sym typeface="Arial"/>
              </a:rPr>
              <a:t>galaw</a:t>
            </a:r>
            <a:r>
              <a:rPr lang="en-US" sz="4000" dirty="0" smtClean="0">
                <a:solidFill>
                  <a:schemeClr val="lt1"/>
                </a:solidFill>
                <a:latin typeface="Arial"/>
                <a:ea typeface="Arial"/>
                <a:cs typeface="Arial"/>
                <a:sym typeface="Arial"/>
              </a:rPr>
              <a:t> </a:t>
            </a:r>
            <a:r>
              <a:rPr lang="en-US" sz="4000" dirty="0" err="1" smtClean="0">
                <a:solidFill>
                  <a:schemeClr val="lt1"/>
                </a:solidFill>
              </a:rPr>
              <a:t>lu</a:t>
            </a:r>
            <a:r>
              <a:rPr lang="en-US" sz="4000" dirty="0" smtClean="0">
                <a:solidFill>
                  <a:schemeClr val="lt1"/>
                </a:solidFill>
              </a:rPr>
              <a:t> </a:t>
            </a:r>
            <a:r>
              <a:rPr lang="en-US" sz="4000" dirty="0" err="1" smtClean="0">
                <a:solidFill>
                  <a:schemeClr val="lt1"/>
                </a:solidFill>
              </a:rPr>
              <a:t>hkra</a:t>
            </a:r>
            <a:r>
              <a:rPr lang="en-US" sz="4000" dirty="0" smtClean="0">
                <a:solidFill>
                  <a:schemeClr val="lt1"/>
                </a:solidFill>
              </a:rPr>
              <a:t> </a:t>
            </a:r>
            <a:r>
              <a:rPr lang="en-US" sz="4000" dirty="0" err="1" smtClean="0">
                <a:solidFill>
                  <a:schemeClr val="lt1"/>
                </a:solidFill>
              </a:rPr>
              <a:t>garum</a:t>
            </a:r>
            <a:r>
              <a:rPr lang="en-US" sz="4000" dirty="0" smtClean="0">
                <a:solidFill>
                  <a:schemeClr val="lt1"/>
                </a:solidFill>
              </a:rPr>
              <a:t> </a:t>
            </a:r>
            <a:r>
              <a:rPr lang="en-US" sz="4000" dirty="0" err="1" smtClean="0">
                <a:solidFill>
                  <a:schemeClr val="lt1"/>
                </a:solidFill>
              </a:rPr>
              <a:t>shabyin</a:t>
            </a:r>
            <a:r>
              <a:rPr lang="en-US" sz="4000" dirty="0" smtClean="0">
                <a:solidFill>
                  <a:schemeClr val="lt1"/>
                </a:solidFill>
              </a:rPr>
              <a:t> </a:t>
            </a:r>
            <a:r>
              <a:rPr lang="en-US" sz="4000" dirty="0" err="1" smtClean="0">
                <a:solidFill>
                  <a:schemeClr val="lt1"/>
                </a:solidFill>
              </a:rPr>
              <a:t>ya</a:t>
            </a:r>
            <a:r>
              <a:rPr lang="en-US" sz="4000" dirty="0" smtClean="0">
                <a:solidFill>
                  <a:schemeClr val="lt1"/>
                </a:solidFill>
              </a:rPr>
              <a:t> </a:t>
            </a:r>
            <a:r>
              <a:rPr lang="en-US" sz="4000" dirty="0" err="1" smtClean="0">
                <a:solidFill>
                  <a:schemeClr val="lt1"/>
                </a:solidFill>
              </a:rPr>
              <a:t>ai</a:t>
            </a:r>
            <a:r>
              <a:rPr lang="en-US" sz="4000" dirty="0" smtClean="0">
                <a:solidFill>
                  <a:schemeClr val="lt1"/>
                </a:solidFill>
              </a:rPr>
              <a:t> lam.</a:t>
            </a:r>
            <a:r>
              <a:rPr lang="en-US" sz="1000" dirty="0">
                <a:latin typeface="Arial"/>
                <a:ea typeface="Arial"/>
                <a:cs typeface="Arial"/>
                <a:sym typeface="Arial"/>
              </a:rPr>
              <a:t/>
            </a:r>
            <a:br>
              <a:rPr lang="en-US" sz="1000" dirty="0">
                <a:latin typeface="Arial"/>
                <a:ea typeface="Arial"/>
                <a:cs typeface="Arial"/>
                <a:sym typeface="Arial"/>
              </a:rPr>
            </a:br>
            <a:endParaRPr sz="1000"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9"/>
          <p:cNvSpPr/>
          <p:nvPr/>
        </p:nvSpPr>
        <p:spPr>
          <a:xfrm>
            <a:off x="0" y="-3894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03" name="Google Shape;203;p9"/>
          <p:cNvSpPr txBox="1">
            <a:spLocks noGrp="1"/>
          </p:cNvSpPr>
          <p:nvPr>
            <p:ph type="subTitle" idx="1"/>
          </p:nvPr>
        </p:nvSpPr>
        <p:spPr>
          <a:xfrm>
            <a:off x="457200" y="914400"/>
            <a:ext cx="5867400" cy="57150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400"/>
              <a:buNone/>
            </a:pPr>
            <a:r>
              <a:rPr lang="en-US" sz="2400" dirty="0" err="1" smtClean="0">
                <a:latin typeface="Arial"/>
                <a:ea typeface="Arial"/>
                <a:cs typeface="Arial"/>
                <a:sym typeface="Arial"/>
              </a:rPr>
              <a:t>Ahkyak</a:t>
            </a:r>
            <a:r>
              <a:rPr lang="en-US" sz="2400" dirty="0" smtClean="0">
                <a:latin typeface="Arial"/>
                <a:ea typeface="Arial"/>
                <a:cs typeface="Arial"/>
                <a:sym typeface="Arial"/>
              </a:rPr>
              <a:t> </a:t>
            </a:r>
            <a:r>
              <a:rPr lang="en-US" sz="2400" dirty="0" err="1" smtClean="0">
                <a:latin typeface="Arial"/>
                <a:ea typeface="Arial"/>
                <a:cs typeface="Arial"/>
                <a:sym typeface="Arial"/>
              </a:rPr>
              <a:t>ahkya</a:t>
            </a:r>
            <a:r>
              <a:rPr lang="en-US" sz="2400" dirty="0" smtClean="0">
                <a:latin typeface="Arial"/>
                <a:ea typeface="Arial"/>
                <a:cs typeface="Arial"/>
                <a:sym typeface="Arial"/>
              </a:rPr>
              <a:t> </a:t>
            </a:r>
            <a:r>
              <a:rPr lang="en-US" sz="2400" dirty="0" err="1" smtClean="0">
                <a:latin typeface="Arial"/>
                <a:ea typeface="Arial"/>
                <a:cs typeface="Arial"/>
                <a:sym typeface="Arial"/>
              </a:rPr>
              <a:t>mabyin</a:t>
            </a:r>
            <a:r>
              <a:rPr lang="en-US" sz="2400" dirty="0" smtClean="0">
                <a:latin typeface="Arial"/>
                <a:ea typeface="Arial"/>
                <a:cs typeface="Arial"/>
                <a:sym typeface="Arial"/>
              </a:rPr>
              <a:t> a </a:t>
            </a:r>
            <a:r>
              <a:rPr lang="en-US" sz="2400" dirty="0" err="1" smtClean="0">
                <a:latin typeface="Arial"/>
                <a:ea typeface="Arial"/>
                <a:cs typeface="Arial"/>
                <a:sym typeface="Arial"/>
              </a:rPr>
              <a:t>majaw</a:t>
            </a:r>
            <a:r>
              <a:rPr lang="en-US" sz="2400" dirty="0" smtClean="0">
                <a:latin typeface="Arial"/>
                <a:ea typeface="Arial"/>
                <a:cs typeface="Arial"/>
                <a:sym typeface="Arial"/>
              </a:rPr>
              <a:t> </a:t>
            </a:r>
            <a:r>
              <a:rPr lang="en-US" sz="2400" dirty="0" err="1" smtClean="0"/>
              <a:t>madung</a:t>
            </a:r>
            <a:r>
              <a:rPr lang="en-US" sz="2400" dirty="0" smtClean="0"/>
              <a:t> </a:t>
            </a:r>
            <a:r>
              <a:rPr lang="en-US" sz="2400" dirty="0" err="1" smtClean="0"/>
              <a:t>gawn</a:t>
            </a:r>
            <a:r>
              <a:rPr lang="en-US" sz="2400" dirty="0" smtClean="0"/>
              <a:t> </a:t>
            </a:r>
            <a:r>
              <a:rPr lang="en-US" sz="2400" dirty="0" err="1" smtClean="0"/>
              <a:t>lajang</a:t>
            </a:r>
            <a:r>
              <a:rPr lang="en-US" sz="2400" dirty="0" smtClean="0"/>
              <a:t> </a:t>
            </a:r>
            <a:r>
              <a:rPr lang="en-US" sz="2400" dirty="0" err="1" smtClean="0"/>
              <a:t>ya</a:t>
            </a:r>
            <a:r>
              <a:rPr lang="en-US" sz="2400" dirty="0" smtClean="0"/>
              <a:t> </a:t>
            </a:r>
            <a:r>
              <a:rPr lang="en-US" sz="2400" dirty="0" err="1" smtClean="0"/>
              <a:t>nga</a:t>
            </a:r>
            <a:r>
              <a:rPr lang="en-US" sz="2400" dirty="0" smtClean="0"/>
              <a:t> </a:t>
            </a:r>
            <a:r>
              <a:rPr lang="en-US" sz="2400" dirty="0" err="1" smtClean="0"/>
              <a:t>ai</a:t>
            </a:r>
            <a:r>
              <a:rPr lang="en-US" sz="2400" dirty="0" smtClean="0"/>
              <a:t> </a:t>
            </a:r>
            <a:r>
              <a:rPr lang="en-US" sz="2400" dirty="0" err="1" smtClean="0"/>
              <a:t>ni</a:t>
            </a:r>
            <a:r>
              <a:rPr lang="en-US" sz="2400" dirty="0" smtClean="0"/>
              <a:t> </a:t>
            </a:r>
            <a:r>
              <a:rPr lang="en-US" sz="2400" dirty="0" err="1" smtClean="0"/>
              <a:t>hku</a:t>
            </a:r>
            <a:r>
              <a:rPr lang="en-US" sz="2400" dirty="0" smtClean="0"/>
              <a:t> </a:t>
            </a:r>
            <a:r>
              <a:rPr lang="en-US" sz="2400" dirty="0" err="1" smtClean="0"/>
              <a:t>na</a:t>
            </a:r>
            <a:r>
              <a:rPr lang="en-US" sz="2400" dirty="0" smtClean="0"/>
              <a:t> </a:t>
            </a:r>
            <a:r>
              <a:rPr lang="en-US" sz="2400" dirty="0" err="1" smtClean="0"/>
              <a:t>nlu</a:t>
            </a:r>
            <a:r>
              <a:rPr lang="en-US" sz="2400" dirty="0" smtClean="0"/>
              <a:t> </a:t>
            </a:r>
            <a:r>
              <a:rPr lang="en-US" sz="2400" dirty="0" err="1" smtClean="0"/>
              <a:t>gawn</a:t>
            </a:r>
            <a:r>
              <a:rPr lang="en-US" sz="2400" dirty="0" smtClean="0"/>
              <a:t> </a:t>
            </a:r>
            <a:r>
              <a:rPr lang="en-US" sz="2400" dirty="0" err="1" smtClean="0"/>
              <a:t>lajang</a:t>
            </a:r>
            <a:r>
              <a:rPr lang="en-US" sz="2400" dirty="0" smtClean="0"/>
              <a:t> </a:t>
            </a:r>
            <a:r>
              <a:rPr lang="en-US" sz="2400" dirty="0" err="1" smtClean="0"/>
              <a:t>ya</a:t>
            </a:r>
            <a:r>
              <a:rPr lang="en-US" sz="2400" dirty="0" smtClean="0"/>
              <a:t> </a:t>
            </a:r>
            <a:r>
              <a:rPr lang="en-US" sz="2400" dirty="0" err="1" smtClean="0"/>
              <a:t>lu</a:t>
            </a:r>
            <a:r>
              <a:rPr lang="en-US" sz="2400" dirty="0" smtClean="0"/>
              <a:t> </a:t>
            </a:r>
            <a:r>
              <a:rPr lang="en-US" sz="2400" dirty="0" err="1" smtClean="0"/>
              <a:t>ai</a:t>
            </a:r>
            <a:r>
              <a:rPr lang="en-US" sz="2400" dirty="0" smtClean="0"/>
              <a:t> </a:t>
            </a:r>
            <a:r>
              <a:rPr lang="en-US" sz="2400" dirty="0" err="1" smtClean="0"/>
              <a:t>shaloi</a:t>
            </a:r>
            <a:r>
              <a:rPr lang="en-US" sz="2400" dirty="0" smtClean="0"/>
              <a:t> (</a:t>
            </a:r>
            <a:r>
              <a:rPr lang="en-US" sz="2400" dirty="0" err="1" smtClean="0"/>
              <a:t>ga</a:t>
            </a:r>
            <a:r>
              <a:rPr lang="en-US" sz="2400" dirty="0" smtClean="0"/>
              <a:t> </a:t>
            </a:r>
            <a:r>
              <a:rPr lang="en-US" sz="2400" dirty="0" err="1" smtClean="0"/>
              <a:t>shadawn</a:t>
            </a:r>
            <a:r>
              <a:rPr lang="en-US" sz="2400" dirty="0" smtClean="0"/>
              <a:t>- mat taw </a:t>
            </a:r>
            <a:r>
              <a:rPr lang="en-US" sz="2400" dirty="0" err="1" smtClean="0"/>
              <a:t>ai</a:t>
            </a:r>
            <a:r>
              <a:rPr lang="en-US" sz="2400" dirty="0" smtClean="0"/>
              <a:t> lam, </a:t>
            </a:r>
            <a:r>
              <a:rPr lang="en-US" sz="2400" dirty="0" err="1" smtClean="0"/>
              <a:t>tsi</a:t>
            </a:r>
            <a:r>
              <a:rPr lang="en-US" sz="2400" dirty="0" smtClean="0"/>
              <a:t> rung lung taw </a:t>
            </a:r>
            <a:r>
              <a:rPr lang="en-US" sz="2400" dirty="0" err="1" smtClean="0"/>
              <a:t>ra</a:t>
            </a:r>
            <a:r>
              <a:rPr lang="en-US" sz="2400" dirty="0" smtClean="0"/>
              <a:t> </a:t>
            </a:r>
            <a:r>
              <a:rPr lang="en-US" sz="2400" dirty="0" err="1" smtClean="0"/>
              <a:t>ai</a:t>
            </a:r>
            <a:r>
              <a:rPr lang="en-US" sz="2400" dirty="0" smtClean="0"/>
              <a:t> law, </a:t>
            </a:r>
            <a:r>
              <a:rPr lang="en-US" sz="2400" dirty="0" err="1" smtClean="0"/>
              <a:t>laksan</a:t>
            </a:r>
            <a:r>
              <a:rPr lang="en-US" sz="2400" dirty="0" smtClean="0"/>
              <a:t> </a:t>
            </a:r>
            <a:r>
              <a:rPr lang="en-US" sz="2400" dirty="0" err="1" smtClean="0"/>
              <a:t>nga</a:t>
            </a:r>
            <a:r>
              <a:rPr lang="en-US" sz="2400" dirty="0" smtClean="0"/>
              <a:t> taw </a:t>
            </a:r>
            <a:r>
              <a:rPr lang="en-US" sz="2400" dirty="0" err="1" smtClean="0"/>
              <a:t>ra</a:t>
            </a:r>
            <a:r>
              <a:rPr lang="en-US" sz="2400" dirty="0" smtClean="0"/>
              <a:t> </a:t>
            </a:r>
            <a:r>
              <a:rPr lang="en-US" sz="2400" dirty="0" err="1" smtClean="0"/>
              <a:t>ai</a:t>
            </a:r>
            <a:r>
              <a:rPr lang="en-US" sz="2400" dirty="0" smtClean="0"/>
              <a:t> lam)</a:t>
            </a:r>
            <a:r>
              <a:rPr lang="en-US" sz="2400" dirty="0" err="1" smtClean="0"/>
              <a:t>shingbyi</a:t>
            </a:r>
            <a:r>
              <a:rPr lang="en-US" sz="2400" dirty="0" smtClean="0"/>
              <a:t> </a:t>
            </a:r>
            <a:r>
              <a:rPr lang="en-US" sz="2400" dirty="0" err="1" smtClean="0"/>
              <a:t>nga</a:t>
            </a:r>
            <a:r>
              <a:rPr lang="en-US" sz="2400" dirty="0" smtClean="0"/>
              <a:t> </a:t>
            </a:r>
            <a:r>
              <a:rPr lang="en-US" sz="2400" dirty="0" err="1" smtClean="0"/>
              <a:t>ai</a:t>
            </a:r>
            <a:r>
              <a:rPr lang="en-US" sz="2400" dirty="0" smtClean="0"/>
              <a:t> </a:t>
            </a:r>
            <a:r>
              <a:rPr lang="en-US" sz="2400" dirty="0" err="1" smtClean="0"/>
              <a:t>masha</a:t>
            </a:r>
            <a:r>
              <a:rPr lang="en-US" sz="2400" dirty="0" smtClean="0"/>
              <a:t> </a:t>
            </a:r>
            <a:r>
              <a:rPr lang="en-US" sz="2400" dirty="0" err="1" smtClean="0"/>
              <a:t>ni</a:t>
            </a:r>
            <a:r>
              <a:rPr lang="en-US" sz="2400" dirty="0" smtClean="0"/>
              <a:t> ( </a:t>
            </a:r>
            <a:r>
              <a:rPr lang="en-US" sz="2400" dirty="0" err="1" smtClean="0"/>
              <a:t>ga</a:t>
            </a:r>
            <a:r>
              <a:rPr lang="en-US" sz="2400" dirty="0" smtClean="0"/>
              <a:t> </a:t>
            </a:r>
            <a:r>
              <a:rPr lang="en-US" sz="2400" dirty="0" err="1" smtClean="0"/>
              <a:t>shadawn</a:t>
            </a:r>
            <a:r>
              <a:rPr lang="en-US" sz="2400" dirty="0" smtClean="0"/>
              <a:t>- ma </a:t>
            </a:r>
            <a:r>
              <a:rPr lang="en-US" sz="2400" dirty="0" err="1" smtClean="0"/>
              <a:t>ni</a:t>
            </a:r>
            <a:r>
              <a:rPr lang="en-US" sz="2400" dirty="0" smtClean="0"/>
              <a:t>) </a:t>
            </a:r>
            <a:r>
              <a:rPr lang="en-US" sz="2400" dirty="0" err="1" smtClean="0"/>
              <a:t>hpe</a:t>
            </a:r>
            <a:r>
              <a:rPr lang="en-US" sz="2400" dirty="0" smtClean="0"/>
              <a:t> </a:t>
            </a:r>
            <a:r>
              <a:rPr lang="en-US" sz="2400" dirty="0" err="1" smtClean="0"/>
              <a:t>gawng</a:t>
            </a:r>
            <a:r>
              <a:rPr lang="en-US" sz="2400" dirty="0" smtClean="0"/>
              <a:t> </a:t>
            </a:r>
            <a:r>
              <a:rPr lang="en-US" sz="2400" dirty="0" err="1" smtClean="0"/>
              <a:t>lajang</a:t>
            </a:r>
            <a:r>
              <a:rPr lang="en-US" sz="2400" dirty="0" smtClean="0"/>
              <a:t> </a:t>
            </a:r>
            <a:r>
              <a:rPr lang="en-US" sz="2400" dirty="0" err="1" smtClean="0"/>
              <a:t>lu</a:t>
            </a:r>
            <a:r>
              <a:rPr lang="en-US" sz="2400" dirty="0" smtClean="0"/>
              <a:t> </a:t>
            </a:r>
            <a:r>
              <a:rPr lang="en-US" sz="2400" dirty="0" err="1" smtClean="0"/>
              <a:t>na</a:t>
            </a:r>
            <a:r>
              <a:rPr lang="en-US" sz="2400" dirty="0" smtClean="0"/>
              <a:t> </a:t>
            </a:r>
            <a:r>
              <a:rPr lang="en-US" sz="2400" dirty="0" err="1" smtClean="0"/>
              <a:t>ladat</a:t>
            </a:r>
            <a:r>
              <a:rPr lang="en-US" sz="2400" dirty="0" smtClean="0"/>
              <a:t> </a:t>
            </a:r>
            <a:r>
              <a:rPr lang="en-US" sz="2400" dirty="0" err="1" smtClean="0"/>
              <a:t>ni</a:t>
            </a:r>
            <a:r>
              <a:rPr lang="en-US" sz="1500" dirty="0">
                <a:latin typeface="Arial"/>
                <a:ea typeface="Arial"/>
                <a:cs typeface="Arial"/>
                <a:sym typeface="Arial"/>
              </a:rPr>
              <a:t/>
            </a:r>
            <a:br>
              <a:rPr lang="en-US" sz="1500" dirty="0">
                <a:latin typeface="Arial"/>
                <a:ea typeface="Arial"/>
                <a:cs typeface="Arial"/>
                <a:sym typeface="Arial"/>
              </a:rPr>
            </a:br>
            <a:endParaRPr sz="1500" dirty="0">
              <a:latin typeface="Arial"/>
              <a:ea typeface="Arial"/>
              <a:cs typeface="Arial"/>
              <a:sym typeface="Arial"/>
            </a:endParaRPr>
          </a:p>
        </p:txBody>
      </p:sp>
      <p:sp>
        <p:nvSpPr>
          <p:cNvPr id="204" name="Google Shape;204;p9"/>
          <p:cNvSpPr/>
          <p:nvPr/>
        </p:nvSpPr>
        <p:spPr>
          <a:xfrm>
            <a:off x="1447800" y="5029200"/>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5" name="Google Shape;205;p9" descr="A picture containing drawing&#10;&#10;Description automatically generated"/>
          <p:cNvPicPr preferRelativeResize="0"/>
          <p:nvPr/>
        </p:nvPicPr>
        <p:blipFill rotWithShape="1">
          <a:blip r:embed="rId3">
            <a:alphaModFix/>
          </a:blip>
          <a:srcRect/>
          <a:stretch/>
        </p:blipFill>
        <p:spPr>
          <a:xfrm>
            <a:off x="6110821" y="640080"/>
            <a:ext cx="4301565" cy="555040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1670</TotalTime>
  <Words>4554</Words>
  <Application>Microsoft Office PowerPoint</Application>
  <PresentationFormat>Custom</PresentationFormat>
  <Paragraphs>220</Paragraphs>
  <Slides>49</Slides>
  <Notes>49</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49</vt:i4>
      </vt:variant>
    </vt:vector>
  </HeadingPairs>
  <TitlesOfParts>
    <vt:vector size="56" baseType="lpstr">
      <vt:lpstr>Arial</vt:lpstr>
      <vt:lpstr>Calibri</vt:lpstr>
      <vt:lpstr>Wingdings</vt:lpstr>
      <vt:lpstr>office theme</vt:lpstr>
      <vt:lpstr>SketchyVTI</vt:lpstr>
      <vt:lpstr>SketchyVTI</vt:lpstr>
      <vt:lpstr>office theme</vt:lpstr>
      <vt:lpstr>Myit hte seng n-na garum shingtau ya ai lam.  Ningpawt madung kungkyang ai lam+</vt:lpstr>
      <vt:lpstr>PowerPoint Presentation</vt:lpstr>
      <vt:lpstr>PowerPoint Presentation</vt:lpstr>
      <vt:lpstr>Module (3)</vt:lpstr>
      <vt:lpstr>Ahkayak ahkya mabyin a majaw hkrum hkra hkam sha nga ai ni kaw ra ahkyak ai lam ni na chye ai. </vt:lpstr>
      <vt:lpstr>PowerPoint Presentation</vt:lpstr>
      <vt:lpstr>PowerPoint Presentation</vt:lpstr>
      <vt:lpstr>PowerPoint Presentation</vt:lpstr>
      <vt:lpstr>PowerPoint Presentation</vt:lpstr>
      <vt:lpstr>Shiga lamang hte arung arai ni hpe tinang nan jaw ya ai lam</vt:lpstr>
      <vt:lpstr>Dai zawn re aten hta tinang hku na shadawn masat lam nga ai hpe chye na ahkyak ai.</vt:lpstr>
      <vt:lpstr>Shiaga lamang ni jaw ya ai lam</vt:lpstr>
      <vt:lpstr>PowerPoint Presentation</vt:lpstr>
      <vt:lpstr>Danleng n-na teng man ai shiga lamang jaw ya ra ai lam</vt:lpstr>
      <vt:lpstr>PowerPoint Presentation</vt:lpstr>
      <vt:lpstr>PowerPoint Presentation</vt:lpstr>
      <vt:lpstr>PowerPoint Presentation</vt:lpstr>
      <vt:lpstr>PowerPoint Presentation</vt:lpstr>
      <vt:lpstr>Madung arung arai (shr) galaw lajang lam ni jaw ya ai lam</vt:lpstr>
      <vt:lpstr>PowerPoint Presentation</vt:lpstr>
      <vt:lpstr>PowerPoint Presentation</vt:lpstr>
      <vt:lpstr>PowerPoint Presentation</vt:lpstr>
      <vt:lpstr>Module (3)</vt:lpstr>
      <vt:lpstr>Ta tut garum shingtau lam galaw nga ai kaga masha ni hte matut mahkai u.</vt:lpstr>
      <vt:lpstr>PowerPoint Presentation</vt:lpstr>
      <vt:lpstr>PowerPoint Presentation</vt:lpstr>
      <vt:lpstr>PowerPoint Presentation</vt:lpstr>
      <vt:lpstr>Sawk shapraw u</vt:lpstr>
      <vt:lpstr>  San la ai lam</vt:lpstr>
      <vt:lpstr>  Matut mahkai u</vt:lpstr>
      <vt:lpstr>PowerPoint Presentation</vt:lpstr>
      <vt:lpstr>PowerPoint Presentation</vt:lpstr>
      <vt:lpstr>မော်ဂျူး (၃) </vt:lpstr>
      <vt:lpstr>Kaga masha ni hpe shanhte hkum shanhte yu lanu lahku la lu na matu garum shingtau ai lam</vt:lpstr>
      <vt:lpstr>PowerPoint Presentation</vt:lpstr>
      <vt:lpstr>PowerPoint Presentation</vt:lpstr>
      <vt:lpstr>PowerPoint Presentation</vt:lpstr>
      <vt:lpstr>“Hkring u- Myit yu u- hkawm sa u”</vt:lpstr>
      <vt:lpstr>“Hkring u”</vt:lpstr>
      <vt:lpstr>“ Myit yu u”</vt:lpstr>
      <vt:lpstr>“Hkawm sa u”</vt:lpstr>
      <vt:lpstr>Mabyin masam maram lam</vt:lpstr>
      <vt:lpstr>Ma Saw a mabyin gaw ahkyak ahkya mabyin a majaw hkrum hkra hkam sha nga ai ni a madung  ra ahkyak lam ni hte grai ra ahkyak nga ai lam ni gara hku garum ningtum lu na lam  hpe Module (3) hta ya du hkra bawng ban wa ai lam ni hpe sumla hte  madung da ai.</vt:lpstr>
      <vt:lpstr>PowerPoint Presentation</vt:lpstr>
      <vt:lpstr>Mabyin masam maram lam</vt:lpstr>
      <vt:lpstr>Moe Nyo gaw  “Hkring u- Myit yu u-Hkawm sa u” ladat hpe asung jashawng na matu gara hku garum shingtau ya ai lam hpe yu yu ga.</vt:lpstr>
      <vt:lpstr>PowerPoint Presentation</vt:lpstr>
      <vt:lpstr>PowerPoint Presentation</vt:lpstr>
      <vt:lpstr>Module (3) ngut sai.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Myit masa hte masha shada ganawn mazum ai hpe garum shingtau ya ai lam. Ningpawt madung kungkyang ai lam+</dc:title>
  <dc:creator>TUCKER Maya</dc:creator>
  <cp:lastModifiedBy>Acer</cp:lastModifiedBy>
  <cp:revision>81</cp:revision>
  <dcterms:created xsi:type="dcterms:W3CDTF">2021-08-06T12:19:47Z</dcterms:created>
  <dcterms:modified xsi:type="dcterms:W3CDTF">2022-11-15T06:37:11Z</dcterms:modified>
</cp:coreProperties>
</file>