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comments/modernComment_137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embeddedFontLst>
    <p:embeddedFont>
      <p:font typeface="Calibri" pitchFamily="34" charset="0"/>
      <p:regular r:id="rId61"/>
      <p:bold r:id="rId62"/>
      <p:italic r:id="rId63"/>
      <p:boldItalic r:id="rId64"/>
    </p:embeddedFont>
    <p:embeddedFont>
      <p:font typeface="Pyidaungsu" pitchFamily="34" charset="0"/>
      <p:regular r:id="rId65"/>
      <p:bold r:id="rId66"/>
    </p:embeddedFont>
    <p:embeddedFont>
      <p:font typeface="Quattrocento Sans"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i2NbPSVOA27iPYvkQOOhk/Rb7TO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B82921-5185-8157-6F52-A3B2966FD6B8}" name="Adib Asrori" initials="AA" userId="679e6ff66010590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48043" autoAdjust="0"/>
  </p:normalViewPr>
  <p:slideViewPr>
    <p:cSldViewPr snapToGrid="0" snapToObjects="1">
      <p:cViewPr>
        <p:scale>
          <a:sx n="80" d="100"/>
          <a:sy n="80" d="100"/>
        </p:scale>
        <p:origin x="-336"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microsoft.com/office/2018/10/relationships/authors" Target="authors.xml"/><Relationship Id="rId7" Type="http://schemas.openxmlformats.org/officeDocument/2006/relationships/slide" Target="slides/slide6.xml"/><Relationship Id="rId71"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37_0.xml><?xml version="1.0" encoding="utf-8"?>
<p188:cmLst xmlns:a="http://schemas.openxmlformats.org/drawingml/2006/main" xmlns:r="http://schemas.openxmlformats.org/officeDocument/2006/relationships" xmlns:p188="http://schemas.microsoft.com/office/powerpoint/2018/8/main">
  <p188:cm id="{05809164-D755-434A-B157-9DD24F7E2E7A}" authorId="{A8B82921-5185-8157-6F52-A3B2966FD6B8}" status="resolved" created="2021-12-15T04:19:01.875">
    <ac:txMkLst xmlns:ac="http://schemas.microsoft.com/office/drawing/2013/main/command">
      <pc:docMk xmlns:pc="http://schemas.microsoft.com/office/powerpoint/2013/main/command"/>
      <pc:sldMk xmlns:pc="http://schemas.microsoft.com/office/powerpoint/2013/main/command" cId="0" sldId="311"/>
      <ac:spMk id="2" creationId="{620C7996-89C3-9A43-8DB4-75CFBB8179E9}"/>
      <ac:txMk cp="0" len="154">
        <ac:context len="155" hash="979985904"/>
      </ac:txMk>
    </ac:txMkLst>
    <p188:pos x="4441371" y="746539"/>
    <p188:txBody>
      <a:bodyPr/>
      <a:lstStyle/>
      <a:p>
        <a:r>
          <a:rPr lang="en-US"/>
          <a:t>check the font, make sure same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55851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 name="Google Shape;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err="1" smtClean="0">
                <a:solidFill>
                  <a:srgbClr val="002060"/>
                </a:solidFill>
                <a:latin typeface="Arial"/>
                <a:ea typeface="Arial"/>
                <a:cs typeface="Arial"/>
                <a:sym typeface="Arial"/>
              </a:rPr>
              <a:t>Ndai</a:t>
            </a:r>
            <a:r>
              <a:rPr lang="en-US" sz="1200" b="0" dirty="0" smtClean="0">
                <a:solidFill>
                  <a:srgbClr val="002060"/>
                </a:solidFill>
                <a:latin typeface="Arial"/>
                <a:ea typeface="Arial"/>
                <a:cs typeface="Arial"/>
                <a:sym typeface="Arial"/>
              </a:rPr>
              <a:t> </a:t>
            </a:r>
            <a:r>
              <a:rPr lang="en-US" sz="1200" b="0" dirty="0" err="1" smtClean="0">
                <a:solidFill>
                  <a:srgbClr val="002060"/>
                </a:solidFill>
                <a:latin typeface="Calibri"/>
                <a:ea typeface="Arial"/>
                <a:cs typeface="Calibri"/>
                <a:sym typeface="Arial"/>
              </a:rPr>
              <a:t>m</a:t>
            </a:r>
            <a:r>
              <a:rPr lang="en-US" sz="1200" b="0" dirty="0" err="1" smtClean="0">
                <a:solidFill>
                  <a:srgbClr val="002060"/>
                </a:solidFill>
                <a:sym typeface="Arial"/>
              </a:rPr>
              <a:t>yit</a:t>
            </a:r>
            <a:r>
              <a:rPr lang="en-US" sz="1200" b="0" dirty="0" smtClean="0">
                <a:solidFill>
                  <a:srgbClr val="002060"/>
                </a:solidFill>
                <a:sym typeface="Arial"/>
              </a:rPr>
              <a:t> </a:t>
            </a:r>
            <a:r>
              <a:rPr lang="en-US" sz="1200" b="0" dirty="0" err="1" smtClean="0">
                <a:solidFill>
                  <a:srgbClr val="002060"/>
                </a:solidFill>
                <a:sym typeface="Arial"/>
              </a:rPr>
              <a:t>hte</a:t>
            </a:r>
            <a:r>
              <a:rPr lang="en-US" sz="1200" b="0" dirty="0" smtClean="0">
                <a:solidFill>
                  <a:srgbClr val="002060"/>
                </a:solidFill>
                <a:sym typeface="Arial"/>
              </a:rPr>
              <a:t> </a:t>
            </a:r>
            <a:r>
              <a:rPr lang="en-US" sz="1200" b="0" dirty="0" err="1" smtClean="0">
                <a:solidFill>
                  <a:srgbClr val="002060"/>
                </a:solidFill>
                <a:sym typeface="Arial"/>
              </a:rPr>
              <a:t>seng</a:t>
            </a:r>
            <a:r>
              <a:rPr lang="en-US" sz="1200" b="0" dirty="0" smtClean="0">
                <a:solidFill>
                  <a:srgbClr val="002060"/>
                </a:solidFill>
                <a:sym typeface="Arial"/>
              </a:rPr>
              <a:t> </a:t>
            </a:r>
            <a:r>
              <a:rPr lang="en-US" sz="1200" b="0" dirty="0" smtClean="0">
                <a:solidFill>
                  <a:srgbClr val="002060"/>
                </a:solidFill>
                <a:sym typeface="Arial"/>
              </a:rPr>
              <a:t>n-</a:t>
            </a:r>
            <a:r>
              <a:rPr lang="en-US" sz="1200" b="0" dirty="0" err="1" smtClean="0">
                <a:solidFill>
                  <a:srgbClr val="002060"/>
                </a:solidFill>
                <a:sym typeface="Arial"/>
              </a:rPr>
              <a:t>na</a:t>
            </a:r>
            <a:r>
              <a:rPr lang="en-US" sz="1200" b="0" dirty="0" smtClean="0">
                <a:solidFill>
                  <a:srgbClr val="002060"/>
                </a:solidFill>
                <a:sym typeface="Arial"/>
              </a:rPr>
              <a:t> </a:t>
            </a:r>
            <a:r>
              <a:rPr lang="en-US" sz="1200" b="0" dirty="0" err="1" smtClean="0">
                <a:solidFill>
                  <a:srgbClr val="002060"/>
                </a:solidFill>
                <a:sym typeface="Arial"/>
              </a:rPr>
              <a:t>garum</a:t>
            </a:r>
            <a:r>
              <a:rPr lang="en-US" sz="1200" b="0" dirty="0" smtClean="0">
                <a:solidFill>
                  <a:srgbClr val="002060"/>
                </a:solidFill>
                <a:sym typeface="Arial"/>
              </a:rPr>
              <a:t> </a:t>
            </a:r>
            <a:r>
              <a:rPr lang="en-US" sz="1200" b="0" dirty="0" err="1" smtClean="0">
                <a:solidFill>
                  <a:srgbClr val="002060"/>
                </a:solidFill>
                <a:sym typeface="Arial"/>
              </a:rPr>
              <a:t>shingtau</a:t>
            </a:r>
            <a:r>
              <a:rPr lang="en-US" sz="1200" b="0" dirty="0" smtClean="0">
                <a:solidFill>
                  <a:srgbClr val="002060"/>
                </a:solidFill>
                <a:sym typeface="Arial"/>
              </a:rPr>
              <a:t> </a:t>
            </a:r>
            <a:r>
              <a:rPr lang="en-US" sz="1200" b="0" dirty="0" err="1" smtClean="0">
                <a:solidFill>
                  <a:srgbClr val="002060"/>
                </a:solidFill>
                <a:sym typeface="Arial"/>
              </a:rPr>
              <a:t>ya</a:t>
            </a:r>
            <a:r>
              <a:rPr lang="en-US" sz="1200" b="0" dirty="0" smtClean="0">
                <a:solidFill>
                  <a:srgbClr val="002060"/>
                </a:solidFill>
                <a:sym typeface="Arial"/>
              </a:rPr>
              <a:t> ai </a:t>
            </a:r>
            <a:r>
              <a:rPr lang="en-US" sz="1200" b="0" dirty="0" smtClean="0">
                <a:solidFill>
                  <a:srgbClr val="002060"/>
                </a:solidFill>
                <a:sym typeface="Arial"/>
              </a:rPr>
              <a:t>lam</a:t>
            </a:r>
            <a:r>
              <a:rPr lang="en-US" sz="1200" b="0" baseline="0" dirty="0" smtClean="0">
                <a:solidFill>
                  <a:srgbClr val="002060"/>
                </a:solidFill>
                <a:sym typeface="Arial"/>
              </a:rPr>
              <a:t> a</a:t>
            </a:r>
            <a:r>
              <a:rPr lang="en-US" sz="1200" b="1" dirty="0" smtClean="0">
                <a:solidFill>
                  <a:srgbClr val="002060"/>
                </a:solidFill>
                <a:sym typeface="Arial"/>
              </a:rPr>
              <a:t/>
            </a:r>
            <a:br>
              <a:rPr lang="en-US" sz="1200" b="1" dirty="0" smtClean="0">
                <a:solidFill>
                  <a:srgbClr val="002060"/>
                </a:solidFill>
                <a:sym typeface="Arial"/>
              </a:rPr>
            </a:br>
            <a:r>
              <a:rPr lang="en-US" sz="1200" b="0" dirty="0" err="1" smtClean="0">
                <a:solidFill>
                  <a:srgbClr val="002060"/>
                </a:solidFill>
                <a:latin typeface="Arial"/>
                <a:cs typeface="Arial"/>
                <a:sym typeface="Arial"/>
              </a:rPr>
              <a:t>n</a:t>
            </a:r>
            <a:r>
              <a:rPr lang="en-US" sz="1200" b="0" dirty="0" err="1" smtClean="0">
                <a:solidFill>
                  <a:srgbClr val="002060"/>
                </a:solidFill>
                <a:latin typeface="Arial"/>
                <a:ea typeface="Arial"/>
                <a:cs typeface="Arial"/>
                <a:sym typeface="Arial"/>
              </a:rPr>
              <a:t>ing</a:t>
            </a:r>
            <a:r>
              <a:rPr lang="en-US" sz="1200" b="0" dirty="0" err="1" smtClean="0">
                <a:solidFill>
                  <a:srgbClr val="002060"/>
                </a:solidFill>
              </a:rPr>
              <a:t>pawt</a:t>
            </a:r>
            <a:r>
              <a:rPr lang="en-US" sz="1200" b="0" dirty="0" smtClean="0">
                <a:solidFill>
                  <a:srgbClr val="002060"/>
                </a:solidFill>
              </a:rPr>
              <a:t> </a:t>
            </a:r>
            <a:r>
              <a:rPr lang="en-US" sz="1200" b="0" dirty="0" err="1" smtClean="0">
                <a:solidFill>
                  <a:srgbClr val="002060"/>
                </a:solidFill>
              </a:rPr>
              <a:t>madung</a:t>
            </a:r>
            <a:r>
              <a:rPr lang="en-US" sz="1200" b="0" dirty="0" smtClean="0">
                <a:solidFill>
                  <a:srgbClr val="002060"/>
                </a:solidFill>
              </a:rPr>
              <a:t> </a:t>
            </a:r>
            <a:r>
              <a:rPr lang="en-US" sz="1200" b="0" dirty="0" err="1" smtClean="0">
                <a:solidFill>
                  <a:srgbClr val="002060"/>
                </a:solidFill>
              </a:rPr>
              <a:t>kungkyang</a:t>
            </a:r>
            <a:r>
              <a:rPr lang="en-US" sz="1200" b="0" dirty="0" smtClean="0">
                <a:solidFill>
                  <a:srgbClr val="002060"/>
                </a:solidFill>
              </a:rPr>
              <a:t> ai lam </a:t>
            </a:r>
            <a:r>
              <a:rPr lang="en-US" sz="1200" b="0" dirty="0" err="1" smtClean="0">
                <a:solidFill>
                  <a:srgbClr val="002060"/>
                </a:solidFill>
              </a:rPr>
              <a:t>nhtoi</a:t>
            </a:r>
            <a:r>
              <a:rPr lang="en-US" sz="1200" b="0" dirty="0" smtClean="0">
                <a:solidFill>
                  <a:srgbClr val="002060"/>
                </a:solidFill>
              </a:rPr>
              <a:t> </a:t>
            </a:r>
            <a:r>
              <a:rPr lang="en-US" sz="1200" b="0" dirty="0" err="1" smtClean="0">
                <a:solidFill>
                  <a:srgbClr val="002060"/>
                </a:solidFill>
              </a:rPr>
              <a:t>kadun</a:t>
            </a:r>
            <a:r>
              <a:rPr lang="en-US" sz="1200" b="0" dirty="0" smtClean="0">
                <a:solidFill>
                  <a:srgbClr val="002060"/>
                </a:solidFill>
              </a:rPr>
              <a:t>  </a:t>
            </a:r>
            <a:r>
              <a:rPr lang="en-US" sz="1200" b="0" dirty="0" err="1" smtClean="0">
                <a:solidFill>
                  <a:srgbClr val="002060"/>
                </a:solidFill>
              </a:rPr>
              <a:t>sharin</a:t>
            </a:r>
            <a:r>
              <a:rPr lang="en-US" sz="1200" b="0" dirty="0" smtClean="0">
                <a:solidFill>
                  <a:srgbClr val="002060"/>
                </a:solidFill>
              </a:rPr>
              <a:t> </a:t>
            </a:r>
            <a:r>
              <a:rPr lang="en-US" sz="1200" b="0" dirty="0" err="1" smtClean="0">
                <a:solidFill>
                  <a:srgbClr val="002060"/>
                </a:solidFill>
              </a:rPr>
              <a:t>hpawng</a:t>
            </a:r>
            <a:r>
              <a:rPr lang="en-US" sz="1200" b="0" dirty="0" smtClean="0">
                <a:solidFill>
                  <a:srgbClr val="002060"/>
                </a:solidFill>
              </a:rPr>
              <a:t> </a:t>
            </a:r>
            <a:r>
              <a:rPr lang="en-US" sz="1200" b="0" dirty="0" err="1" smtClean="0">
                <a:solidFill>
                  <a:srgbClr val="002060"/>
                </a:solidFill>
              </a:rPr>
              <a:t>hpe</a:t>
            </a:r>
            <a:r>
              <a:rPr lang="en-US" sz="1200" b="0" dirty="0" smtClean="0">
                <a:solidFill>
                  <a:srgbClr val="002060"/>
                </a:solidFill>
              </a:rPr>
              <a:t> </a:t>
            </a:r>
            <a:r>
              <a:rPr lang="en-US" sz="1200" b="0" dirty="0" err="1" smtClean="0">
                <a:solidFill>
                  <a:srgbClr val="595959"/>
                </a:solidFill>
                <a:latin typeface="Arial"/>
                <a:ea typeface="Arial"/>
                <a:cs typeface="Arial"/>
                <a:sym typeface="Arial"/>
              </a:rPr>
              <a:t>Myen</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mung</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shawng</a:t>
            </a:r>
            <a:r>
              <a:rPr lang="en-US" sz="1200" b="0" dirty="0" smtClean="0">
                <a:solidFill>
                  <a:srgbClr val="595959"/>
                </a:solidFill>
                <a:latin typeface="Arial"/>
                <a:ea typeface="Arial"/>
                <a:cs typeface="Arial"/>
                <a:sym typeface="Arial"/>
              </a:rPr>
              <a:t> lam de </a:t>
            </a:r>
            <a:r>
              <a:rPr lang="en-US" sz="1200" b="0" dirty="0" err="1" smtClean="0">
                <a:solidFill>
                  <a:srgbClr val="595959"/>
                </a:solidFill>
                <a:latin typeface="Arial"/>
                <a:ea typeface="Arial"/>
                <a:cs typeface="Arial"/>
                <a:sym typeface="Arial"/>
              </a:rPr>
              <a:t>galaw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hkawm</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sa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 </a:t>
            </a:r>
            <a:r>
              <a:rPr lang="en-US" sz="1200" b="0" dirty="0" err="1" smtClean="0">
                <a:solidFill>
                  <a:srgbClr val="595959"/>
                </a:solidFill>
                <a:latin typeface="Arial"/>
                <a:ea typeface="Arial"/>
                <a:cs typeface="Arial"/>
                <a:sym typeface="Arial"/>
              </a:rPr>
              <a:t>magam</a:t>
            </a:r>
            <a:r>
              <a:rPr lang="en-US" sz="1200" b="0" dirty="0" smtClean="0">
                <a:solidFill>
                  <a:srgbClr val="595959"/>
                </a:solidFill>
                <a:latin typeface="Arial"/>
                <a:ea typeface="Arial"/>
                <a:cs typeface="Arial"/>
                <a:sym typeface="Arial"/>
              </a:rPr>
              <a:t> gun </a:t>
            </a:r>
            <a:r>
              <a:rPr lang="en-US" sz="1200" b="0" dirty="0" err="1" smtClean="0">
                <a:solidFill>
                  <a:srgbClr val="595959"/>
                </a:solidFill>
                <a:latin typeface="Arial"/>
                <a:ea typeface="Arial"/>
                <a:cs typeface="Arial"/>
                <a:sym typeface="Arial"/>
              </a:rPr>
              <a:t>ni</a:t>
            </a:r>
            <a:r>
              <a:rPr lang="en-US" sz="1200" b="0" dirty="0" smtClean="0">
                <a:solidFill>
                  <a:srgbClr val="595959"/>
                </a:solidFill>
                <a:latin typeface="Arial"/>
                <a:ea typeface="Arial"/>
                <a:cs typeface="Arial"/>
                <a:sym typeface="Arial"/>
              </a:rPr>
              <a:t> a </a:t>
            </a:r>
            <a:r>
              <a:rPr lang="en-US" sz="1200" b="0" dirty="0" err="1" smtClean="0">
                <a:solidFill>
                  <a:srgbClr val="595959"/>
                </a:solidFill>
                <a:latin typeface="Arial"/>
                <a:ea typeface="Arial"/>
                <a:cs typeface="Arial"/>
                <a:sym typeface="Arial"/>
              </a:rPr>
              <a:t>matu</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ka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lajang</a:t>
            </a:r>
            <a:r>
              <a:rPr lang="en-US" sz="1200" b="0" dirty="0" smtClean="0">
                <a:solidFill>
                  <a:srgbClr val="595959"/>
                </a:solidFill>
                <a:latin typeface="Arial"/>
                <a:ea typeface="Arial"/>
                <a:cs typeface="Arial"/>
                <a:sym typeface="Arial"/>
              </a:rPr>
              <a:t> </a:t>
            </a:r>
            <a:r>
              <a:rPr lang="en-US" sz="1200" b="0" dirty="0" smtClean="0">
                <a:solidFill>
                  <a:srgbClr val="595959"/>
                </a:solidFill>
                <a:latin typeface="Arial"/>
                <a:ea typeface="Arial"/>
                <a:cs typeface="Arial"/>
                <a:sym typeface="Arial"/>
              </a:rPr>
              <a:t>da ai </a:t>
            </a:r>
            <a:r>
              <a:rPr lang="en-US" sz="1200" b="0" dirty="0" smtClean="0">
                <a:solidFill>
                  <a:srgbClr val="595959"/>
                </a:solidFill>
                <a:latin typeface="Arial"/>
                <a:ea typeface="Arial"/>
                <a:cs typeface="Arial"/>
                <a:sym typeface="Arial"/>
              </a:rPr>
              <a:t>lam </a:t>
            </a:r>
            <a:r>
              <a:rPr lang="en-US" sz="1200" b="0" dirty="0" err="1" smtClean="0">
                <a:solidFill>
                  <a:srgbClr val="595959"/>
                </a:solidFill>
                <a:latin typeface="Arial"/>
                <a:ea typeface="Arial"/>
                <a:cs typeface="Arial"/>
                <a:sym typeface="Arial"/>
              </a:rPr>
              <a:t>rai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ai.</a:t>
            </a: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dirty="0" smtClean="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1" name="Google Shape;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t>Myit</a:t>
            </a:r>
            <a:r>
              <a:rPr lang="en-US" dirty="0" smtClean="0"/>
              <a:t> </a:t>
            </a:r>
            <a:r>
              <a:rPr lang="en-US" dirty="0" err="1" smtClean="0"/>
              <a:t>tsam</a:t>
            </a:r>
            <a:r>
              <a:rPr lang="en-US" dirty="0" smtClean="0"/>
              <a:t> </a:t>
            </a:r>
            <a:r>
              <a:rPr lang="en-US" dirty="0" err="1" smtClean="0"/>
              <a:t>pu</a:t>
            </a:r>
            <a:r>
              <a:rPr lang="en-US" dirty="0" smtClean="0"/>
              <a:t> </a:t>
            </a:r>
            <a:r>
              <a:rPr lang="en-US" dirty="0" err="1" smtClean="0"/>
              <a:t>ba</a:t>
            </a:r>
            <a:r>
              <a:rPr lang="en-US" baseline="0" dirty="0" smtClean="0"/>
              <a:t> lam a </a:t>
            </a:r>
            <a:r>
              <a:rPr lang="en-US" baseline="0" dirty="0" smtClean="0"/>
              <a:t>n </a:t>
            </a:r>
            <a:r>
              <a:rPr lang="en-US" baseline="0" dirty="0" err="1" smtClean="0"/>
              <a:t>tsa</a:t>
            </a:r>
            <a:r>
              <a:rPr lang="en-US" baseline="0" dirty="0" smtClean="0"/>
              <a:t> </a:t>
            </a:r>
            <a:r>
              <a:rPr lang="en-US" baseline="0" dirty="0" err="1" smtClean="0"/>
              <a:t>tinang</a:t>
            </a:r>
            <a:r>
              <a:rPr lang="en-US" baseline="0" dirty="0" smtClean="0"/>
              <a:t> a </a:t>
            </a:r>
            <a:r>
              <a:rPr lang="en-US" baseline="0" dirty="0" err="1" smtClean="0"/>
              <a:t>ginhtang</a:t>
            </a:r>
            <a:r>
              <a:rPr lang="en-US" baseline="0" dirty="0" smtClean="0"/>
              <a:t> lam </a:t>
            </a:r>
            <a:r>
              <a:rPr lang="en-US" baseline="0" dirty="0" err="1" smtClean="0"/>
              <a:t>nkau</a:t>
            </a:r>
            <a:r>
              <a:rPr lang="en-US" baseline="0" dirty="0" smtClean="0"/>
              <a:t> mi </a:t>
            </a:r>
            <a:r>
              <a:rPr lang="en-US" baseline="0" dirty="0" err="1" smtClean="0"/>
              <a:t>hpe</a:t>
            </a:r>
            <a:r>
              <a:rPr lang="en-US" baseline="0" dirty="0" smtClean="0"/>
              <a:t> </a:t>
            </a:r>
            <a:r>
              <a:rPr lang="en-US" baseline="0" dirty="0" err="1" smtClean="0"/>
              <a:t>myit</a:t>
            </a:r>
            <a:r>
              <a:rPr lang="en-US" baseline="0" dirty="0" smtClean="0"/>
              <a:t> </a:t>
            </a:r>
            <a:r>
              <a:rPr lang="en-US" baseline="0" dirty="0" err="1" smtClean="0"/>
              <a:t>yu</a:t>
            </a:r>
            <a:r>
              <a:rPr lang="en-US" baseline="0" dirty="0" smtClean="0"/>
              <a:t> </a:t>
            </a:r>
            <a:r>
              <a:rPr lang="en-US" baseline="0" dirty="0" err="1" smtClean="0"/>
              <a:t>ga.</a:t>
            </a:r>
            <a:endParaRPr lang="en-US" baseline="0" dirty="0" smtClean="0"/>
          </a:p>
          <a:p>
            <a:pPr marL="0" lvl="0" indent="0" algn="l" rtl="0">
              <a:lnSpc>
                <a:spcPct val="100000"/>
              </a:lnSpc>
              <a:spcBef>
                <a:spcPts val="0"/>
              </a:spcBef>
              <a:spcAft>
                <a:spcPts val="0"/>
              </a:spcAft>
              <a:buSzPts val="1400"/>
              <a:buNone/>
            </a:pPr>
            <a:r>
              <a:rPr lang="en-US" baseline="0" dirty="0" err="1" smtClean="0"/>
              <a:t>Myit</a:t>
            </a:r>
            <a:r>
              <a:rPr lang="en-US" baseline="0" dirty="0" smtClean="0"/>
              <a:t> </a:t>
            </a:r>
            <a:r>
              <a:rPr lang="en-US" baseline="0" dirty="0" err="1" smtClean="0"/>
              <a:t>tsam</a:t>
            </a:r>
            <a:r>
              <a:rPr lang="en-US" baseline="0" dirty="0" smtClean="0"/>
              <a:t> </a:t>
            </a:r>
            <a:r>
              <a:rPr lang="en-US" baseline="0" dirty="0" err="1" smtClean="0"/>
              <a:t>pu</a:t>
            </a:r>
            <a:r>
              <a:rPr lang="en-US" baseline="0" dirty="0" smtClean="0"/>
              <a:t> </a:t>
            </a:r>
            <a:r>
              <a:rPr lang="en-US" baseline="0" dirty="0" err="1" smtClean="0"/>
              <a:t>ba</a:t>
            </a:r>
            <a:r>
              <a:rPr lang="en-US" baseline="0" dirty="0" smtClean="0"/>
              <a:t> lam a n </a:t>
            </a:r>
            <a:r>
              <a:rPr lang="en-US" baseline="0" dirty="0" err="1" smtClean="0"/>
              <a:t>tsa</a:t>
            </a:r>
            <a:r>
              <a:rPr lang="en-US" baseline="0" dirty="0" smtClean="0"/>
              <a:t> </a:t>
            </a:r>
            <a:r>
              <a:rPr lang="en-US" baseline="0" dirty="0" err="1" smtClean="0"/>
              <a:t>byin</a:t>
            </a:r>
            <a:r>
              <a:rPr lang="en-US" baseline="0" dirty="0" smtClean="0"/>
              <a:t> </a:t>
            </a:r>
            <a:r>
              <a:rPr lang="en-US" baseline="0" dirty="0" err="1" smtClean="0"/>
              <a:t>chye</a:t>
            </a:r>
            <a:r>
              <a:rPr lang="en-US" baseline="0" dirty="0" smtClean="0"/>
              <a:t> ai </a:t>
            </a:r>
            <a:r>
              <a:rPr lang="en-US" baseline="0" dirty="0" err="1" smtClean="0"/>
              <a:t>ginhtang</a:t>
            </a:r>
            <a:r>
              <a:rPr lang="en-US" baseline="0" dirty="0" smtClean="0"/>
              <a:t> lam </a:t>
            </a:r>
            <a:r>
              <a:rPr lang="en-US" baseline="0" dirty="0" err="1" smtClean="0"/>
              <a:t>nkau</a:t>
            </a:r>
            <a:r>
              <a:rPr lang="en-US" baseline="0" dirty="0" smtClean="0"/>
              <a:t> mi </a:t>
            </a:r>
            <a:r>
              <a:rPr lang="en-US" baseline="0" dirty="0" err="1" smtClean="0"/>
              <a:t>gaw</a:t>
            </a:r>
            <a:r>
              <a:rPr lang="en-US" baseline="0" dirty="0" smtClean="0"/>
              <a:t> -</a:t>
            </a:r>
            <a:endParaRPr dirty="0"/>
          </a:p>
        </p:txBody>
      </p:sp>
      <p:sp>
        <p:nvSpPr>
          <p:cNvPr id="128" name="Google Shape;1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ct val="100386"/>
              <a:buNone/>
            </a:pPr>
            <a:r>
              <a:rPr lang="en-US" sz="1200" b="1" dirty="0" err="1" smtClean="0">
                <a:solidFill>
                  <a:schemeClr val="lt1"/>
                </a:solidFill>
                <a:latin typeface="Pyidaungsu" panose="020B0502040204020203" pitchFamily="34" charset="0"/>
                <a:cs typeface="Pyidaungsu" panose="020B0502040204020203" pitchFamily="34" charset="0"/>
                <a:sym typeface="Arial"/>
              </a:rPr>
              <a:t>Hkum</a:t>
            </a:r>
            <a:r>
              <a:rPr lang="en-US" sz="1200" b="1" dirty="0" smtClean="0">
                <a:solidFill>
                  <a:schemeClr val="lt1"/>
                </a:solidFill>
                <a:latin typeface="Pyidaungsu" panose="020B0502040204020203" pitchFamily="34" charset="0"/>
                <a:cs typeface="Pyidaungsu" panose="020B0502040204020203" pitchFamily="34" charset="0"/>
                <a:sym typeface="Arial"/>
              </a:rPr>
              <a:t> </a:t>
            </a:r>
            <a:r>
              <a:rPr lang="en-US" sz="1200" b="1" dirty="0" err="1" smtClean="0">
                <a:solidFill>
                  <a:schemeClr val="lt1"/>
                </a:solidFill>
                <a:latin typeface="Pyidaungsu" panose="020B0502040204020203" pitchFamily="34" charset="0"/>
                <a:cs typeface="Pyidaungsu" panose="020B0502040204020203" pitchFamily="34" charset="0"/>
                <a:sym typeface="Arial"/>
              </a:rPr>
              <a:t>hkrang</a:t>
            </a:r>
            <a:r>
              <a:rPr lang="en-US" sz="1200" b="1" dirty="0" smtClean="0">
                <a:solidFill>
                  <a:schemeClr val="lt1"/>
                </a:solidFill>
                <a:latin typeface="Pyidaungsu" panose="020B0502040204020203" pitchFamily="34" charset="0"/>
                <a:cs typeface="Pyidaungsu" panose="020B0502040204020203" pitchFamily="34" charset="0"/>
                <a:sym typeface="Arial"/>
              </a:rPr>
              <a:t> </a:t>
            </a:r>
            <a:r>
              <a:rPr lang="en-US" sz="1200" b="1" dirty="0" err="1" smtClean="0">
                <a:solidFill>
                  <a:schemeClr val="lt1"/>
                </a:solidFill>
                <a:latin typeface="Pyidaungsu" panose="020B0502040204020203" pitchFamily="34" charset="0"/>
                <a:cs typeface="Pyidaungsu" panose="020B0502040204020203" pitchFamily="34" charset="0"/>
                <a:sym typeface="Arial"/>
              </a:rPr>
              <a:t>hte</a:t>
            </a:r>
            <a:r>
              <a:rPr lang="en-US" sz="1200" b="1" dirty="0" smtClean="0">
                <a:solidFill>
                  <a:schemeClr val="lt1"/>
                </a:solidFill>
                <a:latin typeface="Pyidaungsu" panose="020B0502040204020203" pitchFamily="34" charset="0"/>
                <a:cs typeface="Pyidaungsu" panose="020B0502040204020203" pitchFamily="34" charset="0"/>
                <a:sym typeface="Arial"/>
              </a:rPr>
              <a:t> </a:t>
            </a:r>
            <a:r>
              <a:rPr lang="en-US" sz="1200" b="1" dirty="0" err="1" smtClean="0">
                <a:solidFill>
                  <a:schemeClr val="lt1"/>
                </a:solidFill>
                <a:latin typeface="Pyidaungsu" panose="020B0502040204020203" pitchFamily="34" charset="0"/>
                <a:cs typeface="Pyidaungsu" panose="020B0502040204020203" pitchFamily="34" charset="0"/>
                <a:sym typeface="Arial"/>
              </a:rPr>
              <a:t>seng</a:t>
            </a:r>
            <a:r>
              <a:rPr lang="en-US" sz="1200" b="1" dirty="0" smtClean="0">
                <a:solidFill>
                  <a:schemeClr val="lt1"/>
                </a:solidFill>
                <a:latin typeface="Pyidaungsu" panose="020B0502040204020203" pitchFamily="34" charset="0"/>
                <a:cs typeface="Pyidaungsu" panose="020B0502040204020203" pitchFamily="34" charset="0"/>
                <a:sym typeface="Arial"/>
              </a:rPr>
              <a:t> ai lam</a:t>
            </a:r>
          </a:p>
          <a:p>
            <a:pPr lvl="0" indent="-457200" algn="l" rtl="0">
              <a:lnSpc>
                <a:spcPct val="100000"/>
              </a:lnSpc>
              <a:spcBef>
                <a:spcPts val="0"/>
              </a:spcBef>
              <a:spcAft>
                <a:spcPts val="0"/>
              </a:spcAft>
              <a:buClr>
                <a:srgbClr val="FFFFFF"/>
              </a:buClr>
              <a:buSzPct val="100386"/>
              <a:buFont typeface="Arial" pitchFamily="34" charset="0"/>
              <a:buChar char="•"/>
            </a:pPr>
            <a:r>
              <a:rPr lang="en-US" b="0" dirty="0" smtClean="0">
                <a:solidFill>
                  <a:schemeClr val="lt1"/>
                </a:solidFill>
                <a:latin typeface="Pyidaungsu" panose="020B0502040204020203" pitchFamily="34" charset="0"/>
                <a:cs typeface="Pyidaungsu" panose="020B0502040204020203" pitchFamily="34" charset="0"/>
              </a:rPr>
              <a:t>Y</a:t>
            </a:r>
            <a:r>
              <a:rPr lang="en-US" sz="1200" b="0" dirty="0" smtClean="0">
                <a:solidFill>
                  <a:schemeClr val="lt1"/>
                </a:solidFill>
                <a:latin typeface="Pyidaungsu" panose="020B0502040204020203" pitchFamily="34" charset="0"/>
                <a:cs typeface="Pyidaungsu" panose="020B0502040204020203" pitchFamily="34" charset="0"/>
                <a:sym typeface="Arial"/>
              </a:rPr>
              <a:t>up </a:t>
            </a:r>
            <a:r>
              <a:rPr lang="en-US" sz="1200" b="0" dirty="0" err="1" smtClean="0">
                <a:solidFill>
                  <a:schemeClr val="lt1"/>
                </a:solidFill>
                <a:latin typeface="Pyidaungsu" panose="020B0502040204020203" pitchFamily="34" charset="0"/>
                <a:cs typeface="Pyidaungsu" panose="020B0502040204020203" pitchFamily="34" charset="0"/>
                <a:sym typeface="Arial"/>
              </a:rPr>
              <a:t>npyaw</a:t>
            </a:r>
            <a:r>
              <a:rPr lang="en-US" sz="1200" b="0" dirty="0" smtClean="0">
                <a:solidFill>
                  <a:schemeClr val="lt1"/>
                </a:solidFill>
                <a:latin typeface="Pyidaungsu" panose="020B0502040204020203" pitchFamily="34" charset="0"/>
                <a:cs typeface="Pyidaungsu" panose="020B0502040204020203" pitchFamily="34" charset="0"/>
                <a:sym typeface="Arial"/>
              </a:rPr>
              <a:t> </a:t>
            </a:r>
            <a:r>
              <a:rPr lang="en-US" sz="1200" b="0" dirty="0" err="1" smtClean="0">
                <a:solidFill>
                  <a:schemeClr val="lt1"/>
                </a:solidFill>
                <a:latin typeface="Pyidaungsu" panose="020B0502040204020203" pitchFamily="34" charset="0"/>
                <a:cs typeface="Pyidaungsu" panose="020B0502040204020203" pitchFamily="34" charset="0"/>
                <a:sym typeface="Arial"/>
              </a:rPr>
              <a:t>ai</a:t>
            </a:r>
            <a:endParaRPr lang="en-US" sz="1200" b="0" dirty="0" smtClean="0">
              <a:solidFill>
                <a:schemeClr val="lt1"/>
              </a:solidFill>
              <a:latin typeface="Pyidaungsu" panose="020B0502040204020203" pitchFamily="34" charset="0"/>
              <a:cs typeface="Pyidaungsu" panose="020B0502040204020203" pitchFamily="34" charset="0"/>
              <a:sym typeface="Arial"/>
            </a:endParaRPr>
          </a:p>
          <a:p>
            <a:pPr lvl="0" indent="-457200" algn="l" rtl="0">
              <a:lnSpc>
                <a:spcPct val="100000"/>
              </a:lnSpc>
              <a:spcBef>
                <a:spcPts val="0"/>
              </a:spcBef>
              <a:spcAft>
                <a:spcPts val="0"/>
              </a:spcAft>
              <a:buClr>
                <a:srgbClr val="FFFFFF"/>
              </a:buClr>
              <a:buSzPct val="100386"/>
              <a:buFont typeface="Arial" pitchFamily="34" charset="0"/>
              <a:buChar char="•"/>
            </a:pPr>
            <a:r>
              <a:rPr lang="en-US" b="0" dirty="0" err="1" smtClean="0">
                <a:solidFill>
                  <a:schemeClr val="lt1"/>
                </a:solidFill>
                <a:latin typeface="Pyidaungsu" panose="020B0502040204020203" pitchFamily="34" charset="0"/>
                <a:cs typeface="Pyidaungsu" panose="020B0502040204020203" pitchFamily="34" charset="0"/>
              </a:rPr>
              <a:t>Pu</a:t>
            </a:r>
            <a:r>
              <a:rPr lang="en-US" b="0" dirty="0" smtClean="0">
                <a:solidFill>
                  <a:schemeClr val="lt1"/>
                </a:solidFill>
                <a:latin typeface="Pyidaungsu" panose="020B0502040204020203" pitchFamily="34" charset="0"/>
                <a:cs typeface="Pyidaungsu" panose="020B0502040204020203" pitchFamily="34" charset="0"/>
              </a:rPr>
              <a:t> </a:t>
            </a:r>
            <a:r>
              <a:rPr lang="en-US" b="0" dirty="0" err="1" smtClean="0">
                <a:solidFill>
                  <a:schemeClr val="lt1"/>
                </a:solidFill>
                <a:latin typeface="Pyidaungsu" panose="020B0502040204020203" pitchFamily="34" charset="0"/>
                <a:cs typeface="Pyidaungsu" panose="020B0502040204020203" pitchFamily="34" charset="0"/>
              </a:rPr>
              <a:t>ba</a:t>
            </a:r>
            <a:r>
              <a:rPr lang="en-US" b="0" dirty="0" smtClean="0">
                <a:solidFill>
                  <a:schemeClr val="lt1"/>
                </a:solidFill>
                <a:latin typeface="Pyidaungsu" panose="020B0502040204020203" pitchFamily="34" charset="0"/>
                <a:cs typeface="Pyidaungsu" panose="020B0502040204020203" pitchFamily="34" charset="0"/>
              </a:rPr>
              <a:t> </a:t>
            </a:r>
            <a:r>
              <a:rPr lang="en-US" b="0" dirty="0" err="1" smtClean="0">
                <a:solidFill>
                  <a:schemeClr val="lt1"/>
                </a:solidFill>
                <a:latin typeface="Pyidaungsu" panose="020B0502040204020203" pitchFamily="34" charset="0"/>
                <a:cs typeface="Pyidaungsu" panose="020B0502040204020203" pitchFamily="34" charset="0"/>
              </a:rPr>
              <a:t>ai</a:t>
            </a:r>
            <a:r>
              <a:rPr lang="en-US" b="0" dirty="0" smtClean="0">
                <a:solidFill>
                  <a:schemeClr val="lt1"/>
                </a:solidFill>
                <a:latin typeface="Pyidaungsu" panose="020B0502040204020203" pitchFamily="34" charset="0"/>
                <a:cs typeface="Pyidaungsu" panose="020B0502040204020203" pitchFamily="34" charset="0"/>
              </a:rPr>
              <a:t> </a:t>
            </a:r>
          </a:p>
          <a:p>
            <a:pPr lvl="0" indent="-457200" algn="l" rtl="0">
              <a:lnSpc>
                <a:spcPct val="100000"/>
              </a:lnSpc>
              <a:spcBef>
                <a:spcPts val="0"/>
              </a:spcBef>
              <a:spcAft>
                <a:spcPts val="0"/>
              </a:spcAft>
              <a:buClr>
                <a:srgbClr val="FFFFFF"/>
              </a:buClr>
              <a:buSzPct val="100386"/>
              <a:buFont typeface="Arial" pitchFamily="34" charset="0"/>
              <a:buChar char="•"/>
            </a:pPr>
            <a:r>
              <a:rPr lang="en-US" b="0" dirty="0" smtClean="0">
                <a:solidFill>
                  <a:schemeClr val="lt1"/>
                </a:solidFill>
                <a:latin typeface="Pyidaungsu" panose="020B0502040204020203" pitchFamily="34" charset="0"/>
                <a:cs typeface="Pyidaungsu" panose="020B0502040204020203" pitchFamily="34" charset="0"/>
              </a:rPr>
              <a:t>B</a:t>
            </a:r>
            <a:r>
              <a:rPr lang="en-US" sz="1200" b="0" dirty="0" smtClean="0">
                <a:solidFill>
                  <a:schemeClr val="lt1"/>
                </a:solidFill>
                <a:latin typeface="Pyidaungsu" panose="020B0502040204020203" pitchFamily="34" charset="0"/>
                <a:cs typeface="Pyidaungsu" panose="020B0502040204020203" pitchFamily="34" charset="0"/>
                <a:sym typeface="Arial"/>
              </a:rPr>
              <a:t>aw </a:t>
            </a:r>
            <a:r>
              <a:rPr lang="en-US" sz="1200" b="0" dirty="0" err="1" smtClean="0">
                <a:solidFill>
                  <a:schemeClr val="lt1"/>
                </a:solidFill>
                <a:latin typeface="Pyidaungsu" panose="020B0502040204020203" pitchFamily="34" charset="0"/>
                <a:cs typeface="Pyidaungsu" panose="020B0502040204020203" pitchFamily="34" charset="0"/>
                <a:sym typeface="Arial"/>
              </a:rPr>
              <a:t>machyi</a:t>
            </a:r>
            <a:r>
              <a:rPr lang="en-US" sz="1200" b="0" dirty="0" smtClean="0">
                <a:solidFill>
                  <a:schemeClr val="lt1"/>
                </a:solidFill>
                <a:latin typeface="Pyidaungsu" panose="020B0502040204020203" pitchFamily="34" charset="0"/>
                <a:cs typeface="Pyidaungsu" panose="020B0502040204020203" pitchFamily="34" charset="0"/>
                <a:sym typeface="Arial"/>
              </a:rPr>
              <a:t> </a:t>
            </a:r>
            <a:r>
              <a:rPr lang="en-US" sz="1200" b="0" dirty="0" err="1" smtClean="0">
                <a:solidFill>
                  <a:schemeClr val="lt1"/>
                </a:solidFill>
                <a:latin typeface="Pyidaungsu" panose="020B0502040204020203" pitchFamily="34" charset="0"/>
                <a:cs typeface="Pyidaungsu" panose="020B0502040204020203" pitchFamily="34" charset="0"/>
                <a:sym typeface="Arial"/>
              </a:rPr>
              <a:t>ai</a:t>
            </a:r>
            <a:endParaRPr lang="en-US" sz="1200" b="0" dirty="0" smtClean="0">
              <a:solidFill>
                <a:schemeClr val="lt1"/>
              </a:solidFill>
              <a:latin typeface="Pyidaungsu" panose="020B0502040204020203" pitchFamily="34" charset="0"/>
              <a:cs typeface="Pyidaungsu" panose="020B0502040204020203" pitchFamily="34" charset="0"/>
              <a:sym typeface="Arial"/>
            </a:endParaRPr>
          </a:p>
          <a:p>
            <a:pPr lvl="0" indent="-457200" algn="l" rtl="0">
              <a:lnSpc>
                <a:spcPct val="100000"/>
              </a:lnSpc>
              <a:spcBef>
                <a:spcPts val="0"/>
              </a:spcBef>
              <a:spcAft>
                <a:spcPts val="0"/>
              </a:spcAft>
              <a:buClr>
                <a:srgbClr val="FFFFFF"/>
              </a:buClr>
              <a:buSzPct val="100386"/>
              <a:buFont typeface="Arial" pitchFamily="34" charset="0"/>
              <a:buChar char="•"/>
            </a:pPr>
            <a:r>
              <a:rPr lang="en-US" b="0" dirty="0" smtClean="0">
                <a:solidFill>
                  <a:schemeClr val="lt1"/>
                </a:solidFill>
                <a:latin typeface="Pyidaungsu" panose="020B0502040204020203" pitchFamily="34" charset="0"/>
                <a:cs typeface="Pyidaungsu" panose="020B0502040204020203" pitchFamily="34" charset="0"/>
              </a:rPr>
              <a:t>Shan </a:t>
            </a:r>
            <a:r>
              <a:rPr lang="en-US" b="0" dirty="0" err="1" smtClean="0">
                <a:solidFill>
                  <a:schemeClr val="lt1"/>
                </a:solidFill>
                <a:latin typeface="Pyidaungsu" panose="020B0502040204020203" pitchFamily="34" charset="0"/>
                <a:cs typeface="Pyidaungsu" panose="020B0502040204020203" pitchFamily="34" charset="0"/>
              </a:rPr>
              <a:t>mawng</a:t>
            </a:r>
            <a:r>
              <a:rPr lang="en-US" b="0" dirty="0" smtClean="0">
                <a:solidFill>
                  <a:schemeClr val="lt1"/>
                </a:solidFill>
                <a:latin typeface="Pyidaungsu" panose="020B0502040204020203" pitchFamily="34" charset="0"/>
                <a:cs typeface="Pyidaungsu" panose="020B0502040204020203" pitchFamily="34" charset="0"/>
              </a:rPr>
              <a:t> </a:t>
            </a:r>
            <a:r>
              <a:rPr lang="en-US" b="0" dirty="0" err="1" smtClean="0">
                <a:solidFill>
                  <a:schemeClr val="lt1"/>
                </a:solidFill>
                <a:latin typeface="Pyidaungsu" panose="020B0502040204020203" pitchFamily="34" charset="0"/>
                <a:cs typeface="Pyidaungsu" panose="020B0502040204020203" pitchFamily="34" charset="0"/>
              </a:rPr>
              <a:t>machyi</a:t>
            </a:r>
            <a:r>
              <a:rPr lang="en-US" b="0" dirty="0" smtClean="0">
                <a:solidFill>
                  <a:schemeClr val="lt1"/>
                </a:solidFill>
                <a:latin typeface="Pyidaungsu" panose="020B0502040204020203" pitchFamily="34" charset="0"/>
                <a:cs typeface="Pyidaungsu" panose="020B0502040204020203" pitchFamily="34" charset="0"/>
              </a:rPr>
              <a:t>  </a:t>
            </a:r>
            <a:r>
              <a:rPr lang="en-US" b="0" dirty="0" err="1" smtClean="0">
                <a:solidFill>
                  <a:schemeClr val="lt1"/>
                </a:solidFill>
                <a:latin typeface="Pyidaungsu" panose="020B0502040204020203" pitchFamily="34" charset="0"/>
                <a:cs typeface="Pyidaungsu" panose="020B0502040204020203" pitchFamily="34" charset="0"/>
              </a:rPr>
              <a:t>ai</a:t>
            </a:r>
            <a:r>
              <a:rPr lang="en-US" b="0" dirty="0" smtClean="0">
                <a:solidFill>
                  <a:schemeClr val="lt1"/>
                </a:solidFill>
                <a:latin typeface="Pyidaungsu" panose="020B0502040204020203" pitchFamily="34" charset="0"/>
                <a:cs typeface="Pyidaungsu" panose="020B0502040204020203" pitchFamily="34" charset="0"/>
              </a:rPr>
              <a:t> lam</a:t>
            </a:r>
            <a:r>
              <a:rPr lang="en-US" b="0" baseline="0" dirty="0" smtClean="0">
                <a:solidFill>
                  <a:schemeClr val="lt1"/>
                </a:solidFill>
                <a:latin typeface="Pyidaungsu" panose="020B0502040204020203" pitchFamily="34" charset="0"/>
                <a:cs typeface="Pyidaungsu" panose="020B0502040204020203" pitchFamily="34" charset="0"/>
              </a:rPr>
              <a:t> </a:t>
            </a:r>
            <a:r>
              <a:rPr lang="en-US" b="0" baseline="0" dirty="0" err="1" smtClean="0">
                <a:solidFill>
                  <a:schemeClr val="lt1"/>
                </a:solidFill>
                <a:latin typeface="Pyidaungsu" panose="020B0502040204020203" pitchFamily="34" charset="0"/>
                <a:cs typeface="Pyidaungsu" panose="020B0502040204020203" pitchFamily="34" charset="0"/>
              </a:rPr>
              <a:t>ni</a:t>
            </a:r>
            <a:endParaRPr lang="en-US" b="0" dirty="0" smtClean="0">
              <a:latin typeface="Arial"/>
              <a:ea typeface="Arial"/>
              <a:cs typeface="Arial"/>
              <a:sym typeface="Arial"/>
            </a:endParaRPr>
          </a:p>
        </p:txBody>
      </p:sp>
      <p:sp>
        <p:nvSpPr>
          <p:cNvPr id="135" name="Google Shape;13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r>
              <a:rPr lang="en-US" sz="1200" b="1"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12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1" i="0" u="none" strike="noStrike" cap="none" dirty="0" err="1" smtClean="0">
                <a:solidFill>
                  <a:schemeClr val="lt1"/>
                </a:solidFill>
                <a:latin typeface="Pyidaungsu" panose="020B0502040204020203" pitchFamily="34" charset="0"/>
                <a:cs typeface="Pyidaungsu" panose="020B0502040204020203" pitchFamily="34" charset="0"/>
                <a:sym typeface="Arial"/>
              </a:rPr>
              <a:t>hte</a:t>
            </a:r>
            <a:r>
              <a:rPr lang="en-US" sz="12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1" i="0" u="none" strike="noStrike" cap="none" dirty="0" err="1" smtClean="0">
                <a:solidFill>
                  <a:schemeClr val="lt1"/>
                </a:solidFill>
                <a:latin typeface="Pyidaungsu" panose="020B0502040204020203" pitchFamily="34" charset="0"/>
                <a:cs typeface="Pyidaungsu" panose="020B0502040204020203" pitchFamily="34" charset="0"/>
                <a:sym typeface="Arial"/>
              </a:rPr>
              <a:t>seng</a:t>
            </a:r>
            <a:r>
              <a:rPr lang="en-US" sz="12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1"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1200" b="1" i="0" u="none" strike="noStrike" cap="none" dirty="0" smtClean="0">
                <a:solidFill>
                  <a:schemeClr val="lt1"/>
                </a:solidFill>
                <a:latin typeface="Pyidaungsu" panose="020B0502040204020203" pitchFamily="34" charset="0"/>
                <a:cs typeface="Pyidaungsu" panose="020B0502040204020203" pitchFamily="34" charset="0"/>
                <a:sym typeface="Arial"/>
              </a:rPr>
              <a:t> lam </a:t>
            </a:r>
          </a:p>
          <a:p>
            <a:pPr marR="0" lvl="0" indent="-457200" algn="l" rtl="0">
              <a:lnSpc>
                <a:spcPct val="100000"/>
              </a:lnSpc>
              <a:spcBef>
                <a:spcPts val="0"/>
              </a:spcBef>
              <a:spcAft>
                <a:spcPts val="0"/>
              </a:spcAft>
              <a:buClr>
                <a:srgbClr val="FFFFFF"/>
              </a:buClr>
              <a:buSzPts val="2600"/>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rPr>
              <a:t>Maju</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nlu</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jung</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r>
              <a:rPr lang="en-US" sz="1200" b="0" dirty="0" smtClean="0">
                <a:solidFill>
                  <a:schemeClr val="lt1"/>
                </a:solidFill>
                <a:latin typeface="Pyidaungsu" panose="020B0502040204020203" pitchFamily="34" charset="0"/>
                <a:cs typeface="Pyidaungsu" panose="020B0502040204020203" pitchFamily="34" charset="0"/>
              </a:rPr>
              <a:t>  </a:t>
            </a:r>
          </a:p>
          <a:p>
            <a:pPr marR="0" lvl="0" indent="-457200" algn="l" rtl="0">
              <a:lnSpc>
                <a:spcPct val="100000"/>
              </a:lnSpc>
              <a:spcBef>
                <a:spcPts val="0"/>
              </a:spcBef>
              <a:spcAft>
                <a:spcPts val="0"/>
              </a:spcAft>
              <a:buClr>
                <a:srgbClr val="FFFFFF"/>
              </a:buClr>
              <a:buSzPts val="2600"/>
              <a:buFont typeface="Arial" pitchFamily="34" charset="0"/>
              <a:buChar char="•"/>
            </a:pP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Malap</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l</a:t>
            </a:r>
            <a:r>
              <a:rPr lang="en-US" sz="1200" b="0" dirty="0" err="1" smtClean="0">
                <a:solidFill>
                  <a:schemeClr val="lt1"/>
                </a:solidFill>
                <a:latin typeface="Pyidaungsu" panose="020B0502040204020203" pitchFamily="34" charset="0"/>
                <a:cs typeface="Pyidaungsu" panose="020B0502040204020203" pitchFamily="34" charset="0"/>
              </a:rPr>
              <a:t>oi</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endParaRPr lang="en-US" sz="1200" b="0" dirty="0" smtClean="0">
              <a:solidFill>
                <a:schemeClr val="lt1"/>
              </a:solidFill>
              <a:latin typeface="Pyidaungsu" panose="020B0502040204020203" pitchFamily="34" charset="0"/>
              <a:cs typeface="Pyidaungsu" panose="020B0502040204020203" pitchFamily="34" charset="0"/>
            </a:endParaRPr>
          </a:p>
          <a:p>
            <a:pPr marR="0" lvl="0" indent="-457200" algn="l" rtl="0">
              <a:lnSpc>
                <a:spcPct val="100000"/>
              </a:lnSpc>
              <a:spcBef>
                <a:spcPts val="0"/>
              </a:spcBef>
              <a:spcAft>
                <a:spcPts val="0"/>
              </a:spcAft>
              <a:buClr>
                <a:srgbClr val="FFFFFF"/>
              </a:buClr>
              <a:buSzPts val="2600"/>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rPr>
              <a:t>Myit</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yu</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shalai</a:t>
            </a:r>
            <a:r>
              <a:rPr lang="en-US" sz="1200" b="0" dirty="0" smtClean="0">
                <a:solidFill>
                  <a:schemeClr val="lt1"/>
                </a:solidFill>
                <a:latin typeface="Pyidaungsu" panose="020B0502040204020203" pitchFamily="34" charset="0"/>
                <a:cs typeface="Pyidaungsu" panose="020B0502040204020203" pitchFamily="34" charset="0"/>
              </a:rPr>
              <a:t> ai</a:t>
            </a:r>
          </a:p>
          <a:p>
            <a:pPr marR="0" lvl="0" indent="-457200" algn="l" rtl="0">
              <a:lnSpc>
                <a:spcPct val="100000"/>
              </a:lnSpc>
              <a:spcBef>
                <a:spcPts val="0"/>
              </a:spcBef>
              <a:spcAft>
                <a:spcPts val="0"/>
              </a:spcAft>
              <a:buClr>
                <a:srgbClr val="FFFFFF"/>
              </a:buClr>
              <a:buSzPts val="2600"/>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rPr>
              <a:t>Myit</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htum</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r>
              <a:rPr lang="en-US" sz="1200" b="0" dirty="0" smtClean="0">
                <a:solidFill>
                  <a:schemeClr val="lt1"/>
                </a:solidFill>
                <a:latin typeface="Pyidaungsu" panose="020B0502040204020203" pitchFamily="34" charset="0"/>
                <a:cs typeface="Pyidaungsu" panose="020B0502040204020203" pitchFamily="34" charset="0"/>
              </a:rPr>
              <a:t> lam </a:t>
            </a:r>
            <a:r>
              <a:rPr lang="en-US" sz="1200" b="0" dirty="0" err="1" smtClean="0">
                <a:solidFill>
                  <a:schemeClr val="lt1"/>
                </a:solidFill>
                <a:latin typeface="Pyidaungsu" panose="020B0502040204020203" pitchFamily="34" charset="0"/>
                <a:cs typeface="Pyidaungsu" panose="020B0502040204020203" pitchFamily="34" charset="0"/>
              </a:rPr>
              <a:t>ni</a:t>
            </a:r>
            <a:endParaRPr lang="en-US" sz="1200" b="0" dirty="0" smtClean="0">
              <a:solidFill>
                <a:schemeClr val="lt1"/>
              </a:solidFill>
              <a:latin typeface="Pyidaungsu" panose="020B0502040204020203" pitchFamily="34" charset="0"/>
              <a:cs typeface="Pyidaungsu" panose="020B0502040204020203" pitchFamily="34" charset="0"/>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146" name="Google Shape;14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pPr>
            <a:r>
              <a:rPr lang="en-US" sz="1200" b="1"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12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1" i="0" u="none" strike="noStrike" cap="none" dirty="0" err="1" smtClean="0">
                <a:solidFill>
                  <a:schemeClr val="lt1"/>
                </a:solidFill>
                <a:latin typeface="Pyidaungsu" panose="020B0502040204020203" pitchFamily="34" charset="0"/>
                <a:cs typeface="Pyidaungsu" panose="020B0502040204020203" pitchFamily="34" charset="0"/>
                <a:sym typeface="Arial"/>
              </a:rPr>
              <a:t>hkam</a:t>
            </a:r>
            <a:r>
              <a:rPr lang="en-US" sz="12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1" i="0" u="none" strike="noStrike" cap="none" dirty="0" err="1" smtClean="0">
                <a:solidFill>
                  <a:schemeClr val="lt1"/>
                </a:solidFill>
                <a:latin typeface="Pyidaungsu" panose="020B0502040204020203" pitchFamily="34" charset="0"/>
                <a:cs typeface="Pyidaungsu" panose="020B0502040204020203" pitchFamily="34" charset="0"/>
                <a:sym typeface="Arial"/>
              </a:rPr>
              <a:t>sha</a:t>
            </a:r>
            <a:r>
              <a:rPr lang="en-US" sz="1200" b="1" i="0" u="none" strike="noStrike" cap="none" dirty="0" smtClean="0">
                <a:solidFill>
                  <a:schemeClr val="lt1"/>
                </a:solidFill>
                <a:latin typeface="Pyidaungsu" panose="020B0502040204020203" pitchFamily="34" charset="0"/>
                <a:cs typeface="Pyidaungsu" panose="020B0502040204020203" pitchFamily="34" charset="0"/>
                <a:sym typeface="Arial"/>
              </a:rPr>
              <a:t> lam </a:t>
            </a:r>
            <a:r>
              <a:rPr lang="en-US" sz="1200" b="1" dirty="0" err="1" smtClean="0">
                <a:solidFill>
                  <a:schemeClr val="lt1"/>
                </a:solidFill>
                <a:latin typeface="Pyidaungsu" panose="020B0502040204020203" pitchFamily="34" charset="0"/>
                <a:cs typeface="Pyidaungsu" panose="020B0502040204020203" pitchFamily="34" charset="0"/>
              </a:rPr>
              <a:t>hte</a:t>
            </a:r>
            <a:r>
              <a:rPr lang="en-US" sz="1200" b="1" dirty="0" smtClean="0">
                <a:solidFill>
                  <a:schemeClr val="lt1"/>
                </a:solidFill>
                <a:latin typeface="Pyidaungsu" panose="020B0502040204020203" pitchFamily="34" charset="0"/>
                <a:cs typeface="Pyidaungsu" panose="020B0502040204020203" pitchFamily="34" charset="0"/>
              </a:rPr>
              <a:t> </a:t>
            </a:r>
            <a:r>
              <a:rPr lang="en-US" sz="1200" b="1" dirty="0" err="1" smtClean="0">
                <a:solidFill>
                  <a:schemeClr val="lt1"/>
                </a:solidFill>
                <a:latin typeface="Pyidaungsu" panose="020B0502040204020203" pitchFamily="34" charset="0"/>
                <a:cs typeface="Pyidaungsu" panose="020B0502040204020203" pitchFamily="34" charset="0"/>
              </a:rPr>
              <a:t>seng</a:t>
            </a:r>
            <a:r>
              <a:rPr lang="en-US" sz="1200" b="1" dirty="0" smtClean="0">
                <a:solidFill>
                  <a:schemeClr val="lt1"/>
                </a:solidFill>
                <a:latin typeface="Pyidaungsu" panose="020B0502040204020203" pitchFamily="34" charset="0"/>
                <a:cs typeface="Pyidaungsu" panose="020B0502040204020203" pitchFamily="34" charset="0"/>
              </a:rPr>
              <a:t> </a:t>
            </a:r>
            <a:r>
              <a:rPr lang="en-US" sz="1200" b="1" dirty="0" err="1" smtClean="0">
                <a:solidFill>
                  <a:schemeClr val="lt1"/>
                </a:solidFill>
                <a:latin typeface="Pyidaungsu" panose="020B0502040204020203" pitchFamily="34" charset="0"/>
                <a:cs typeface="Pyidaungsu" panose="020B0502040204020203" pitchFamily="34" charset="0"/>
              </a:rPr>
              <a:t>ai</a:t>
            </a:r>
            <a:r>
              <a:rPr lang="en-US" sz="1200" b="1" dirty="0" smtClean="0">
                <a:solidFill>
                  <a:schemeClr val="lt1"/>
                </a:solidFill>
                <a:latin typeface="Pyidaungsu" panose="020B0502040204020203" pitchFamily="34" charset="0"/>
                <a:cs typeface="Pyidaungsu" panose="020B0502040204020203" pitchFamily="34" charset="0"/>
              </a:rPr>
              <a:t> lam</a:t>
            </a:r>
          </a:p>
          <a:p>
            <a:pPr marR="0" lvl="0" indent="-457200" algn="l" rtl="0">
              <a:lnSpc>
                <a:spcPct val="100000"/>
              </a:lnSpc>
              <a:spcBef>
                <a:spcPts val="0"/>
              </a:spcBef>
              <a:spcAft>
                <a:spcPts val="0"/>
              </a:spcAft>
              <a:buClr>
                <a:srgbClr val="FFFFFF"/>
              </a:buClr>
              <a:buSzPts val="2600"/>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rPr>
              <a:t>Myti</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kaji</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endParaRPr lang="en-US" sz="1200" b="0" dirty="0" smtClean="0">
              <a:solidFill>
                <a:schemeClr val="lt1"/>
              </a:solidFill>
              <a:latin typeface="Pyidaungsu" panose="020B0502040204020203" pitchFamily="34" charset="0"/>
              <a:cs typeface="Pyidaungsu" panose="020B0502040204020203" pitchFamily="34" charset="0"/>
            </a:endParaRPr>
          </a:p>
          <a:p>
            <a:pPr marR="0" lvl="0" indent="-457200" algn="l" rtl="0">
              <a:lnSpc>
                <a:spcPct val="100000"/>
              </a:lnSpc>
              <a:spcBef>
                <a:spcPts val="0"/>
              </a:spcBef>
              <a:spcAft>
                <a:spcPts val="0"/>
              </a:spcAft>
              <a:buClr>
                <a:srgbClr val="FFFFFF"/>
              </a:buClr>
              <a:buSzPts val="2600"/>
              <a:buFont typeface="Arial" pitchFamily="34" charset="0"/>
              <a:buChar char="•"/>
            </a:pPr>
            <a:r>
              <a:rPr lang="en-US" sz="1200" b="0" dirty="0" smtClean="0">
                <a:solidFill>
                  <a:schemeClr val="lt1"/>
                </a:solidFill>
                <a:latin typeface="Pyidaungsu" panose="020B0502040204020203" pitchFamily="34" charset="0"/>
                <a:cs typeface="Pyidaungsu" panose="020B0502040204020203" pitchFamily="34" charset="0"/>
              </a:rPr>
              <a:t>Sin </a:t>
            </a:r>
            <a:r>
              <a:rPr lang="en-US" sz="1200" b="0" dirty="0" err="1" smtClean="0">
                <a:solidFill>
                  <a:schemeClr val="lt1"/>
                </a:solidFill>
                <a:latin typeface="Pyidaungsu" panose="020B0502040204020203" pitchFamily="34" charset="0"/>
                <a:cs typeface="Pyidaungsu" panose="020B0502040204020203" pitchFamily="34" charset="0"/>
              </a:rPr>
              <a:t>dawng</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1200" b="0" dirty="0" smtClean="0">
                <a:solidFill>
                  <a:schemeClr val="lt1"/>
                </a:solidFill>
                <a:latin typeface="Pyidaungsu" panose="020B0502040204020203" pitchFamily="34" charset="0"/>
                <a:cs typeface="Pyidaungsu" panose="020B0502040204020203" pitchFamily="34" charset="0"/>
              </a:rPr>
              <a:t> </a:t>
            </a:r>
          </a:p>
          <a:p>
            <a:pPr marR="0" lvl="0" indent="-457200" algn="l" rtl="0">
              <a:lnSpc>
                <a:spcPct val="100000"/>
              </a:lnSpc>
              <a:spcBef>
                <a:spcPts val="0"/>
              </a:spcBef>
              <a:spcAft>
                <a:spcPts val="0"/>
              </a:spcAft>
              <a:buClr>
                <a:srgbClr val="FFFFFF"/>
              </a:buClr>
              <a:buSzPts val="2600"/>
              <a:buFont typeface="Arial" pitchFamily="34" charset="0"/>
              <a:buChar char="•"/>
            </a:pP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mada</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lam n-</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nga</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p>
          <a:p>
            <a:pPr marR="0" lvl="0" indent="-457200" algn="l" rtl="0">
              <a:lnSpc>
                <a:spcPct val="100000"/>
              </a:lnSpc>
              <a:spcBef>
                <a:spcPts val="0"/>
              </a:spcBef>
              <a:spcAft>
                <a:spcPts val="0"/>
              </a:spcAft>
              <a:buClr>
                <a:srgbClr val="FFFFFF"/>
              </a:buClr>
              <a:buSzPts val="2600"/>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rPr>
              <a:t>Hkrit</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tsang</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r>
              <a:rPr lang="en-US" sz="1200" b="0" dirty="0" smtClean="0">
                <a:solidFill>
                  <a:schemeClr val="lt1"/>
                </a:solidFill>
                <a:latin typeface="Pyidaungsu" panose="020B0502040204020203" pitchFamily="34" charset="0"/>
                <a:cs typeface="Pyidaungsu" panose="020B0502040204020203" pitchFamily="34" charset="0"/>
              </a:rPr>
              <a:t> lam </a:t>
            </a:r>
            <a:r>
              <a:rPr lang="en-US" sz="1200" b="0" dirty="0" err="1" smtClean="0">
                <a:solidFill>
                  <a:schemeClr val="lt1"/>
                </a:solidFill>
                <a:latin typeface="Pyidaungsu" panose="020B0502040204020203" pitchFamily="34" charset="0"/>
                <a:cs typeface="Pyidaungsu" panose="020B0502040204020203" pitchFamily="34" charset="0"/>
              </a:rPr>
              <a:t>ni</a:t>
            </a:r>
            <a:endParaRPr lang="en-US" sz="800" b="0" i="0" u="none" strike="noStrike" cap="none" dirty="0" smtClean="0">
              <a:solidFill>
                <a:schemeClr val="lt1"/>
              </a:solidFill>
              <a:latin typeface="Pyidaungsu" panose="020B0502040204020203" pitchFamily="34" charset="0"/>
              <a:cs typeface="Pyidaungsu" panose="020B0502040204020203" pitchFamily="34" charset="0"/>
              <a:sym typeface="Arial"/>
            </a:endParaRPr>
          </a:p>
          <a:p>
            <a:pPr marL="0" lvl="0" indent="0" algn="l" rtl="0">
              <a:lnSpc>
                <a:spcPct val="100000"/>
              </a:lnSpc>
              <a:spcBef>
                <a:spcPts val="0"/>
              </a:spcBef>
              <a:spcAft>
                <a:spcPts val="0"/>
              </a:spcAft>
              <a:buSzPts val="1400"/>
              <a:buNone/>
            </a:pPr>
            <a:r>
              <a:rPr lang="en-US" dirty="0"/>
              <a:t/>
            </a:r>
            <a:br>
              <a:rPr lang="en-US" dirty="0"/>
            </a:br>
            <a:endParaRPr dirty="0"/>
          </a:p>
        </p:txBody>
      </p:sp>
      <p:sp>
        <p:nvSpPr>
          <p:cNvPr id="157" name="Google Shape;15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ct val="108108"/>
              <a:buNone/>
            </a:pPr>
            <a:r>
              <a:rPr lang="en-US" sz="1200" b="1" dirty="0" smtClean="0">
                <a:solidFill>
                  <a:schemeClr val="lt1"/>
                </a:solidFill>
                <a:latin typeface="Pyidaungsu" panose="020B0502040204020203" pitchFamily="34" charset="0"/>
                <a:cs typeface="Pyidaungsu" panose="020B0502040204020203" pitchFamily="34" charset="0"/>
              </a:rPr>
              <a:t>Lai </a:t>
            </a:r>
            <a:r>
              <a:rPr lang="en-US" sz="1200" b="1" dirty="0" err="1" smtClean="0">
                <a:solidFill>
                  <a:schemeClr val="lt1"/>
                </a:solidFill>
                <a:latin typeface="Pyidaungsu" panose="020B0502040204020203" pitchFamily="34" charset="0"/>
                <a:cs typeface="Pyidaungsu" panose="020B0502040204020203" pitchFamily="34" charset="0"/>
              </a:rPr>
              <a:t>nsam</a:t>
            </a:r>
            <a:r>
              <a:rPr lang="en-US" sz="1200" b="1" dirty="0" smtClean="0">
                <a:solidFill>
                  <a:schemeClr val="lt1"/>
                </a:solidFill>
                <a:latin typeface="Pyidaungsu" panose="020B0502040204020203" pitchFamily="34" charset="0"/>
                <a:cs typeface="Pyidaungsu" panose="020B0502040204020203" pitchFamily="34" charset="0"/>
              </a:rPr>
              <a:t> </a:t>
            </a:r>
            <a:r>
              <a:rPr lang="en-US" sz="1200" b="1" dirty="0" err="1" smtClean="0">
                <a:solidFill>
                  <a:schemeClr val="lt1"/>
                </a:solidFill>
                <a:latin typeface="Pyidaungsu" panose="020B0502040204020203" pitchFamily="34" charset="0"/>
                <a:cs typeface="Pyidaungsu" panose="020B0502040204020203" pitchFamily="34" charset="0"/>
              </a:rPr>
              <a:t>hte</a:t>
            </a:r>
            <a:r>
              <a:rPr lang="en-US" sz="1200" b="1" dirty="0" smtClean="0">
                <a:solidFill>
                  <a:schemeClr val="lt1"/>
                </a:solidFill>
                <a:latin typeface="Pyidaungsu" panose="020B0502040204020203" pitchFamily="34" charset="0"/>
                <a:cs typeface="Pyidaungsu" panose="020B0502040204020203" pitchFamily="34" charset="0"/>
              </a:rPr>
              <a:t> </a:t>
            </a:r>
            <a:r>
              <a:rPr lang="en-US" sz="1200" b="1" dirty="0" err="1" smtClean="0">
                <a:solidFill>
                  <a:schemeClr val="lt1"/>
                </a:solidFill>
                <a:latin typeface="Pyidaungsu" panose="020B0502040204020203" pitchFamily="34" charset="0"/>
                <a:cs typeface="Pyidaungsu" panose="020B0502040204020203" pitchFamily="34" charset="0"/>
              </a:rPr>
              <a:t>seng</a:t>
            </a:r>
            <a:r>
              <a:rPr lang="en-US" sz="1200" b="1" dirty="0" smtClean="0">
                <a:solidFill>
                  <a:schemeClr val="lt1"/>
                </a:solidFill>
                <a:latin typeface="Pyidaungsu" panose="020B0502040204020203" pitchFamily="34" charset="0"/>
                <a:cs typeface="Pyidaungsu" panose="020B0502040204020203" pitchFamily="34" charset="0"/>
              </a:rPr>
              <a:t> </a:t>
            </a:r>
            <a:r>
              <a:rPr lang="en-US" sz="1200" b="1" dirty="0" err="1" smtClean="0">
                <a:solidFill>
                  <a:schemeClr val="lt1"/>
                </a:solidFill>
                <a:latin typeface="Pyidaungsu" panose="020B0502040204020203" pitchFamily="34" charset="0"/>
                <a:cs typeface="Pyidaungsu" panose="020B0502040204020203" pitchFamily="34" charset="0"/>
              </a:rPr>
              <a:t>ai</a:t>
            </a:r>
            <a:r>
              <a:rPr lang="en-US" sz="1200" b="1" dirty="0" smtClean="0">
                <a:solidFill>
                  <a:schemeClr val="lt1"/>
                </a:solidFill>
                <a:latin typeface="Pyidaungsu" panose="020B0502040204020203" pitchFamily="34" charset="0"/>
                <a:cs typeface="Pyidaungsu" panose="020B0502040204020203" pitchFamily="34" charset="0"/>
              </a:rPr>
              <a:t> lam</a:t>
            </a:r>
          </a:p>
          <a:p>
            <a:pPr lvl="0" indent="-457200" algn="l" rtl="0">
              <a:lnSpc>
                <a:spcPct val="100000"/>
              </a:lnSpc>
              <a:spcBef>
                <a:spcPts val="0"/>
              </a:spcBef>
              <a:spcAft>
                <a:spcPts val="0"/>
              </a:spcAft>
              <a:buClr>
                <a:srgbClr val="FFFFFF"/>
              </a:buClr>
              <a:buSzPct val="108108"/>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rPr>
              <a:t>Dawsa</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mayu</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endParaRPr lang="en-US" sz="1200" b="0" dirty="0" smtClean="0">
              <a:solidFill>
                <a:schemeClr val="lt1"/>
              </a:solidFill>
              <a:latin typeface="Pyidaungsu" panose="020B0502040204020203" pitchFamily="34" charset="0"/>
              <a:cs typeface="Pyidaungsu" panose="020B0502040204020203" pitchFamily="34" charset="0"/>
            </a:endParaRPr>
          </a:p>
          <a:p>
            <a:pPr lvl="0" indent="-457200" algn="l" rtl="0">
              <a:lnSpc>
                <a:spcPct val="100000"/>
              </a:lnSpc>
              <a:spcBef>
                <a:spcPts val="0"/>
              </a:spcBef>
              <a:spcAft>
                <a:spcPts val="0"/>
              </a:spcAft>
              <a:buClr>
                <a:srgbClr val="FFFFFF"/>
              </a:buClr>
              <a:buSzPct val="108108"/>
              <a:buFont typeface="Arial" pitchFamily="34" charset="0"/>
              <a:buChar char="•"/>
            </a:pPr>
            <a:r>
              <a:rPr lang="en-US" sz="1200" b="0" dirty="0" smtClean="0">
                <a:solidFill>
                  <a:schemeClr val="lt1"/>
                </a:solidFill>
                <a:latin typeface="Pyidaungsu" panose="020B0502040204020203" pitchFamily="34" charset="0"/>
                <a:cs typeface="Pyidaungsu" panose="020B0502040204020203" pitchFamily="34" charset="0"/>
                <a:sym typeface="Arial"/>
              </a:rPr>
              <a:t>Masha </a:t>
            </a:r>
            <a:r>
              <a:rPr lang="en-US" sz="1200" b="0" dirty="0" err="1" smtClean="0">
                <a:solidFill>
                  <a:schemeClr val="lt1"/>
                </a:solidFill>
                <a:latin typeface="Pyidaungsu" panose="020B0502040204020203" pitchFamily="34" charset="0"/>
                <a:cs typeface="Pyidaungsu" panose="020B0502040204020203" pitchFamily="34" charset="0"/>
                <a:sym typeface="Arial"/>
              </a:rPr>
              <a:t>ni</a:t>
            </a:r>
            <a:r>
              <a:rPr lang="en-US" sz="1200" b="0" dirty="0" smtClean="0">
                <a:solidFill>
                  <a:schemeClr val="lt1"/>
                </a:solidFill>
                <a:latin typeface="Pyidaungsu" panose="020B0502040204020203" pitchFamily="34" charset="0"/>
                <a:cs typeface="Pyidaungsu" panose="020B0502040204020203" pitchFamily="34" charset="0"/>
                <a:sym typeface="Arial"/>
              </a:rPr>
              <a:t> </a:t>
            </a:r>
            <a:r>
              <a:rPr lang="en-US" sz="1200" b="0" dirty="0" err="1" smtClean="0">
                <a:solidFill>
                  <a:schemeClr val="lt1"/>
                </a:solidFill>
                <a:latin typeface="Pyidaungsu" panose="020B0502040204020203" pitchFamily="34" charset="0"/>
                <a:cs typeface="Pyidaungsu" panose="020B0502040204020203" pitchFamily="34" charset="0"/>
                <a:sym typeface="Arial"/>
              </a:rPr>
              <a:t>hpe</a:t>
            </a:r>
            <a:r>
              <a:rPr lang="en-US" sz="1200" b="0" dirty="0" smtClean="0">
                <a:solidFill>
                  <a:schemeClr val="lt1"/>
                </a:solidFill>
                <a:latin typeface="Pyidaungsu" panose="020B0502040204020203" pitchFamily="34" charset="0"/>
                <a:cs typeface="Pyidaungsu" panose="020B0502040204020203" pitchFamily="34" charset="0"/>
                <a:sym typeface="Arial"/>
              </a:rPr>
              <a:t> </a:t>
            </a:r>
            <a:r>
              <a:rPr lang="en-US" sz="1200" b="0" dirty="0" smtClean="0">
                <a:solidFill>
                  <a:schemeClr val="lt1"/>
                </a:solidFill>
                <a:latin typeface="Pyidaungsu" panose="020B0502040204020203" pitchFamily="34" charset="0"/>
                <a:cs typeface="Pyidaungsu" panose="020B0502040204020203" pitchFamily="34" charset="0"/>
              </a:rPr>
              <a:t>koi yen </a:t>
            </a:r>
            <a:r>
              <a:rPr lang="en-US" sz="1200" b="0" dirty="0" err="1" smtClean="0">
                <a:solidFill>
                  <a:schemeClr val="lt1"/>
                </a:solidFill>
                <a:latin typeface="Pyidaungsu" panose="020B0502040204020203" pitchFamily="34" charset="0"/>
                <a:cs typeface="Pyidaungsu" panose="020B0502040204020203" pitchFamily="34" charset="0"/>
              </a:rPr>
              <a:t>ai</a:t>
            </a:r>
            <a:endParaRPr lang="en-US" sz="1200" b="0" dirty="0" smtClean="0">
              <a:solidFill>
                <a:schemeClr val="lt1"/>
              </a:solidFill>
              <a:latin typeface="Pyidaungsu" panose="020B0502040204020203" pitchFamily="34" charset="0"/>
              <a:cs typeface="Pyidaungsu" panose="020B0502040204020203" pitchFamily="34" charset="0"/>
            </a:endParaRPr>
          </a:p>
          <a:p>
            <a:pPr lvl="0" indent="-457200" algn="l" rtl="0">
              <a:lnSpc>
                <a:spcPct val="100000"/>
              </a:lnSpc>
              <a:spcBef>
                <a:spcPts val="0"/>
              </a:spcBef>
              <a:spcAft>
                <a:spcPts val="0"/>
              </a:spcAft>
              <a:buClr>
                <a:srgbClr val="FFFFFF"/>
              </a:buClr>
              <a:buSzPct val="108108"/>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sym typeface="Arial"/>
              </a:rPr>
              <a:t>Garen</a:t>
            </a:r>
            <a:r>
              <a:rPr lang="en-US" sz="1200" b="0" dirty="0" smtClean="0">
                <a:solidFill>
                  <a:schemeClr val="lt1"/>
                </a:solidFill>
                <a:latin typeface="Pyidaungsu" panose="020B0502040204020203" pitchFamily="34" charset="0"/>
                <a:cs typeface="Pyidaungsu" panose="020B0502040204020203" pitchFamily="34" charset="0"/>
                <a:sym typeface="Arial"/>
              </a:rPr>
              <a:t> </a:t>
            </a:r>
            <a:r>
              <a:rPr lang="en-US" sz="1200" b="0" dirty="0" err="1" smtClean="0">
                <a:solidFill>
                  <a:schemeClr val="lt1"/>
                </a:solidFill>
                <a:latin typeface="Pyidaungsu" panose="020B0502040204020203" pitchFamily="34" charset="0"/>
                <a:cs typeface="Pyidaungsu" panose="020B0502040204020203" pitchFamily="34" charset="0"/>
                <a:sym typeface="Arial"/>
              </a:rPr>
              <a:t>gari</a:t>
            </a:r>
            <a:r>
              <a:rPr lang="en-US" sz="1200" b="0" dirty="0" smtClean="0">
                <a:solidFill>
                  <a:schemeClr val="lt1"/>
                </a:solidFill>
                <a:latin typeface="Pyidaungsu" panose="020B0502040204020203" pitchFamily="34" charset="0"/>
                <a:cs typeface="Pyidaungsu" panose="020B0502040204020203" pitchFamily="34" charset="0"/>
                <a:sym typeface="Arial"/>
              </a:rPr>
              <a:t> </a:t>
            </a:r>
            <a:r>
              <a:rPr lang="en-US" sz="1200" b="0" dirty="0" err="1" smtClean="0">
                <a:solidFill>
                  <a:schemeClr val="lt1"/>
                </a:solidFill>
                <a:latin typeface="Pyidaungsu" panose="020B0502040204020203" pitchFamily="34" charset="0"/>
                <a:cs typeface="Pyidaungsu" panose="020B0502040204020203" pitchFamily="34" charset="0"/>
                <a:sym typeface="Arial"/>
              </a:rPr>
              <a:t>byin</a:t>
            </a:r>
            <a:r>
              <a:rPr lang="en-US" sz="1200" b="0" dirty="0" smtClean="0">
                <a:solidFill>
                  <a:schemeClr val="lt1"/>
                </a:solidFill>
                <a:latin typeface="Pyidaungsu" panose="020B0502040204020203" pitchFamily="34" charset="0"/>
                <a:cs typeface="Pyidaungsu" panose="020B0502040204020203" pitchFamily="34" charset="0"/>
                <a:sym typeface="Arial"/>
              </a:rPr>
              <a:t> </a:t>
            </a:r>
            <a:r>
              <a:rPr lang="en-US" sz="1200" b="0" dirty="0" err="1" smtClean="0">
                <a:solidFill>
                  <a:schemeClr val="lt1"/>
                </a:solidFill>
                <a:latin typeface="Pyidaungsu" panose="020B0502040204020203" pitchFamily="34" charset="0"/>
                <a:cs typeface="Pyidaungsu" panose="020B0502040204020203" pitchFamily="34" charset="0"/>
                <a:sym typeface="Arial"/>
              </a:rPr>
              <a:t>ai</a:t>
            </a:r>
            <a:r>
              <a:rPr lang="en-US" sz="1200" b="0" dirty="0" smtClean="0">
                <a:solidFill>
                  <a:schemeClr val="lt1"/>
                </a:solidFill>
                <a:latin typeface="Pyidaungsu" panose="020B0502040204020203" pitchFamily="34" charset="0"/>
                <a:cs typeface="Pyidaungsu" panose="020B0502040204020203" pitchFamily="34" charset="0"/>
                <a:sym typeface="Arial"/>
              </a:rPr>
              <a:t> </a:t>
            </a:r>
          </a:p>
          <a:p>
            <a:pPr lvl="0" indent="-457200" algn="l" rtl="0">
              <a:lnSpc>
                <a:spcPct val="100000"/>
              </a:lnSpc>
              <a:spcBef>
                <a:spcPts val="0"/>
              </a:spcBef>
              <a:spcAft>
                <a:spcPts val="0"/>
              </a:spcAft>
              <a:buClr>
                <a:srgbClr val="FFFFFF"/>
              </a:buClr>
              <a:buSzPct val="108108"/>
              <a:buFont typeface="Arial" pitchFamily="34" charset="0"/>
              <a:buChar char="•"/>
            </a:pPr>
            <a:r>
              <a:rPr lang="en-US" sz="1200" b="0" dirty="0" err="1" smtClean="0">
                <a:solidFill>
                  <a:schemeClr val="lt1"/>
                </a:solidFill>
                <a:latin typeface="Pyidaungsu" panose="020B0502040204020203" pitchFamily="34" charset="0"/>
                <a:cs typeface="Pyidaungsu" panose="020B0502040204020203" pitchFamily="34" charset="0"/>
              </a:rPr>
              <a:t>Myit</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rawt</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r>
              <a:rPr lang="en-US" sz="1200" b="0" dirty="0" smtClean="0">
                <a:solidFill>
                  <a:schemeClr val="lt1"/>
                </a:solidFill>
                <a:latin typeface="Pyidaungsu" panose="020B0502040204020203" pitchFamily="34" charset="0"/>
                <a:cs typeface="Pyidaungsu" panose="020B0502040204020203" pitchFamily="34" charset="0"/>
              </a:rPr>
              <a:t> lam n-</a:t>
            </a:r>
            <a:r>
              <a:rPr lang="en-US" sz="1200" b="0" dirty="0" err="1" smtClean="0">
                <a:solidFill>
                  <a:schemeClr val="lt1"/>
                </a:solidFill>
                <a:latin typeface="Pyidaungsu" panose="020B0502040204020203" pitchFamily="34" charset="0"/>
                <a:cs typeface="Pyidaungsu" panose="020B0502040204020203" pitchFamily="34" charset="0"/>
              </a:rPr>
              <a:t>nga</a:t>
            </a:r>
            <a:r>
              <a:rPr lang="en-US" sz="1200" b="0" dirty="0" smtClean="0">
                <a:solidFill>
                  <a:schemeClr val="lt1"/>
                </a:solidFill>
                <a:latin typeface="Pyidaungsu" panose="020B0502040204020203" pitchFamily="34" charset="0"/>
                <a:cs typeface="Pyidaungsu" panose="020B0502040204020203" pitchFamily="34" charset="0"/>
              </a:rPr>
              <a:t> </a:t>
            </a:r>
            <a:r>
              <a:rPr lang="en-US" sz="1200" b="0" dirty="0" err="1" smtClean="0">
                <a:solidFill>
                  <a:schemeClr val="lt1"/>
                </a:solidFill>
                <a:latin typeface="Pyidaungsu" panose="020B0502040204020203" pitchFamily="34" charset="0"/>
                <a:cs typeface="Pyidaungsu" panose="020B0502040204020203" pitchFamily="34" charset="0"/>
              </a:rPr>
              <a:t>ai</a:t>
            </a:r>
            <a:r>
              <a:rPr lang="en-US" sz="1200" b="0" dirty="0" smtClean="0">
                <a:solidFill>
                  <a:schemeClr val="lt1"/>
                </a:solidFill>
                <a:latin typeface="Pyidaungsu" panose="020B0502040204020203" pitchFamily="34" charset="0"/>
                <a:cs typeface="Pyidaungsu" panose="020B0502040204020203" pitchFamily="34" charset="0"/>
              </a:rPr>
              <a:t> lam </a:t>
            </a:r>
            <a:r>
              <a:rPr lang="en-US" sz="1200" b="0" dirty="0" err="1" smtClean="0">
                <a:solidFill>
                  <a:schemeClr val="lt1"/>
                </a:solidFill>
                <a:latin typeface="Pyidaungsu" panose="020B0502040204020203" pitchFamily="34" charset="0"/>
                <a:cs typeface="Pyidaungsu" panose="020B0502040204020203" pitchFamily="34" charset="0"/>
              </a:rPr>
              <a:t>ni</a:t>
            </a:r>
            <a:endParaRPr lang="en-US" sz="800" b="0" dirty="0" smtClean="0">
              <a:solidFill>
                <a:schemeClr val="lt1"/>
              </a:solidFill>
              <a:latin typeface="Pyidaungsu" panose="020B0502040204020203" pitchFamily="34" charset="0"/>
              <a:cs typeface="Pyidaungsu" panose="020B0502040204020203" pitchFamily="34" charset="0"/>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168" name="Google Shape;16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err="1" smtClean="0"/>
              <a:t>Ndai</a:t>
            </a:r>
            <a:r>
              <a:rPr lang="en-US" dirty="0" smtClean="0"/>
              <a:t> video </a:t>
            </a:r>
            <a:r>
              <a:rPr lang="en-US" b="0" dirty="0" err="1" smtClean="0"/>
              <a:t>hta</a:t>
            </a:r>
            <a:r>
              <a:rPr lang="en-US" b="0" dirty="0" smtClean="0"/>
              <a:t> </a:t>
            </a:r>
            <a:r>
              <a:rPr lang="en-US" sz="1200" b="0" dirty="0" err="1" smtClean="0">
                <a:solidFill>
                  <a:srgbClr val="595959"/>
                </a:solidFill>
                <a:latin typeface="Pyidaungsu" panose="020B0502040204020203" pitchFamily="34" charset="0"/>
                <a:cs typeface="Pyidaungsu" panose="020B0502040204020203" pitchFamily="34" charset="0"/>
              </a:rPr>
              <a:t>b</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yin</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chye</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ai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myti</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tsam</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pu</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ba</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kumla</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nga</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ai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ni</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hpe</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garum</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shingtau</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rgbClr val="595959"/>
                </a:solidFill>
                <a:latin typeface="Pyidaungsu" panose="020B0502040204020203" pitchFamily="34" charset="0"/>
                <a:cs typeface="Pyidaungsu" panose="020B0502040204020203" pitchFamily="34" charset="0"/>
                <a:sym typeface="Arial"/>
              </a:rPr>
              <a:t>ya</a:t>
            </a:r>
            <a:r>
              <a:rPr lang="en-US" sz="1200" b="0" i="0" u="none" strike="noStrike" cap="none" dirty="0" smtClean="0">
                <a:solidFill>
                  <a:srgbClr val="595959"/>
                </a:solidFill>
                <a:latin typeface="Pyidaungsu" panose="020B0502040204020203" pitchFamily="34" charset="0"/>
                <a:cs typeface="Pyidaungsu" panose="020B0502040204020203" pitchFamily="34" charset="0"/>
                <a:sym typeface="Arial"/>
              </a:rPr>
              <a:t> ai lam</a:t>
            </a:r>
            <a:r>
              <a:rPr lang="en-US" sz="1200" b="0" i="0" u="none" strike="noStrike" cap="none" baseline="0" dirty="0" smtClean="0">
                <a:solidFill>
                  <a:srgbClr val="3F3F3F"/>
                </a:solidFill>
                <a:latin typeface="Calibri"/>
                <a:cs typeface="Calibri"/>
                <a:sym typeface="Arial"/>
              </a:rPr>
              <a:t> </a:t>
            </a:r>
            <a:r>
              <a:rPr lang="en-US" sz="1200" b="0" i="0" u="none" strike="noStrike" cap="none" baseline="0" dirty="0" err="1" smtClean="0">
                <a:solidFill>
                  <a:srgbClr val="3F3F3F"/>
                </a:solidFill>
                <a:latin typeface="Calibri"/>
                <a:cs typeface="Calibri"/>
                <a:sym typeface="Arial"/>
              </a:rPr>
              <a:t>ni</a:t>
            </a:r>
            <a:r>
              <a:rPr lang="en-US" sz="1200" b="0" i="0" u="none" strike="noStrike" cap="none" baseline="0" dirty="0" smtClean="0">
                <a:solidFill>
                  <a:srgbClr val="3F3F3F"/>
                </a:solidFill>
                <a:latin typeface="Calibri"/>
                <a:cs typeface="Calibri"/>
                <a:sym typeface="Arial"/>
              </a:rPr>
              <a:t> </a:t>
            </a:r>
            <a:r>
              <a:rPr lang="en-US" sz="1200" b="0" i="0" u="none" strike="noStrike" cap="none" baseline="0" dirty="0" smtClean="0">
                <a:solidFill>
                  <a:srgbClr val="3F3F3F"/>
                </a:solidFill>
                <a:latin typeface="Calibri"/>
                <a:cs typeface="Calibri"/>
                <a:sym typeface="Arial"/>
              </a:rPr>
              <a:t> </a:t>
            </a:r>
            <a:r>
              <a:rPr lang="en-US" sz="1200" b="0" i="0" u="none" strike="noStrike" cap="none" baseline="0" dirty="0" err="1" smtClean="0">
                <a:solidFill>
                  <a:srgbClr val="3F3F3F"/>
                </a:solidFill>
                <a:latin typeface="Calibri"/>
                <a:cs typeface="Calibri"/>
                <a:sym typeface="Arial"/>
              </a:rPr>
              <a:t>hka</a:t>
            </a:r>
            <a:r>
              <a:rPr lang="en-US" sz="1200" b="0" i="0" u="none" strike="noStrike" cap="none" baseline="0" dirty="0" smtClean="0">
                <a:solidFill>
                  <a:srgbClr val="3F3F3F"/>
                </a:solidFill>
                <a:latin typeface="Calibri"/>
                <a:cs typeface="Calibri"/>
                <a:sym typeface="Arial"/>
              </a:rPr>
              <a:t> </a:t>
            </a:r>
            <a:r>
              <a:rPr lang="en-US" sz="1200" b="0" i="0" u="none" strike="noStrike" cap="none" baseline="0" dirty="0" err="1" smtClean="0">
                <a:solidFill>
                  <a:srgbClr val="3F3F3F"/>
                </a:solidFill>
                <a:latin typeface="Calibri"/>
                <a:cs typeface="Calibri"/>
                <a:sym typeface="Arial"/>
              </a:rPr>
              <a:t>ja</a:t>
            </a:r>
            <a:r>
              <a:rPr lang="en-US" sz="1200" b="0" i="0" u="none" strike="noStrike" cap="none" baseline="0" dirty="0" smtClean="0">
                <a:solidFill>
                  <a:srgbClr val="3F3F3F"/>
                </a:solidFill>
                <a:latin typeface="Calibri"/>
                <a:cs typeface="Calibri"/>
                <a:sym typeface="Arial"/>
              </a:rPr>
              <a:t> mat </a:t>
            </a:r>
            <a:r>
              <a:rPr lang="en-US" sz="1200" b="0" i="0" u="none" strike="noStrike" cap="none" baseline="0" dirty="0" err="1" smtClean="0">
                <a:solidFill>
                  <a:srgbClr val="3F3F3F"/>
                </a:solidFill>
                <a:latin typeface="Calibri"/>
                <a:cs typeface="Calibri"/>
                <a:sym typeface="Arial"/>
              </a:rPr>
              <a:t>na</a:t>
            </a:r>
            <a:r>
              <a:rPr lang="en-US" sz="1200" b="0" i="0" u="none" strike="noStrike" cap="none" baseline="0" dirty="0" smtClean="0">
                <a:solidFill>
                  <a:srgbClr val="3F3F3F"/>
                </a:solidFill>
                <a:latin typeface="Calibri"/>
                <a:cs typeface="Calibri"/>
                <a:sym typeface="Arial"/>
              </a:rPr>
              <a:t> </a:t>
            </a:r>
            <a:r>
              <a:rPr lang="en-US" sz="1200" b="0" i="0" u="none" strike="noStrike" cap="none" baseline="0" dirty="0" err="1" smtClean="0">
                <a:solidFill>
                  <a:srgbClr val="3F3F3F"/>
                </a:solidFill>
                <a:latin typeface="Calibri"/>
                <a:cs typeface="Calibri"/>
                <a:sym typeface="Arial"/>
              </a:rPr>
              <a:t>ga</a:t>
            </a:r>
            <a:r>
              <a:rPr lang="en-US" sz="1200" b="0" i="0" u="none" strike="noStrike" cap="none" baseline="0" dirty="0" smtClean="0">
                <a:solidFill>
                  <a:srgbClr val="3F3F3F"/>
                </a:solidFill>
                <a:latin typeface="Calibri"/>
                <a:cs typeface="Calibri"/>
                <a:sym typeface="Arial"/>
              </a:rPr>
              <a:t> ai.</a:t>
            </a:r>
            <a:endParaRPr dirty="0"/>
          </a:p>
          <a:p>
            <a:pPr marL="0" lvl="0" indent="0" algn="l" rtl="0">
              <a:lnSpc>
                <a:spcPct val="100000"/>
              </a:lnSpc>
              <a:spcBef>
                <a:spcPts val="0"/>
              </a:spcBef>
              <a:spcAft>
                <a:spcPts val="0"/>
              </a:spcAft>
              <a:buSzPts val="1400"/>
              <a:buNone/>
            </a:pPr>
            <a:endParaRPr dirty="0"/>
          </a:p>
        </p:txBody>
      </p:sp>
      <p:sp>
        <p:nvSpPr>
          <p:cNvPr id="178" name="Google Shape;17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err="1" smtClean="0">
                <a:solidFill>
                  <a:schemeClr val="dk1"/>
                </a:solidFill>
                <a:latin typeface="Calibri"/>
                <a:ea typeface="Calibri"/>
                <a:cs typeface="Calibri"/>
                <a:sym typeface="Calibri"/>
              </a:rPr>
              <a:t>Byin</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chye</a:t>
            </a:r>
            <a:r>
              <a:rPr lang="en-US" sz="1200" b="0" i="0" u="none" strike="noStrike" dirty="0" smtClean="0">
                <a:solidFill>
                  <a:schemeClr val="dk1"/>
                </a:solidFill>
                <a:latin typeface="Calibri"/>
                <a:ea typeface="Calibri"/>
                <a:cs typeface="Calibri"/>
                <a:sym typeface="Calibri"/>
              </a:rPr>
              <a:t> 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myit</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tsam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pu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ba</a:t>
            </a:r>
            <a:r>
              <a:rPr lang="en-US" sz="1200" b="0" i="0" u="none" strike="noStrike" baseline="0" dirty="0" smtClean="0">
                <a:solidFill>
                  <a:schemeClr val="dk1"/>
                </a:solidFill>
                <a:latin typeface="Calibri"/>
                <a:ea typeface="Calibri"/>
                <a:cs typeface="Calibri"/>
                <a:sym typeface="Calibri"/>
              </a:rPr>
              <a:t> lam </a:t>
            </a:r>
            <a:r>
              <a:rPr lang="en-US" sz="1200" b="0" i="0" u="none" strike="noStrike" baseline="0" dirty="0" err="1" smtClean="0">
                <a:solidFill>
                  <a:schemeClr val="dk1"/>
                </a:solidFill>
                <a:latin typeface="Calibri"/>
                <a:ea typeface="Calibri"/>
                <a:cs typeface="Calibri"/>
                <a:sym typeface="Calibri"/>
              </a:rPr>
              <a:t>hkam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nga</a:t>
            </a:r>
            <a:r>
              <a:rPr lang="en-US" sz="1200" b="0" i="0" u="none" strike="noStrike" baseline="0" dirty="0" smtClean="0">
                <a:solidFill>
                  <a:schemeClr val="dk1"/>
                </a:solidFill>
                <a:latin typeface="Calibri"/>
                <a:ea typeface="Calibri"/>
                <a:cs typeface="Calibri"/>
                <a:sym typeface="Calibri"/>
              </a:rPr>
              <a:t> ai </a:t>
            </a:r>
            <a:r>
              <a:rPr lang="en-US" sz="1200" b="0" i="0" u="none" strike="noStrike" baseline="0" dirty="0" err="1" smtClean="0">
                <a:solidFill>
                  <a:schemeClr val="dk1"/>
                </a:solidFill>
                <a:latin typeface="Calibri"/>
                <a:ea typeface="Calibri"/>
                <a:cs typeface="Calibri"/>
                <a:sym typeface="Calibri"/>
              </a:rPr>
              <a:t>masha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langai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hpe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gara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garum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shingtau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rai</a:t>
            </a:r>
            <a:r>
              <a:rPr lang="en-US" sz="1200" b="0" i="0" u="none" strike="noStrike" baseline="0" dirty="0" smtClean="0">
                <a:solidFill>
                  <a:schemeClr val="dk1"/>
                </a:solidFill>
                <a:latin typeface="Calibri"/>
                <a:ea typeface="Calibri"/>
                <a:cs typeface="Calibri"/>
                <a:sym typeface="Calibri"/>
              </a:rPr>
              <a:t>?</a:t>
            </a:r>
            <a:endParaRPr b="0" dirty="0"/>
          </a:p>
        </p:txBody>
      </p:sp>
      <p:sp>
        <p:nvSpPr>
          <p:cNvPr id="188" name="Google Shape;1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Myit</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tsam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pu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ginhtang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langai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langai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n-gun jaw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shaga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sim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wa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ai.</a:t>
            </a:r>
          </a:p>
          <a:p>
            <a:pPr marL="457200" marR="0" lvl="0" indent="-228600" algn="l" rtl="0">
              <a:lnSpc>
                <a:spcPct val="100000"/>
              </a:lnSpc>
              <a:spcBef>
                <a:spcPts val="0"/>
              </a:spcBef>
              <a:spcAft>
                <a:spcPts val="0"/>
              </a:spcAft>
              <a:buSzPts val="1400"/>
              <a:buNone/>
            </a:pPr>
            <a:r>
              <a:rPr lang="en-US" sz="1200" b="0" i="0" u="none" strike="noStrike" cap="none" baseline="0" dirty="0" smtClean="0">
                <a:solidFill>
                  <a:schemeClr val="dk1"/>
                </a:solidFill>
                <a:latin typeface="Calibri"/>
                <a:ea typeface="Calibri"/>
                <a:cs typeface="Calibri"/>
                <a:sym typeface="Calibri"/>
              </a:rPr>
              <a:t>Module (2)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bawng</a:t>
            </a:r>
            <a:r>
              <a:rPr lang="en-US" sz="1200" b="0" i="0" u="none" strike="noStrike" cap="none" baseline="0" dirty="0" smtClean="0">
                <a:solidFill>
                  <a:schemeClr val="dk1"/>
                </a:solidFill>
                <a:latin typeface="Calibri"/>
                <a:ea typeface="Calibri"/>
                <a:cs typeface="Calibri"/>
                <a:sym typeface="Calibri"/>
              </a:rPr>
              <a:t> ban </a:t>
            </a:r>
            <a:r>
              <a:rPr lang="en-US" sz="1200" b="0" i="0" u="none" strike="noStrike" cap="none" baseline="0" dirty="0" err="1" smtClean="0">
                <a:solidFill>
                  <a:schemeClr val="dk1"/>
                </a:solidFill>
                <a:latin typeface="Calibri"/>
                <a:ea typeface="Calibri"/>
                <a:cs typeface="Calibri"/>
                <a:sym typeface="Calibri"/>
              </a:rPr>
              <a:t>wa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 </a:t>
            </a:r>
            <a:r>
              <a:rPr lang="en-US" sz="1200" b="0" i="0" u="none" strike="noStrike" cap="none" baseline="0" dirty="0" err="1" smtClean="0">
                <a:solidFill>
                  <a:schemeClr val="dk1"/>
                </a:solidFill>
                <a:latin typeface="Calibri"/>
                <a:ea typeface="Calibri"/>
                <a:cs typeface="Calibri"/>
                <a:sym typeface="Calibri"/>
              </a:rPr>
              <a:t>shani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shagu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ganawn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mazum</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n-gun jaw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mahkai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shaga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seng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kung </a:t>
            </a:r>
            <a:r>
              <a:rPr lang="en-US" sz="1200" b="0" i="0" u="none" strike="noStrike" cap="none" baseline="0" dirty="0" err="1" smtClean="0">
                <a:solidFill>
                  <a:schemeClr val="dk1"/>
                </a:solidFill>
                <a:latin typeface="Calibri"/>
                <a:ea typeface="Calibri"/>
                <a:cs typeface="Calibri"/>
                <a:sym typeface="Calibri"/>
              </a:rPr>
              <a:t>kyang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nkau</a:t>
            </a:r>
            <a:r>
              <a:rPr lang="en-US" sz="1200" b="0" i="0" u="none" strike="noStrike" cap="none" baseline="0" dirty="0" smtClean="0">
                <a:solidFill>
                  <a:schemeClr val="dk1"/>
                </a:solidFill>
                <a:latin typeface="Calibri"/>
                <a:ea typeface="Calibri"/>
                <a:cs typeface="Calibri"/>
                <a:sym typeface="Calibri"/>
              </a:rPr>
              <a:t> mi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10000"/>
              </a:lnSpc>
              <a:spcBef>
                <a:spcPts val="0"/>
              </a:spcBef>
              <a:spcAft>
                <a:spcPts val="0"/>
              </a:spcAft>
              <a:buClr>
                <a:schemeClr val="dk1"/>
              </a:buClr>
              <a:buSzPts val="2800"/>
              <a:buFont typeface="Arial"/>
              <a:buNone/>
            </a:pPr>
            <a:endPar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endParaRPr>
          </a:p>
          <a:p>
            <a:pPr marL="0" marR="0" lvl="0" indent="0" algn="l" rtl="0">
              <a:lnSpc>
                <a:spcPct val="110000"/>
              </a:lnSpc>
              <a:spcBef>
                <a:spcPts val="0"/>
              </a:spcBef>
              <a:spcAft>
                <a:spcPts val="0"/>
              </a:spcAft>
              <a:buClr>
                <a:schemeClr val="dk1"/>
              </a:buClr>
              <a:buSzPts val="2800"/>
              <a:buFont typeface="Arial"/>
              <a:buNone/>
            </a:pP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Module(2)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hta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ka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madun</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dirty="0" smtClean="0">
                <a:solidFill>
                  <a:schemeClr val="dk1"/>
                </a:solidFill>
                <a:latin typeface="Pyidaungsu" panose="020B0502040204020203" pitchFamily="34" charset="0"/>
                <a:cs typeface="Pyidaungsu" panose="020B0502040204020203" pitchFamily="34" charset="0"/>
              </a:rPr>
              <a:t>da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n-gun jaw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garum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shingtau</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ya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matut</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ma</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hkai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tsun</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shaga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hte</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seng</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kung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kyang</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ni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gaw</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maga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mi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na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masha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grau</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kaja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hkam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sha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ni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hkam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sha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wa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lu</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hkra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garum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ya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na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matu</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law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htam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endParaRPr lang="en-US" dirty="0" smtClean="0">
              <a:latin typeface="Pyidaungsu" panose="020B0502040204020203" pitchFamily="34" charset="0"/>
              <a:cs typeface="Pyidaungsu" panose="020B0502040204020203" pitchFamily="34" charset="0"/>
            </a:endParaRPr>
          </a:p>
          <a:p>
            <a:pPr marL="292100" marR="0" lvl="0" indent="-292100" algn="l" rtl="0">
              <a:lnSpc>
                <a:spcPct val="110000"/>
              </a:lnSpc>
              <a:spcBef>
                <a:spcPts val="0"/>
              </a:spcBef>
              <a:spcAft>
                <a:spcPts val="0"/>
              </a:spcAft>
              <a:buClr>
                <a:schemeClr val="dk1"/>
              </a:buClr>
              <a:buSzPts val="2800"/>
              <a:buFont typeface="Arial"/>
              <a:buChar char="•"/>
            </a:pP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Tinang</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hkum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tinang</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shachyen</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shaga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a:t>
            </a:r>
          </a:p>
          <a:p>
            <a:pPr marL="285750" marR="0" lvl="0" indent="-285750" algn="l" rtl="0">
              <a:lnSpc>
                <a:spcPct val="110000"/>
              </a:lnSpc>
              <a:spcBef>
                <a:spcPts val="0"/>
              </a:spcBef>
              <a:spcAft>
                <a:spcPts val="0"/>
              </a:spcAft>
              <a:buClr>
                <a:schemeClr val="dk1"/>
              </a:buClr>
              <a:buSzPts val="2800"/>
              <a:buFont typeface="Arial"/>
              <a:buChar char="•"/>
            </a:pP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Masan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hkra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madat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ya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a:t>
            </a:r>
          </a:p>
          <a:p>
            <a:pPr marL="285750" marR="0" lvl="0" indent="-285750" algn="l" rtl="0">
              <a:lnSpc>
                <a:spcPct val="110000"/>
              </a:lnSpc>
              <a:spcBef>
                <a:spcPts val="0"/>
              </a:spcBef>
              <a:spcAft>
                <a:spcPts val="0"/>
              </a:spcAft>
              <a:buClr>
                <a:schemeClr val="dk1"/>
              </a:buClr>
              <a:buSzPts val="2800"/>
              <a:buFont typeface="Arial"/>
              <a:buChar char="•"/>
            </a:pP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tau lam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madun</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a:t>
            </a:r>
          </a:p>
          <a:p>
            <a:pPr marR="0" lvl="0" algn="l" rtl="0">
              <a:lnSpc>
                <a:spcPct val="110000"/>
              </a:lnSpc>
              <a:spcBef>
                <a:spcPts val="0"/>
              </a:spcBef>
              <a:spcAft>
                <a:spcPts val="0"/>
              </a:spcAft>
              <a:buClr>
                <a:schemeClr val="dk1"/>
              </a:buClr>
              <a:buSzPts val="2800"/>
            </a:pPr>
            <a:r>
              <a:rPr lang="en-US" sz="1200" dirty="0" smtClean="0">
                <a:solidFill>
                  <a:schemeClr val="dk1"/>
                </a:solidFill>
                <a:latin typeface="Pyidaungsu" panose="020B0502040204020203" pitchFamily="34" charset="0"/>
                <a:cs typeface="Pyidaungsu" panose="020B0502040204020203" pitchFamily="34" charset="0"/>
              </a:rPr>
              <a:t>La ma </a:t>
            </a:r>
            <a:r>
              <a:rPr lang="en-US" sz="1200" dirty="0" err="1" smtClean="0">
                <a:solidFill>
                  <a:schemeClr val="dk1"/>
                </a:solidFill>
                <a:latin typeface="Pyidaungsu" panose="020B0502040204020203" pitchFamily="34" charset="0"/>
                <a:cs typeface="Pyidaungsu" panose="020B0502040204020203" pitchFamily="34" charset="0"/>
              </a:rPr>
              <a:t>na</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masha</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langai</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gaw</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garum</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shingtau</a:t>
            </a:r>
            <a:r>
              <a:rPr lang="en-US" sz="1200" dirty="0" smtClean="0">
                <a:solidFill>
                  <a:schemeClr val="dk1"/>
                </a:solidFill>
                <a:latin typeface="Pyidaungsu" panose="020B0502040204020203" pitchFamily="34" charset="0"/>
                <a:cs typeface="Pyidaungsu" panose="020B0502040204020203" pitchFamily="34" charset="0"/>
              </a:rPr>
              <a:t> lam </a:t>
            </a:r>
            <a:r>
              <a:rPr lang="en-US" sz="1200" dirty="0" err="1" smtClean="0">
                <a:solidFill>
                  <a:schemeClr val="dk1"/>
                </a:solidFill>
                <a:latin typeface="Pyidaungsu" panose="020B0502040204020203" pitchFamily="34" charset="0"/>
                <a:cs typeface="Pyidaungsu" panose="020B0502040204020203" pitchFamily="34" charset="0"/>
              </a:rPr>
              <a:t>grau</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ra</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ahkyak</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nga</a:t>
            </a:r>
            <a:r>
              <a:rPr lang="en-US" sz="1200" dirty="0" smtClean="0">
                <a:solidFill>
                  <a:schemeClr val="dk1"/>
                </a:solidFill>
                <a:latin typeface="Pyidaungsu" panose="020B0502040204020203" pitchFamily="34" charset="0"/>
                <a:cs typeface="Pyidaungsu" panose="020B0502040204020203" pitchFamily="34" charset="0"/>
              </a:rPr>
              <a:t> yang </a:t>
            </a:r>
            <a:r>
              <a:rPr lang="en-US" sz="1200" dirty="0" err="1" smtClean="0">
                <a:solidFill>
                  <a:schemeClr val="dk1"/>
                </a:solidFill>
                <a:latin typeface="Pyidaungsu" panose="020B0502040204020203" pitchFamily="34" charset="0"/>
                <a:cs typeface="Pyidaungsu" panose="020B0502040204020203" pitchFamily="34" charset="0"/>
              </a:rPr>
              <a:t>matut</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na</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madun</a:t>
            </a:r>
            <a:r>
              <a:rPr lang="en-US" sz="1200" dirty="0" smtClean="0">
                <a:solidFill>
                  <a:schemeClr val="dk1"/>
                </a:solidFill>
                <a:latin typeface="Pyidaungsu" panose="020B0502040204020203" pitchFamily="34" charset="0"/>
                <a:cs typeface="Pyidaungsu" panose="020B0502040204020203" pitchFamily="34" charset="0"/>
              </a:rPr>
              <a:t> da ai lam </a:t>
            </a:r>
            <a:r>
              <a:rPr lang="en-US" sz="1200" dirty="0" err="1" smtClean="0">
                <a:solidFill>
                  <a:schemeClr val="dk1"/>
                </a:solidFill>
                <a:latin typeface="Pyidaungsu" panose="020B0502040204020203" pitchFamily="34" charset="0"/>
                <a:cs typeface="Pyidaungsu" panose="020B0502040204020203" pitchFamily="34" charset="0"/>
              </a:rPr>
              <a:t>ni</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gaw</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asung</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shang</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na</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rai</a:t>
            </a:r>
            <a:r>
              <a:rPr lang="en-US" sz="1200" dirty="0" smtClean="0">
                <a:solidFill>
                  <a:schemeClr val="dk1"/>
                </a:solidFill>
                <a:latin typeface="Pyidaungsu" panose="020B0502040204020203" pitchFamily="34" charset="0"/>
                <a:cs typeface="Pyidaungsu" panose="020B0502040204020203" pitchFamily="34" charset="0"/>
              </a:rPr>
              <a:t> </a:t>
            </a:r>
            <a:r>
              <a:rPr lang="en-US" sz="1200" dirty="0" err="1" smtClean="0">
                <a:solidFill>
                  <a:schemeClr val="dk1"/>
                </a:solidFill>
                <a:latin typeface="Pyidaungsu" panose="020B0502040204020203" pitchFamily="34" charset="0"/>
                <a:cs typeface="Pyidaungsu" panose="020B0502040204020203" pitchFamily="34" charset="0"/>
              </a:rPr>
              <a:t>nga</a:t>
            </a:r>
            <a:r>
              <a:rPr lang="en-US" sz="1200" dirty="0" smtClean="0">
                <a:solidFill>
                  <a:schemeClr val="dk1"/>
                </a:solidFill>
                <a:latin typeface="Pyidaungsu" panose="020B0502040204020203" pitchFamily="34" charset="0"/>
                <a:cs typeface="Pyidaungsu" panose="020B0502040204020203" pitchFamily="34" charset="0"/>
              </a:rPr>
              <a:t> ai</a:t>
            </a:r>
            <a:endParaRPr lang="en-US" dirty="0" smtClean="0">
              <a:latin typeface="Pyidaungsu" panose="020B0502040204020203" pitchFamily="34" charset="0"/>
              <a:cs typeface="Pyidaungsu" panose="020B0502040204020203" pitchFamily="34" charset="0"/>
            </a:endParaRPr>
          </a:p>
          <a:p>
            <a:pPr marL="457200" marR="0" lvl="0" indent="-22860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96" name="Google Shape;19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smtClean="0">
                <a:latin typeface="Pyidaungsu" panose="020B0502040204020203" pitchFamily="34" charset="0"/>
                <a:cs typeface="Pyidaungsu" panose="020B0502040204020203" pitchFamily="34" charset="0"/>
                <a:sym typeface="Arial"/>
              </a:rPr>
              <a:t>Shawng</a:t>
            </a:r>
            <a:r>
              <a:rPr lang="en-US" sz="1200" dirty="0" smtClean="0">
                <a:latin typeface="Pyidaungsu" panose="020B0502040204020203" pitchFamily="34" charset="0"/>
                <a:cs typeface="Pyidaungsu" panose="020B0502040204020203" pitchFamily="34" charset="0"/>
                <a:sym typeface="Arial"/>
              </a:rPr>
              <a:t> n-nan </a:t>
            </a:r>
            <a:r>
              <a:rPr lang="en-US" sz="1200" dirty="0" err="1" smtClean="0">
                <a:latin typeface="Pyidaungsu" panose="020B0502040204020203" pitchFamily="34" charset="0"/>
                <a:cs typeface="Pyidaungsu" panose="020B0502040204020203" pitchFamily="34" charset="0"/>
                <a:sym typeface="Arial"/>
              </a:rPr>
              <a:t>dai</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masha</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hpe</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grau</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gaja</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mai</a:t>
            </a:r>
            <a:r>
              <a:rPr lang="en-US" sz="1200" dirty="0" smtClean="0">
                <a:latin typeface="Pyidaungsu" panose="020B0502040204020203" pitchFamily="34" charset="0"/>
                <a:cs typeface="Pyidaungsu" panose="020B0502040204020203" pitchFamily="34" charset="0"/>
                <a:sym typeface="Arial"/>
              </a:rPr>
              <a:t> ai </a:t>
            </a:r>
            <a:r>
              <a:rPr lang="en-US" sz="1200" dirty="0" err="1" smtClean="0">
                <a:latin typeface="Pyidaungsu" panose="020B0502040204020203" pitchFamily="34" charset="0"/>
                <a:cs typeface="Pyidaungsu" panose="020B0502040204020203" pitchFamily="34" charset="0"/>
                <a:sym typeface="Arial"/>
              </a:rPr>
              <a:t>myit</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hkam</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sha</a:t>
            </a:r>
            <a:r>
              <a:rPr lang="en-US" sz="1200" dirty="0" smtClean="0">
                <a:latin typeface="Pyidaungsu" panose="020B0502040204020203" pitchFamily="34" charset="0"/>
                <a:cs typeface="Pyidaungsu" panose="020B0502040204020203" pitchFamily="34" charset="0"/>
                <a:sym typeface="Arial"/>
              </a:rPr>
              <a:t> lam a </a:t>
            </a:r>
            <a:r>
              <a:rPr lang="en-US" sz="1200" dirty="0" err="1" smtClean="0">
                <a:latin typeface="Pyidaungsu" panose="020B0502040204020203" pitchFamily="34" charset="0"/>
                <a:cs typeface="Pyidaungsu" panose="020B0502040204020203" pitchFamily="34" charset="0"/>
                <a:sym typeface="Arial"/>
              </a:rPr>
              <a:t>matu</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shi</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galaw</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lu</a:t>
            </a:r>
            <a:r>
              <a:rPr lang="en-US" sz="1200" dirty="0" smtClean="0">
                <a:latin typeface="Pyidaungsu" panose="020B0502040204020203" pitchFamily="34" charset="0"/>
                <a:cs typeface="Pyidaungsu" panose="020B0502040204020203" pitchFamily="34" charset="0"/>
                <a:sym typeface="Arial"/>
              </a:rPr>
              <a:t> </a:t>
            </a:r>
            <a:r>
              <a:rPr lang="en-US" sz="1200" dirty="0" err="1" smtClean="0">
                <a:latin typeface="Pyidaungsu" panose="020B0502040204020203" pitchFamily="34" charset="0"/>
                <a:cs typeface="Pyidaungsu" panose="020B0502040204020203" pitchFamily="34" charset="0"/>
                <a:sym typeface="Arial"/>
              </a:rPr>
              <a:t>na</a:t>
            </a:r>
            <a:r>
              <a:rPr lang="en-US" sz="1200" dirty="0" smtClean="0">
                <a:latin typeface="Pyidaungsu" panose="020B0502040204020203" pitchFamily="34" charset="0"/>
                <a:cs typeface="Pyidaungsu" panose="020B0502040204020203" pitchFamily="34" charset="0"/>
                <a:sym typeface="Arial"/>
              </a:rPr>
              <a:t> lam </a:t>
            </a:r>
            <a:r>
              <a:rPr lang="en-US" sz="1200" dirty="0" err="1" smtClean="0">
                <a:latin typeface="Pyidaungsu" panose="020B0502040204020203" pitchFamily="34" charset="0"/>
                <a:cs typeface="Pyidaungsu" panose="020B0502040204020203" pitchFamily="34" charset="0"/>
              </a:rPr>
              <a:t>langai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hpe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myit</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yu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matu</a:t>
            </a:r>
            <a:r>
              <a:rPr lang="en-US" sz="1200" dirty="0" smtClean="0">
                <a:latin typeface="Pyidaungsu" panose="020B0502040204020203" pitchFamily="34" charset="0"/>
                <a:cs typeface="Pyidaungsu" panose="020B0502040204020203" pitchFamily="34" charset="0"/>
              </a:rPr>
              <a:t> n-gun jaw u. </a:t>
            </a:r>
            <a:br>
              <a:rPr lang="en-US" sz="1200" dirty="0" smtClean="0">
                <a:latin typeface="Pyidaungsu" panose="020B0502040204020203" pitchFamily="34" charset="0"/>
                <a:cs typeface="Pyidaungsu" panose="020B0502040204020203" pitchFamily="34" charset="0"/>
              </a:rPr>
            </a:br>
            <a:r>
              <a:rPr lang="en-US" sz="1200" dirty="0" err="1" smtClean="0">
                <a:latin typeface="Pyidaungsu" panose="020B0502040204020203" pitchFamily="34" charset="0"/>
                <a:cs typeface="Pyidaungsu" panose="020B0502040204020203" pitchFamily="34" charset="0"/>
              </a:rPr>
              <a:t>Myit</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tsam</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pu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ba</a:t>
            </a:r>
            <a:r>
              <a:rPr lang="en-US" sz="1200" dirty="0" smtClean="0">
                <a:latin typeface="Pyidaungsu" panose="020B0502040204020203" pitchFamily="34" charset="0"/>
                <a:cs typeface="Pyidaungsu" panose="020B0502040204020203" pitchFamily="34" charset="0"/>
              </a:rPr>
              <a:t> lam </a:t>
            </a:r>
            <a:r>
              <a:rPr lang="en-US" sz="1200" dirty="0" err="1" smtClean="0">
                <a:latin typeface="Pyidaungsu" panose="020B0502040204020203" pitchFamily="34" charset="0"/>
                <a:cs typeface="Pyidaungsu" panose="020B0502040204020203" pitchFamily="34" charset="0"/>
              </a:rPr>
              <a:t>hkam</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sha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nga</a:t>
            </a:r>
            <a:r>
              <a:rPr lang="en-US" sz="1200" dirty="0" smtClean="0">
                <a:latin typeface="Pyidaungsu" panose="020B0502040204020203" pitchFamily="34" charset="0"/>
                <a:cs typeface="Pyidaungsu" panose="020B0502040204020203" pitchFamily="34" charset="0"/>
              </a:rPr>
              <a:t> ten </a:t>
            </a:r>
            <a:r>
              <a:rPr lang="en-US" sz="1200" dirty="0" err="1" smtClean="0">
                <a:latin typeface="Pyidaungsu" panose="020B0502040204020203" pitchFamily="34" charset="0"/>
                <a:cs typeface="Pyidaungsu" panose="020B0502040204020203" pitchFamily="34" charset="0"/>
              </a:rPr>
              <a:t>hta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tinang</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hkum</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tinang</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garum</a:t>
            </a:r>
            <a:r>
              <a:rPr lang="en-US" sz="1200" dirty="0" smtClean="0">
                <a:latin typeface="Pyidaungsu" panose="020B0502040204020203" pitchFamily="34" charset="0"/>
                <a:cs typeface="Pyidaungsu" panose="020B0502040204020203" pitchFamily="34" charset="0"/>
              </a:rPr>
              <a:t> la ai </a:t>
            </a:r>
            <a:r>
              <a:rPr lang="en-US" sz="1200" dirty="0" err="1" smtClean="0">
                <a:latin typeface="Pyidaungsu" panose="020B0502040204020203" pitchFamily="34" charset="0"/>
                <a:cs typeface="Pyidaungsu" panose="020B0502040204020203" pitchFamily="34" charset="0"/>
              </a:rPr>
              <a:t>lai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masa</a:t>
            </a:r>
            <a:r>
              <a:rPr lang="en-US" sz="1200" baseline="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nga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ngut</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chyalu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mung</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mai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byin</a:t>
            </a:r>
            <a:r>
              <a:rPr lang="en-US" sz="1200" dirty="0" smtClean="0">
                <a:latin typeface="Pyidaungsu" panose="020B0502040204020203" pitchFamily="34" charset="0"/>
                <a:cs typeface="Pyidaungsu" panose="020B0502040204020203" pitchFamily="34" charset="0"/>
              </a:rPr>
              <a:t> ai. Dai </a:t>
            </a:r>
            <a:r>
              <a:rPr lang="en-US" sz="1200" dirty="0" err="1" smtClean="0">
                <a:latin typeface="Pyidaungsu" panose="020B0502040204020203" pitchFamily="34" charset="0"/>
                <a:cs typeface="Pyidaungsu" panose="020B0502040204020203" pitchFamily="34" charset="0"/>
              </a:rPr>
              <a:t>machye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hpe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bai</a:t>
            </a:r>
            <a:r>
              <a:rPr lang="en-US" sz="1200" dirty="0" smtClean="0">
                <a:latin typeface="Pyidaungsu" panose="020B0502040204020203" pitchFamily="34" charset="0"/>
                <a:cs typeface="Pyidaungsu" panose="020B0502040204020203" pitchFamily="34" charset="0"/>
              </a:rPr>
              <a:t> tam </a:t>
            </a:r>
            <a:r>
              <a:rPr lang="en-US" sz="1200" dirty="0" err="1" smtClean="0">
                <a:latin typeface="Pyidaungsu" panose="020B0502040204020203" pitchFamily="34" charset="0"/>
                <a:cs typeface="Pyidaungsu" panose="020B0502040204020203" pitchFamily="34" charset="0"/>
              </a:rPr>
              <a:t>shapraw</a:t>
            </a:r>
            <a:r>
              <a:rPr lang="en-US" sz="1200" dirty="0" smtClean="0">
                <a:latin typeface="Pyidaungsu" panose="020B0502040204020203" pitchFamily="34" charset="0"/>
                <a:cs typeface="Pyidaungsu" panose="020B0502040204020203" pitchFamily="34" charset="0"/>
              </a:rPr>
              <a:t> la </a:t>
            </a:r>
            <a:r>
              <a:rPr lang="en-US" sz="1200" dirty="0" err="1" smtClean="0">
                <a:latin typeface="Pyidaungsu" panose="020B0502040204020203" pitchFamily="34" charset="0"/>
                <a:cs typeface="Pyidaungsu" panose="020B0502040204020203" pitchFamily="34" charset="0"/>
              </a:rPr>
              <a:t>lu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matu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lawu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ga</a:t>
            </a:r>
            <a:r>
              <a:rPr lang="en-US" sz="1200" dirty="0" smtClean="0">
                <a:latin typeface="Pyidaungsu" panose="020B0502040204020203" pitchFamily="34" charset="0"/>
                <a:cs typeface="Pyidaungsu" panose="020B0502040204020203" pitchFamily="34" charset="0"/>
              </a:rPr>
              <a:t> san </a:t>
            </a:r>
            <a:r>
              <a:rPr lang="en-US" sz="1200" dirty="0" err="1" smtClean="0">
                <a:latin typeface="Pyidaungsu" panose="020B0502040204020203" pitchFamily="34" charset="0"/>
                <a:cs typeface="Pyidaungsu" panose="020B0502040204020203" pitchFamily="34" charset="0"/>
              </a:rPr>
              <a:t>ni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hpe</a:t>
            </a:r>
            <a:r>
              <a:rPr lang="en-US" sz="1200" dirty="0" smtClean="0">
                <a:latin typeface="Pyidaungsu" panose="020B0502040204020203" pitchFamily="34" charset="0"/>
                <a:cs typeface="Pyidaungsu" panose="020B0502040204020203" pitchFamily="34" charset="0"/>
              </a:rPr>
              <a:t> san u.</a:t>
            </a:r>
            <a:endParaRPr lang="en-US" sz="800" dirty="0" smtClean="0">
              <a:latin typeface="Arial"/>
              <a:ea typeface="Arial"/>
              <a:cs typeface="Arial"/>
              <a:sym typeface="Arial"/>
            </a:endParaRPr>
          </a:p>
          <a:p>
            <a:pPr marL="0" lvl="0" indent="0" algn="l" rtl="0">
              <a:lnSpc>
                <a:spcPct val="100000"/>
              </a:lnSpc>
              <a:spcBef>
                <a:spcPts val="0"/>
              </a:spcBef>
              <a:spcAft>
                <a:spcPts val="0"/>
              </a:spcAft>
              <a:buSzPts val="1400"/>
              <a:buNone/>
            </a:pP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Moi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ndai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zawn</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wa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aten</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hta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tinang</a:t>
            </a:r>
            <a:r>
              <a:rPr lang="en-US" sz="1200" b="0" i="0" u="none" strike="noStrike" baseline="0" dirty="0" smtClean="0">
                <a:solidFill>
                  <a:schemeClr val="dk1"/>
                </a:solidFill>
                <a:latin typeface="Calibri"/>
                <a:ea typeface="Calibri"/>
                <a:cs typeface="Calibri"/>
                <a:sym typeface="Calibri"/>
              </a:rPr>
              <a:t> a </a:t>
            </a:r>
            <a:r>
              <a:rPr lang="en-US" sz="1200" b="0" i="0" u="none" strike="noStrike" baseline="0" dirty="0" err="1" smtClean="0">
                <a:solidFill>
                  <a:schemeClr val="dk1"/>
                </a:solidFill>
                <a:latin typeface="Calibri"/>
                <a:ea typeface="Calibri"/>
                <a:cs typeface="Calibri"/>
                <a:sym typeface="Calibri"/>
              </a:rPr>
              <a:t>matu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hpa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gaw</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garum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shingtau</a:t>
            </a:r>
            <a:r>
              <a:rPr lang="en-US" sz="1200" b="0" i="0" u="none" strike="noStrike" baseline="0" dirty="0" smtClean="0">
                <a:solidFill>
                  <a:schemeClr val="dk1"/>
                </a:solidFill>
                <a:latin typeface="Calibri"/>
                <a:ea typeface="Calibri"/>
                <a:cs typeface="Calibri"/>
                <a:sym typeface="Calibri"/>
              </a:rPr>
              <a:t> lam </a:t>
            </a:r>
            <a:r>
              <a:rPr lang="en-US" sz="1200" b="0" i="0" u="none" strike="noStrike" baseline="0" dirty="0" err="1" smtClean="0">
                <a:solidFill>
                  <a:schemeClr val="dk1"/>
                </a:solidFill>
                <a:latin typeface="Calibri"/>
                <a:ea typeface="Calibri"/>
                <a:cs typeface="Calibri"/>
                <a:sym typeface="Calibri"/>
              </a:rPr>
              <a:t>byin</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wa</a:t>
            </a:r>
            <a:r>
              <a:rPr lang="en-US" sz="1200" b="0" i="0" u="none" strike="noStrike" baseline="0" dirty="0" smtClean="0">
                <a:solidFill>
                  <a:schemeClr val="dk1"/>
                </a:solidFill>
                <a:latin typeface="Calibri"/>
                <a:ea typeface="Calibri"/>
                <a:cs typeface="Calibri"/>
                <a:sym typeface="Calibri"/>
              </a:rPr>
              <a:t> ai </a:t>
            </a:r>
            <a:r>
              <a:rPr lang="en-US" sz="1200" b="0" i="0" u="none" strike="noStrike" baseline="0" dirty="0" err="1" smtClean="0">
                <a:solidFill>
                  <a:schemeClr val="dk1"/>
                </a:solidFill>
                <a:latin typeface="Calibri"/>
                <a:ea typeface="Calibri"/>
                <a:cs typeface="Calibri"/>
                <a:sym typeface="Calibri"/>
              </a:rPr>
              <a:t>rai</a:t>
            </a:r>
            <a:r>
              <a:rPr lang="en-US" sz="1200" b="0" i="0" u="none" strike="noStrike" baseline="0"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Shing</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nrai</a:t>
            </a:r>
            <a:r>
              <a:rPr lang="en-US" sz="1200" b="0" i="0" u="none" strike="noStrike" baseline="0"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r>
              <a:rPr lang="en-US" sz="1200" b="0" i="0" u="none" strike="noStrike" baseline="0" dirty="0" smtClean="0">
                <a:solidFill>
                  <a:schemeClr val="dk1"/>
                </a:solidFill>
                <a:latin typeface="Calibri"/>
                <a:ea typeface="Calibri"/>
                <a:cs typeface="Calibri"/>
                <a:sym typeface="Calibri"/>
              </a:rPr>
              <a:t>“</a:t>
            </a:r>
            <a:r>
              <a:rPr lang="en-US" sz="1200" b="0" i="0" u="none" strike="noStrike" baseline="0" dirty="0" err="1" smtClean="0">
                <a:solidFill>
                  <a:schemeClr val="dk1"/>
                </a:solidFill>
                <a:latin typeface="Calibri"/>
                <a:ea typeface="Calibri"/>
                <a:cs typeface="Calibri"/>
                <a:sym typeface="Calibri"/>
              </a:rPr>
              <a:t>Ya</a:t>
            </a:r>
            <a:r>
              <a:rPr lang="en-US" sz="1200" b="0" i="0" u="none" strike="noStrike" baseline="0" dirty="0" smtClean="0">
                <a:solidFill>
                  <a:schemeClr val="dk1"/>
                </a:solidFill>
                <a:latin typeface="Calibri"/>
                <a:ea typeface="Calibri"/>
                <a:cs typeface="Calibri"/>
                <a:sym typeface="Calibri"/>
              </a:rPr>
              <a:t> ten </a:t>
            </a:r>
            <a:r>
              <a:rPr lang="en-US" sz="1200" b="0" i="0" u="none" strike="noStrike" baseline="0" dirty="0" err="1" smtClean="0">
                <a:solidFill>
                  <a:schemeClr val="dk1"/>
                </a:solidFill>
                <a:latin typeface="Calibri"/>
                <a:ea typeface="Calibri"/>
                <a:cs typeface="Calibri"/>
                <a:sym typeface="Calibri"/>
              </a:rPr>
              <a:t>hta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tinang</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nga</a:t>
            </a:r>
            <a:r>
              <a:rPr lang="en-US" sz="1200" b="0" i="0" u="none" strike="noStrike" baseline="0" dirty="0" smtClean="0">
                <a:solidFill>
                  <a:schemeClr val="dk1"/>
                </a:solidFill>
                <a:latin typeface="Calibri"/>
                <a:ea typeface="Calibri"/>
                <a:cs typeface="Calibri"/>
                <a:sym typeface="Calibri"/>
              </a:rPr>
              <a:t> ai </a:t>
            </a:r>
            <a:r>
              <a:rPr lang="en-US" sz="1200" b="0" i="0" u="none" strike="noStrike" baseline="0" dirty="0" err="1" smtClean="0">
                <a:solidFill>
                  <a:schemeClr val="dk1"/>
                </a:solidFill>
                <a:latin typeface="Calibri"/>
                <a:ea typeface="Calibri"/>
                <a:cs typeface="Calibri"/>
                <a:sym typeface="Calibri"/>
              </a:rPr>
              <a:t>hpe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kaja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wa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matu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hpa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galaw</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rai</a:t>
            </a:r>
            <a:r>
              <a:rPr lang="en-US" sz="1200" b="0" i="0" u="none" strike="noStrike" baseline="0" dirty="0" smtClean="0">
                <a:solidFill>
                  <a:schemeClr val="dk1"/>
                </a:solidFill>
                <a:latin typeface="Calibri"/>
                <a:ea typeface="Calibri"/>
                <a:cs typeface="Calibri"/>
                <a:sym typeface="Calibri"/>
              </a:rPr>
              <a:t>?”</a:t>
            </a:r>
            <a:r>
              <a:rPr lang="en-US" sz="1200" b="1" i="0" u="none" strike="noStrike" dirty="0">
                <a:solidFill>
                  <a:schemeClr val="dk1"/>
                </a:solidFill>
                <a:latin typeface="Calibri"/>
                <a:ea typeface="Calibri"/>
                <a:cs typeface="Calibri"/>
                <a:sym typeface="Calibri"/>
              </a:rPr>
              <a:t/>
            </a:r>
            <a:br>
              <a:rPr lang="en-US" sz="1200" b="1" i="0" u="none" strike="noStrike" dirty="0">
                <a:solidFill>
                  <a:schemeClr val="dk1"/>
                </a:solidFill>
                <a:latin typeface="Calibri"/>
                <a:ea typeface="Calibri"/>
                <a:cs typeface="Calibri"/>
                <a:sym typeface="Calibri"/>
              </a:rPr>
            </a:br>
            <a:endParaRPr b="0" dirty="0"/>
          </a:p>
        </p:txBody>
      </p:sp>
      <p:sp>
        <p:nvSpPr>
          <p:cNvPr id="204" name="Google Shape;20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smtClean="0">
                <a:latin typeface="Arial"/>
                <a:ea typeface="Arial"/>
                <a:cs typeface="Arial"/>
                <a:sym typeface="Arial"/>
              </a:rPr>
              <a:t>Shanhte</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lama ma </a:t>
            </a:r>
            <a:r>
              <a:rPr lang="en-US" sz="1200" dirty="0" err="1" smtClean="0"/>
              <a:t>hpe</a:t>
            </a:r>
            <a:r>
              <a:rPr lang="en-US" sz="1200" dirty="0" smtClean="0"/>
              <a:t> </a:t>
            </a:r>
            <a:r>
              <a:rPr lang="en-US" sz="1200" dirty="0" err="1" smtClean="0"/>
              <a:t>sawk</a:t>
            </a:r>
            <a:r>
              <a:rPr lang="en-US" sz="1200" baseline="0" dirty="0" smtClean="0"/>
              <a:t> </a:t>
            </a:r>
            <a:r>
              <a:rPr lang="en-US" sz="1200" baseline="0" dirty="0" err="1" smtClean="0"/>
              <a:t>shapraw</a:t>
            </a:r>
            <a:r>
              <a:rPr lang="en-US" sz="1200" baseline="0" dirty="0" smtClean="0"/>
              <a:t> </a:t>
            </a:r>
            <a:r>
              <a:rPr lang="en-US" sz="1200" baseline="0" dirty="0" err="1" smtClean="0"/>
              <a:t>lu</a:t>
            </a:r>
            <a:r>
              <a:rPr lang="en-US" sz="1200" baseline="0" dirty="0" smtClean="0"/>
              <a:t> </a:t>
            </a:r>
            <a:r>
              <a:rPr lang="en-US" sz="1200" baseline="0" dirty="0" err="1" smtClean="0"/>
              <a:t>na</a:t>
            </a:r>
            <a:r>
              <a:rPr lang="en-US" sz="1200" baseline="0" dirty="0" smtClean="0"/>
              <a:t> </a:t>
            </a:r>
            <a:r>
              <a:rPr lang="en-US" sz="1200" baseline="0" dirty="0" err="1" smtClean="0"/>
              <a:t>matu</a:t>
            </a:r>
            <a:r>
              <a:rPr lang="en-US" sz="1200" dirty="0" smtClean="0"/>
              <a:t> </a:t>
            </a:r>
            <a:r>
              <a:rPr lang="en-US" sz="1200" dirty="0" err="1" smtClean="0"/>
              <a:t>agin</a:t>
            </a:r>
            <a:r>
              <a:rPr lang="en-US" sz="1200" dirty="0" smtClean="0"/>
              <a:t> </a:t>
            </a:r>
            <a:r>
              <a:rPr lang="en-US" sz="1200" dirty="0" err="1" smtClean="0"/>
              <a:t>agang</a:t>
            </a:r>
            <a:r>
              <a:rPr lang="en-US" sz="1200" dirty="0" smtClean="0"/>
              <a:t> </a:t>
            </a:r>
            <a:r>
              <a:rPr lang="en-US" sz="1200" dirty="0" err="1" smtClean="0"/>
              <a:t>myit</a:t>
            </a:r>
            <a:r>
              <a:rPr lang="en-US" sz="1200" dirty="0" smtClean="0"/>
              <a:t> </a:t>
            </a:r>
            <a:r>
              <a:rPr lang="en-US" sz="1200" dirty="0" err="1" smtClean="0"/>
              <a:t>yu</a:t>
            </a:r>
            <a:r>
              <a:rPr lang="en-US" sz="1200" dirty="0" smtClean="0"/>
              <a:t> sum </a:t>
            </a:r>
            <a:r>
              <a:rPr lang="en-US" sz="1200" dirty="0" err="1" smtClean="0"/>
              <a:t>ru</a:t>
            </a:r>
            <a:r>
              <a:rPr lang="en-US" sz="1200" dirty="0" smtClean="0"/>
              <a:t> taw yang </a:t>
            </a:r>
            <a:r>
              <a:rPr lang="en-US" sz="1200" dirty="0" err="1" smtClean="0"/>
              <a:t>tinang</a:t>
            </a:r>
            <a:r>
              <a:rPr lang="en-US" sz="1200" dirty="0" smtClean="0"/>
              <a:t> </a:t>
            </a:r>
            <a:r>
              <a:rPr lang="en-US" sz="1200" dirty="0" err="1" smtClean="0"/>
              <a:t>hku</a:t>
            </a:r>
            <a:r>
              <a:rPr lang="en-US" sz="1200" dirty="0" smtClean="0"/>
              <a:t> </a:t>
            </a:r>
            <a:r>
              <a:rPr lang="en-US" sz="1200" dirty="0" err="1" smtClean="0"/>
              <a:t>na</a:t>
            </a:r>
            <a:r>
              <a:rPr lang="en-US" sz="1200" baseline="0" dirty="0" smtClean="0"/>
              <a:t> </a:t>
            </a:r>
            <a:r>
              <a:rPr lang="en-US" sz="1200" dirty="0" err="1" smtClean="0"/>
              <a:t>npawt</a:t>
            </a:r>
            <a:r>
              <a:rPr lang="en-US" sz="1200" dirty="0" smtClean="0"/>
              <a:t> </a:t>
            </a:r>
            <a:r>
              <a:rPr lang="en-US" sz="1200" dirty="0" err="1" smtClean="0"/>
              <a:t>hpang</a:t>
            </a:r>
            <a:r>
              <a:rPr lang="en-US" sz="1200" dirty="0" smtClean="0"/>
              <a:t> </a:t>
            </a:r>
            <a:r>
              <a:rPr lang="en-US" sz="1200" dirty="0" err="1" smtClean="0"/>
              <a:t>dat</a:t>
            </a:r>
            <a:r>
              <a:rPr lang="en-US" sz="1200" dirty="0" smtClean="0"/>
              <a:t> </a:t>
            </a:r>
            <a:r>
              <a:rPr lang="en-US" sz="1200" dirty="0" err="1" smtClean="0"/>
              <a:t>ya</a:t>
            </a:r>
            <a:r>
              <a:rPr lang="en-US" sz="1200" dirty="0" smtClean="0"/>
              <a:t> u.</a:t>
            </a:r>
            <a:r>
              <a:rPr lang="en-US" sz="800" baseline="0" dirty="0" smtClean="0">
                <a:latin typeface="Arial"/>
                <a:cs typeface="Arial"/>
                <a:sym typeface="Arial"/>
              </a:rPr>
              <a:t> </a:t>
            </a:r>
            <a:endParaRPr lang="en-US" sz="800" b="1" baseline="0" dirty="0" smtClean="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800" b="0" i="0" u="none" strike="noStrike" cap="none" baseline="0" dirty="0" err="1" smtClean="0">
                <a:solidFill>
                  <a:schemeClr val="dk1"/>
                </a:solidFill>
                <a:latin typeface="Arial"/>
                <a:ea typeface="Calibri"/>
                <a:cs typeface="Arial"/>
                <a:sym typeface="Arial"/>
              </a:rPr>
              <a:t>Ga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shadawn</a:t>
            </a:r>
            <a:r>
              <a:rPr lang="en-US" sz="800" b="0" i="0" u="none" strike="noStrike" cap="none" baseline="0" dirty="0" smtClean="0">
                <a:solidFill>
                  <a:schemeClr val="dk1"/>
                </a:solidFill>
                <a:latin typeface="Arial"/>
                <a:ea typeface="Calibri"/>
                <a:cs typeface="Arial"/>
                <a:sym typeface="Arial"/>
              </a:rPr>
              <a:t>- “ </a:t>
            </a:r>
            <a:r>
              <a:rPr lang="en-US" sz="800" b="0" i="0" u="none" strike="noStrike" cap="none" baseline="0" dirty="0" err="1" smtClean="0">
                <a:solidFill>
                  <a:schemeClr val="dk1"/>
                </a:solidFill>
                <a:latin typeface="Arial"/>
                <a:ea typeface="Calibri"/>
                <a:cs typeface="Arial"/>
                <a:sym typeface="Arial"/>
              </a:rPr>
              <a:t>Tinang</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hpe</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garum</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shingtau</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ya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na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masha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nga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ai</a:t>
            </a:r>
            <a:r>
              <a:rPr lang="en-US" sz="800" b="0" i="0" u="none" strike="noStrike" cap="none" baseline="0" dirty="0" smtClean="0">
                <a:solidFill>
                  <a:schemeClr val="dk1"/>
                </a:solidFill>
                <a:latin typeface="Arial"/>
                <a:ea typeface="Calibri"/>
                <a:cs typeface="Arial"/>
                <a:sym typeface="Arial"/>
              </a:rPr>
              <a:t> i? , “</a:t>
            </a:r>
            <a:r>
              <a:rPr lang="en-US" sz="800" b="0" i="0" u="none" strike="noStrike" cap="none" baseline="0" dirty="0" err="1" smtClean="0">
                <a:solidFill>
                  <a:schemeClr val="dk1"/>
                </a:solidFill>
                <a:latin typeface="Arial"/>
                <a:ea typeface="Calibri"/>
                <a:cs typeface="Arial"/>
                <a:sym typeface="Arial"/>
              </a:rPr>
              <a:t>tinang</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ra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sharawng</a:t>
            </a:r>
            <a:r>
              <a:rPr lang="en-US" sz="800" b="0" i="0" u="none" strike="noStrike" cap="none" baseline="0" dirty="0" smtClean="0">
                <a:solidFill>
                  <a:schemeClr val="dk1"/>
                </a:solidFill>
                <a:latin typeface="Arial"/>
                <a:ea typeface="Calibri"/>
                <a:cs typeface="Arial"/>
                <a:sym typeface="Arial"/>
              </a:rPr>
              <a:t> n-</a:t>
            </a:r>
            <a:r>
              <a:rPr lang="en-US" sz="800" b="0" i="0" u="none" strike="noStrike" cap="none" baseline="0" dirty="0" err="1" smtClean="0">
                <a:solidFill>
                  <a:schemeClr val="dk1"/>
                </a:solidFill>
                <a:latin typeface="Arial"/>
                <a:ea typeface="Calibri"/>
                <a:cs typeface="Arial"/>
                <a:sym typeface="Arial"/>
              </a:rPr>
              <a:t>na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galaw</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wa</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ga</a:t>
            </a:r>
            <a:r>
              <a:rPr lang="en-US" sz="800" b="0" i="0" u="none" strike="noStrike" cap="none" baseline="0" dirty="0" smtClean="0">
                <a:solidFill>
                  <a:schemeClr val="dk1"/>
                </a:solidFill>
                <a:latin typeface="Arial"/>
                <a:ea typeface="Calibri"/>
                <a:cs typeface="Arial"/>
                <a:sym typeface="Arial"/>
              </a:rPr>
              <a:t> ai </a:t>
            </a:r>
            <a:r>
              <a:rPr lang="en-US" sz="800" b="0" i="0" u="none" strike="noStrike" cap="none" baseline="0" dirty="0" err="1" smtClean="0">
                <a:solidFill>
                  <a:schemeClr val="dk1"/>
                </a:solidFill>
                <a:latin typeface="Arial"/>
                <a:ea typeface="Calibri"/>
                <a:cs typeface="Arial"/>
                <a:sym typeface="Arial"/>
              </a:rPr>
              <a:t>bungli</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langai</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lagai</a:t>
            </a:r>
            <a:r>
              <a:rPr lang="en-US" sz="800" b="0" i="0" u="none" strike="noStrike" cap="none" baseline="0" dirty="0" smtClean="0">
                <a:solidFill>
                  <a:schemeClr val="dk1"/>
                </a:solidFill>
                <a:latin typeface="Arial"/>
                <a:ea typeface="Calibri"/>
                <a:cs typeface="Arial"/>
                <a:sym typeface="Arial"/>
              </a:rPr>
              <a:t> </a:t>
            </a:r>
            <a:r>
              <a:rPr lang="en-US" sz="800" b="0" i="0" u="none" strike="noStrike" cap="none" baseline="0" dirty="0" err="1" smtClean="0">
                <a:solidFill>
                  <a:schemeClr val="dk1"/>
                </a:solidFill>
                <a:latin typeface="Arial"/>
                <a:ea typeface="Calibri"/>
                <a:cs typeface="Arial"/>
                <a:sym typeface="Arial"/>
              </a:rPr>
              <a:t>nga</a:t>
            </a:r>
            <a:r>
              <a:rPr lang="en-US" sz="800" b="0" i="0" u="none" strike="noStrike" cap="none" baseline="0" dirty="0" smtClean="0">
                <a:solidFill>
                  <a:schemeClr val="dk1"/>
                </a:solidFill>
                <a:latin typeface="Arial"/>
                <a:ea typeface="Calibri"/>
                <a:cs typeface="Arial"/>
                <a:sym typeface="Arial"/>
              </a:rPr>
              <a:t> ai i?</a:t>
            </a:r>
          </a:p>
          <a:p>
            <a:pPr marL="0" marR="0" lvl="0" indent="0" algn="l" rtl="0">
              <a:lnSpc>
                <a:spcPct val="100000"/>
              </a:lnSpc>
              <a:spcBef>
                <a:spcPts val="0"/>
              </a:spcBef>
              <a:spcAft>
                <a:spcPts val="0"/>
              </a:spcAft>
              <a:buClr>
                <a:srgbClr val="000000"/>
              </a:buClr>
              <a:buSzPts val="1400"/>
              <a:buFont typeface="Arial"/>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0" dirty="0"/>
              <a:t/>
            </a:r>
            <a:br>
              <a:rPr lang="en-US" b="0" dirty="0"/>
            </a:br>
            <a:endParaRPr dirty="0"/>
          </a:p>
        </p:txBody>
      </p:sp>
      <p:sp>
        <p:nvSpPr>
          <p:cNvPr id="211" name="Google Shape;21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3838" lvl="0" indent="4760">
              <a:buSzPts val="2118"/>
            </a:pP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kaw</a:t>
            </a:r>
            <a:r>
              <a:rPr lang="en-US" sz="1100" i="1" dirty="0" smtClean="0">
                <a:solidFill>
                  <a:srgbClr val="3F3F3F"/>
                </a:solidFill>
              </a:rPr>
              <a:t> </a:t>
            </a:r>
            <a:r>
              <a:rPr lang="en-US" sz="1100" i="1" dirty="0" smtClean="0">
                <a:solidFill>
                  <a:srgbClr val="3F3F3F"/>
                </a:solidFill>
                <a:latin typeface="Arial"/>
                <a:ea typeface="Arial"/>
                <a:cs typeface="Arial"/>
                <a:sym typeface="Arial"/>
              </a:rPr>
              <a:t>Lotus Circle a  </a:t>
            </a:r>
            <a:r>
              <a:rPr lang="en-US" sz="1100" i="1" dirty="0" err="1" smtClean="0">
                <a:solidFill>
                  <a:srgbClr val="3F3F3F"/>
                </a:solidFill>
                <a:latin typeface="Arial"/>
                <a:ea typeface="Arial"/>
                <a:cs typeface="Arial"/>
                <a:sym typeface="Arial"/>
              </a:rPr>
              <a:t>garum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shingtau</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hte</a:t>
            </a:r>
            <a:r>
              <a:rPr lang="en-US" sz="1100" i="1" dirty="0" smtClean="0">
                <a:solidFill>
                  <a:srgbClr val="3F3F3F"/>
                </a:solidFill>
                <a:latin typeface="Arial"/>
                <a:ea typeface="Arial"/>
                <a:cs typeface="Arial"/>
                <a:sym typeface="Arial"/>
              </a:rPr>
              <a:t> Asia </a:t>
            </a:r>
            <a:r>
              <a:rPr lang="en-US" sz="1100" i="1" dirty="0" err="1" smtClean="0">
                <a:solidFill>
                  <a:srgbClr val="3F3F3F"/>
                </a:solidFill>
                <a:latin typeface="Arial"/>
                <a:ea typeface="Arial"/>
                <a:cs typeface="Arial"/>
                <a:sym typeface="Arial"/>
              </a:rPr>
              <a:t>Foundation,Good</a:t>
            </a:r>
            <a:r>
              <a:rPr lang="en-US" sz="1100" i="1" dirty="0" smtClean="0">
                <a:solidFill>
                  <a:srgbClr val="3F3F3F"/>
                </a:solidFill>
                <a:latin typeface="Arial"/>
                <a:ea typeface="Arial"/>
                <a:cs typeface="Arial"/>
                <a:sym typeface="Arial"/>
              </a:rPr>
              <a:t> Practice Group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smtClean="0">
                <a:solidFill>
                  <a:srgbClr val="3F3F3F"/>
                </a:solidFill>
              </a:rPr>
              <a:t>(online)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 </a:t>
            </a:r>
            <a:r>
              <a:rPr lang="en-US" sz="1100" i="1" dirty="0" err="1" smtClean="0">
                <a:solidFill>
                  <a:srgbClr val="3F3F3F"/>
                </a:solidFill>
              </a:rPr>
              <a:t>ningpawt</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kung </a:t>
            </a:r>
            <a:r>
              <a:rPr lang="en-US" sz="1100" i="1" dirty="0" err="1" smtClean="0">
                <a:solidFill>
                  <a:srgbClr val="3F3F3F"/>
                </a:solidFill>
              </a:rPr>
              <a:t>kyang</a:t>
            </a:r>
            <a:r>
              <a:rPr lang="en-US" sz="1100" i="1" dirty="0" smtClean="0">
                <a:solidFill>
                  <a:srgbClr val="3F3F3F"/>
                </a:solidFill>
              </a:rPr>
              <a:t> ai lam- Sri Lanka </a:t>
            </a:r>
            <a:r>
              <a:rPr lang="en-US" sz="1100" i="1" dirty="0" err="1" smtClean="0">
                <a:solidFill>
                  <a:srgbClr val="3F3F3F"/>
                </a:solidFill>
              </a:rPr>
              <a:t>Mung</a:t>
            </a:r>
            <a:r>
              <a:rPr lang="en-US" sz="1100" i="1" dirty="0" smtClean="0">
                <a:solidFill>
                  <a:srgbClr val="3F3F3F"/>
                </a:solidFill>
              </a:rPr>
              <a:t> </a:t>
            </a:r>
            <a:r>
              <a:rPr lang="en-US" sz="1100" i="1" dirty="0" err="1" smtClean="0">
                <a:solidFill>
                  <a:srgbClr val="3F3F3F"/>
                </a:solidFill>
              </a:rPr>
              <a:t>dan</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shawng</a:t>
            </a:r>
            <a:r>
              <a:rPr lang="en-US" sz="1100" i="1" dirty="0" smtClean="0">
                <a:solidFill>
                  <a:srgbClr val="3F3F3F"/>
                </a:solidFill>
              </a:rPr>
              <a:t> lam </a:t>
            </a:r>
            <a:r>
              <a:rPr lang="en-US" sz="1100" i="1" dirty="0" err="1" smtClean="0">
                <a:solidFill>
                  <a:srgbClr val="3F3F3F"/>
                </a:solidFill>
              </a:rPr>
              <a:t>hta</a:t>
            </a:r>
            <a:r>
              <a:rPr lang="en-US" sz="1100" i="1" dirty="0" smtClean="0">
                <a:solidFill>
                  <a:srgbClr val="3F3F3F"/>
                </a:solidFill>
              </a:rPr>
              <a:t> </a:t>
            </a:r>
            <a:r>
              <a:rPr lang="en-US" sz="1100" i="1" dirty="0" err="1" smtClean="0">
                <a:solidFill>
                  <a:srgbClr val="3F3F3F"/>
                </a:solidFill>
              </a:rPr>
              <a:t>hti</a:t>
            </a:r>
            <a:r>
              <a:rPr lang="en-US" sz="1100" i="1" dirty="0" smtClean="0">
                <a:solidFill>
                  <a:srgbClr val="3F3F3F"/>
                </a:solidFill>
              </a:rPr>
              <a:t> </a:t>
            </a:r>
            <a:r>
              <a:rPr lang="en-US" sz="1100" i="1" dirty="0" err="1" smtClean="0">
                <a:solidFill>
                  <a:srgbClr val="3F3F3F"/>
                </a:solidFill>
              </a:rPr>
              <a:t>htang</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nhtoi</a:t>
            </a:r>
            <a:r>
              <a:rPr lang="en-US" sz="1100" i="1" dirty="0" smtClean="0">
                <a:solidFill>
                  <a:srgbClr val="3F3F3F"/>
                </a:solidFill>
              </a:rPr>
              <a:t> </a:t>
            </a:r>
            <a:r>
              <a:rPr lang="en-US" sz="1100" i="1" dirty="0" err="1" smtClean="0">
                <a:solidFill>
                  <a:srgbClr val="3F3F3F"/>
                </a:solidFill>
              </a:rPr>
              <a:t>kadun</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tawn</a:t>
            </a:r>
            <a:r>
              <a:rPr lang="en-US" sz="1100" i="1" dirty="0" smtClean="0">
                <a:solidFill>
                  <a:srgbClr val="3F3F3F"/>
                </a:solidFill>
              </a:rPr>
              <a:t> ai. Sri Lanka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sharin</a:t>
            </a:r>
            <a:r>
              <a:rPr lang="en-US" sz="1100" i="1" dirty="0" smtClean="0">
                <a:solidFill>
                  <a:srgbClr val="3F3F3F"/>
                </a:solidFill>
              </a:rPr>
              <a:t> </a:t>
            </a:r>
            <a:r>
              <a:rPr lang="en-US" sz="1100" i="1" dirty="0" err="1" smtClean="0">
                <a:solidFill>
                  <a:srgbClr val="3F3F3F"/>
                </a:solidFill>
              </a:rPr>
              <a:t>hpawng</a:t>
            </a:r>
            <a:r>
              <a:rPr lang="en-US" sz="1100" i="1" dirty="0" smtClean="0">
                <a:solidFill>
                  <a:srgbClr val="3F3F3F"/>
                </a:solidFill>
              </a:rPr>
              <a:t>  </a:t>
            </a:r>
            <a:r>
              <a:rPr lang="en-US" sz="1100" i="1" dirty="0" err="1" smtClean="0">
                <a:solidFill>
                  <a:srgbClr val="3F3F3F"/>
                </a:solidFil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3"/>
              </a:rPr>
              <a:t>https://psychosocialskills.teachable.com/</a:t>
            </a:r>
            <a:r>
              <a:rPr lang="en-US" sz="1100" i="1" dirty="0" smtClean="0">
                <a:latin typeface="Arial"/>
                <a:ea typeface="Arial"/>
                <a:cs typeface="Arial"/>
                <a:sym typeface="Arial"/>
              </a:rPr>
              <a: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hpung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hkum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ginjaw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komati</a:t>
            </a:r>
            <a:r>
              <a:rPr lang="en-US" sz="1100" i="1" dirty="0" smtClean="0">
                <a:solidFill>
                  <a:srgbClr val="3F3F3F"/>
                </a:solidFill>
                <a:latin typeface="Arial"/>
                <a:ea typeface="Arial"/>
                <a:cs typeface="Arial"/>
                <a:sym typeface="Arial"/>
              </a:rPr>
              <a:t>(Inter-Agency Standing Committee - IASC)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Myit</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seng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garum</a:t>
            </a:r>
            <a:r>
              <a:rPr lang="en-US" sz="1100" i="1" dirty="0" smtClean="0">
                <a:solidFill>
                  <a:srgbClr val="3F3F3F"/>
                </a:solidFill>
              </a:rPr>
              <a:t> </a:t>
            </a:r>
            <a:r>
              <a:rPr lang="en-US" sz="1100" i="1" dirty="0" err="1" smtClean="0">
                <a:solidFill>
                  <a:srgbClr val="3F3F3F"/>
                </a:solidFill>
              </a:rPr>
              <a:t>shingtau</a:t>
            </a:r>
            <a:r>
              <a:rPr lang="en-US" sz="1100" i="1" dirty="0" smtClean="0">
                <a:solidFill>
                  <a:srgbClr val="3F3F3F"/>
                </a:solidFill>
              </a:rPr>
              <a:t> </a:t>
            </a:r>
            <a:r>
              <a:rPr lang="en-US" sz="1100" i="1" dirty="0" err="1" smtClean="0">
                <a:solidFill>
                  <a:srgbClr val="3F3F3F"/>
                </a:solidFill>
              </a:rPr>
              <a:t>ya</a:t>
            </a:r>
            <a:r>
              <a:rPr lang="en-US" sz="1100" i="1" dirty="0" smtClean="0">
                <a:solidFill>
                  <a:srgbClr val="3F3F3F"/>
                </a:solidFill>
              </a:rPr>
              <a:t> ai lam </a:t>
            </a:r>
            <a:r>
              <a:rPr lang="en-US" sz="1100" i="1" dirty="0" err="1" smtClean="0">
                <a:solidFill>
                  <a:srgbClr val="3F3F3F"/>
                </a:solidFill>
                <a:latin typeface="Arial"/>
                <a:ea typeface="Arial"/>
                <a:cs typeface="Arial"/>
                <a:sym typeface="Arial"/>
              </a:rPr>
              <a:t>ningpawt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madung</a:t>
            </a:r>
            <a:r>
              <a:rPr lang="en-US" sz="1100" i="1" dirty="0" smtClean="0">
                <a:solidFill>
                  <a:srgbClr val="3F3F3F"/>
                </a:solidFill>
                <a:latin typeface="Arial"/>
                <a:ea typeface="Arial"/>
                <a:cs typeface="Arial"/>
                <a:sym typeface="Arial"/>
              </a:rPr>
              <a:t> kung </a:t>
            </a:r>
            <a:r>
              <a:rPr lang="en-US" sz="1100" i="1" dirty="0" err="1" smtClean="0">
                <a:solidFill>
                  <a:srgbClr val="3F3F3F"/>
                </a:solidFill>
                <a:latin typeface="Arial"/>
                <a:ea typeface="Arial"/>
                <a:cs typeface="Arial"/>
                <a:sym typeface="Arial"/>
              </a:rPr>
              <a:t>kyang</a:t>
            </a:r>
            <a:r>
              <a:rPr lang="en-US" sz="1100" i="1" dirty="0" smtClean="0">
                <a:solidFill>
                  <a:srgbClr val="3F3F3F"/>
                </a:solidFill>
                <a:latin typeface="Arial"/>
                <a:ea typeface="Arial"/>
                <a:cs typeface="Arial"/>
                <a:sym typeface="Arial"/>
              </a:rPr>
              <a:t> ai lam- Covid-19 </a:t>
            </a:r>
            <a:r>
              <a:rPr lang="en-US" sz="1100" i="1" dirty="0" err="1" smtClean="0">
                <a:solidFill>
                  <a:srgbClr val="3F3F3F"/>
                </a:solidFill>
                <a:latin typeface="Arial"/>
                <a:ea typeface="Arial"/>
                <a:cs typeface="Arial"/>
                <a:sym typeface="Arial"/>
              </a:rPr>
              <a:t>ladaw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htihtang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shakut</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shaja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matsun</a:t>
            </a:r>
            <a:r>
              <a:rPr lang="en-US" sz="1100" i="1" dirty="0" smtClean="0">
                <a:solidFill>
                  <a:srgbClr val="3F3F3F"/>
                </a:solidFill>
                <a:latin typeface="Arial"/>
                <a:ea typeface="Arial"/>
                <a:cs typeface="Arial"/>
                <a:sym typeface="Arial"/>
              </a:rPr>
              <a:t> lam”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IASC </a:t>
            </a:r>
            <a:r>
              <a:rPr lang="en-US" sz="1100" i="1" dirty="0" err="1" smtClean="0">
                <a:solidFill>
                  <a:srgbClr val="3F3F3F"/>
                </a:solidFill>
                <a:latin typeface="Arial"/>
                <a:ea typeface="Arial"/>
                <a:cs typeface="Arial"/>
                <a:sym typeface="Arial"/>
              </a:rPr>
              <a:t>gaw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gale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lawm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ginlam</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Shr</a:t>
            </a:r>
            <a:r>
              <a:rPr lang="en-US" sz="1100" i="1" dirty="0" smtClean="0">
                <a:solidFill>
                  <a:srgbClr val="3F3F3F"/>
                </a:solidFill>
                <a:latin typeface="Arial"/>
                <a:ea typeface="Arial"/>
                <a:cs typeface="Arial"/>
                <a:sym typeface="Arial"/>
              </a:rPr>
              <a:t>)</a:t>
            </a:r>
            <a:r>
              <a:rPr lang="en-US" sz="1100" i="1" dirty="0" err="1" smtClean="0">
                <a:solidFill>
                  <a:srgbClr val="3F3F3F"/>
                </a:solidFill>
                <a:latin typeface="Arial"/>
                <a:ea typeface="Arial"/>
                <a:cs typeface="Arial"/>
                <a:sym typeface="Arial"/>
              </a:rPr>
              <a:t>tup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hkrak</a:t>
            </a:r>
            <a:r>
              <a:rPr lang="en-US" sz="1100" i="1" dirty="0" smtClean="0">
                <a:solidFill>
                  <a:srgbClr val="3F3F3F"/>
                </a:solidFill>
                <a:latin typeface="Arial"/>
                <a:ea typeface="Arial"/>
                <a:cs typeface="Arial"/>
                <a:sym typeface="Arial"/>
              </a:rPr>
              <a:t> ten ai lam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lit  n-</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 </a:t>
            </a: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lakap</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lai</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baw</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jet bang da </a:t>
            </a:r>
            <a:r>
              <a:rPr lang="en-US" sz="1100" i="1" dirty="0" err="1" smtClean="0">
                <a:solidFill>
                  <a:srgbClr val="3F3F3F"/>
                </a:solidFill>
              </a:rPr>
              <a:t>ga</a:t>
            </a:r>
            <a:r>
              <a:rPr lang="en-US" sz="1100" i="1" dirty="0" smtClean="0">
                <a:solidFill>
                  <a:srgbClr val="3F3F3F"/>
                </a:solidFill>
              </a:rPr>
              <a:t> ai.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zawn</a:t>
            </a:r>
            <a:r>
              <a:rPr lang="en-US" sz="1100" i="1" dirty="0" smtClean="0">
                <a:solidFill>
                  <a:srgbClr val="3F3F3F"/>
                </a:solidFil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da ai lam </a:t>
            </a:r>
            <a:r>
              <a:rPr lang="en-US" sz="1100" i="1" dirty="0" err="1" smtClean="0">
                <a:solidFill>
                  <a:srgbClr val="3F3F3F"/>
                </a:solidFill>
              </a:rPr>
              <a:t>gaw</a:t>
            </a:r>
            <a:r>
              <a:rPr lang="en-US" sz="1100" i="1" dirty="0" smtClean="0">
                <a:solidFill>
                  <a:srgbClr val="3F3F3F"/>
                </a:solidFill>
              </a:rPr>
              <a:t> </a:t>
            </a:r>
            <a:r>
              <a:rPr lang="en-US" sz="1100" i="1" dirty="0" err="1" smtClean="0">
                <a:solidFill>
                  <a:srgbClr val="3F3F3F"/>
                </a:solidFill>
              </a:rPr>
              <a:t>hpung</a:t>
            </a:r>
            <a:r>
              <a:rPr lang="en-US" sz="1100" i="1" dirty="0" smtClean="0">
                <a:solidFill>
                  <a:srgbClr val="3F3F3F"/>
                </a:solidFill>
              </a:rPr>
              <a:t> </a:t>
            </a:r>
            <a:r>
              <a:rPr lang="en-US" sz="1100" i="1" dirty="0" err="1" smtClean="0">
                <a:solidFill>
                  <a:srgbClr val="3F3F3F"/>
                </a:solidFill>
              </a:rPr>
              <a:t>hkum</a:t>
            </a:r>
            <a:r>
              <a:rPr lang="en-US" sz="1100" i="1" dirty="0" smtClean="0">
                <a:solidFill>
                  <a:srgbClr val="3F3F3F"/>
                </a:solidFill>
              </a:rPr>
              <a:t> </a:t>
            </a:r>
            <a:r>
              <a:rPr lang="en-US" sz="1100" i="1" dirty="0" err="1" smtClean="0">
                <a:solidFill>
                  <a:srgbClr val="3F3F3F"/>
                </a:solidFill>
              </a:rPr>
              <a:t>ginjaw</a:t>
            </a:r>
            <a:r>
              <a:rPr lang="en-US" sz="1100" i="1" dirty="0" smtClean="0">
                <a:solidFill>
                  <a:srgbClr val="3F3F3F"/>
                </a:solidFill>
              </a:rPr>
              <a:t> </a:t>
            </a:r>
            <a:r>
              <a:rPr lang="en-US" sz="1100" i="1" dirty="0" err="1" smtClean="0">
                <a:solidFill>
                  <a:srgbClr val="3F3F3F"/>
                </a:solidFill>
              </a:rPr>
              <a:t>komati</a:t>
            </a:r>
            <a:r>
              <a:rPr lang="en-US" sz="1100" i="1" dirty="0" smtClean="0">
                <a:solidFill>
                  <a:srgbClr val="3F3F3F"/>
                </a:solidFill>
              </a:rPr>
              <a:t> </a:t>
            </a:r>
            <a:r>
              <a:rPr lang="en-US" sz="1100" i="1" dirty="0" smtClean="0">
                <a:solidFill>
                  <a:srgbClr val="3F3F3F"/>
                </a:solidFill>
                <a:latin typeface="Arial"/>
                <a:ea typeface="Arial"/>
                <a:cs typeface="Arial"/>
                <a:sym typeface="Arial"/>
              </a:rPr>
              <a:t>(IASC)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n-</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galaw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da ai lam </a:t>
            </a:r>
            <a:r>
              <a:rPr lang="en-US" sz="1100" i="1" dirty="0" err="1" smtClean="0">
                <a:solidFill>
                  <a:srgbClr val="3F3F3F"/>
                </a:solidFill>
                <a:latin typeface="Arial"/>
                <a:ea typeface="Arial"/>
                <a:cs typeface="Arial"/>
                <a:sym typeface="Arial"/>
              </a:rPr>
              <a:t>nrai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dirty="0" err="1" smtClean="0">
                <a:solidFill>
                  <a:srgbClr val="3F3F3F"/>
                </a:solidFill>
              </a:rPr>
              <a:t>Ndai</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lakap</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da ai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lawm</a:t>
            </a:r>
            <a:r>
              <a:rPr lang="en-US" sz="1100" i="1" dirty="0" smtClean="0">
                <a:solidFill>
                  <a:srgbClr val="3F3F3F"/>
                </a:solidFill>
              </a:rPr>
              <a:t> </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ginlam</a:t>
            </a:r>
            <a:r>
              <a:rPr lang="en-US" sz="1100" i="1" dirty="0" smtClean="0">
                <a:solidFill>
                  <a:srgbClr val="3F3F3F"/>
                </a:solidFill>
              </a:rPr>
              <a:t> </a:t>
            </a:r>
            <a:r>
              <a:rPr lang="en-US" sz="1100" i="1" dirty="0" err="1" smtClean="0">
                <a:solidFill>
                  <a:srgbClr val="3F3F3F"/>
                </a:solidFill>
              </a:rPr>
              <a:t>ni</a:t>
            </a:r>
            <a:r>
              <a:rPr lang="en-US" sz="1100" i="1" dirty="0" smtClean="0">
                <a:solidFill>
                  <a:srgbClr val="3F3F3F"/>
                </a:solidFill>
              </a:rPr>
              <a:t>( </a:t>
            </a:r>
            <a:r>
              <a:rPr lang="en-US" sz="1100" i="1" dirty="0" err="1" smtClean="0">
                <a:solidFill>
                  <a:srgbClr val="3F3F3F"/>
                </a:solidFill>
              </a:rPr>
              <a:t>Shr</a:t>
            </a:r>
            <a:r>
              <a:rPr lang="en-US" sz="1100" i="1" dirty="0" smtClean="0">
                <a:solidFill>
                  <a:srgbClr val="3F3F3F"/>
                </a:solidFill>
              </a:rPr>
              <a:t>)</a:t>
            </a:r>
            <a:r>
              <a:rPr lang="en-US" sz="1100" i="1" dirty="0" err="1" smtClean="0">
                <a:solidFill>
                  <a:srgbClr val="3F3F3F"/>
                </a:solidFill>
              </a:rPr>
              <a:t>tup</a:t>
            </a:r>
            <a:r>
              <a:rPr lang="en-US" sz="1100" i="1" dirty="0" smtClean="0">
                <a:solidFill>
                  <a:srgbClr val="3F3F3F"/>
                </a:solidFill>
              </a:rPr>
              <a:t> </a:t>
            </a:r>
            <a:r>
              <a:rPr lang="en-US" sz="1100" i="1" dirty="0" err="1" smtClean="0">
                <a:solidFill>
                  <a:srgbClr val="3F3F3F"/>
                </a:solidFill>
              </a:rPr>
              <a:t>hkrak</a:t>
            </a:r>
            <a:r>
              <a:rPr lang="en-US" sz="1100" i="1" dirty="0" smtClean="0">
                <a:solidFill>
                  <a:srgbClr val="3F3F3F"/>
                </a:solidFill>
              </a:rPr>
              <a:t> ten ai lam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(IASC) </a:t>
            </a:r>
            <a:r>
              <a:rPr lang="en-US" sz="1100" i="1" dirty="0" err="1" smtClean="0">
                <a:solidFill>
                  <a:srgbClr val="3F3F3F"/>
                </a:solidFill>
              </a:rPr>
              <a:t>kaw</a:t>
            </a:r>
            <a:r>
              <a:rPr lang="en-US" sz="1100" i="1" dirty="0" smtClean="0">
                <a:solidFill>
                  <a:srgbClr val="3F3F3F"/>
                </a:solidFill>
              </a:rPr>
              <a:t> lit  n-</a:t>
            </a:r>
            <a:r>
              <a:rPr lang="en-US" sz="1100" i="1" dirty="0" err="1" smtClean="0">
                <a:solidFill>
                  <a:srgbClr val="3F3F3F"/>
                </a:solidFill>
              </a:rPr>
              <a:t>nga</a:t>
            </a:r>
            <a:r>
              <a:rPr lang="en-US" sz="1100" i="1" dirty="0" smtClean="0">
                <a:solidFill>
                  <a:srgbClr val="3F3F3F"/>
                </a:solidFill>
              </a:rPr>
              <a:t> ai. </a:t>
            </a:r>
            <a:r>
              <a:rPr lang="en-US" sz="1100" i="1" dirty="0" err="1" smtClean="0">
                <a:solidFill>
                  <a:srgbClr val="3F3F3F"/>
                </a:solidFill>
              </a:rPr>
              <a:t>Madung</a:t>
            </a:r>
            <a:r>
              <a:rPr lang="en-US" sz="1100" i="1" dirty="0" smtClean="0">
                <a:solidFill>
                  <a:srgbClr val="3F3F3F"/>
                </a:solidFill>
              </a:rPr>
              <a:t> English </a:t>
            </a:r>
            <a:r>
              <a:rPr lang="en-US" sz="1100" i="1" dirty="0" err="1" smtClean="0">
                <a:solidFill>
                  <a:srgbClr val="3F3F3F"/>
                </a:solidFill>
              </a:rPr>
              <a:t>ga</a:t>
            </a:r>
            <a:r>
              <a:rPr lang="en-US" sz="1100" i="1" dirty="0" smtClean="0">
                <a:solidFill>
                  <a:srgbClr val="3F3F3F"/>
                </a:solidFill>
              </a:rPr>
              <a:t>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2022 </a:t>
            </a:r>
            <a:r>
              <a:rPr lang="en-US" sz="1100" i="1" dirty="0" err="1" smtClean="0">
                <a:solidFill>
                  <a:srgbClr val="3F3F3F"/>
                </a:solidFill>
              </a:rPr>
              <a:t>ning</a:t>
            </a:r>
            <a:r>
              <a:rPr lang="en-US" sz="1100" i="1" dirty="0" smtClean="0">
                <a:solidFill>
                  <a:srgbClr val="3F3F3F"/>
                </a:solidFill>
              </a:rPr>
              <a:t> </a:t>
            </a:r>
            <a:r>
              <a:rPr lang="en-US" sz="1100" i="1" dirty="0" err="1" smtClean="0">
                <a:solidFill>
                  <a:srgbClr val="3F3F3F"/>
                </a:solidFill>
              </a:rPr>
              <a:t>kaw</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smtClean="0">
                <a:solidFill>
                  <a:srgbClr val="3F3F3F"/>
                </a:solidFill>
                <a:latin typeface="Arial"/>
                <a:ea typeface="Arial"/>
                <a:cs typeface="Arial"/>
                <a:sym typeface="Arial"/>
              </a:rPr>
              <a:t>“Inter-Agency Standing Committee - Basic Psychosocial Skills: A Guide for COVID-19 Responders.’ License: CC BY-NC-SA 3.0 IGO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IASC </a:t>
            </a:r>
            <a:r>
              <a:rPr lang="en-US" sz="1100" i="1" dirty="0" err="1" smtClean="0">
                <a:solidFill>
                  <a:srgbClr val="3F3F3F"/>
                </a:solidFill>
                <a:latin typeface="Arial"/>
                <a:ea typeface="Arial"/>
                <a:cs typeface="Arial"/>
                <a:sym typeface="Arial"/>
              </a:rPr>
              <a:t>hku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ten </a:t>
            </a:r>
            <a:r>
              <a:rPr lang="en-US" sz="1100" i="1" dirty="0" err="1" smtClean="0">
                <a:solidFill>
                  <a:srgbClr val="3F3F3F"/>
                </a:solidFill>
                <a:latin typeface="Arial"/>
                <a:ea typeface="Arial"/>
                <a:cs typeface="Arial"/>
                <a:sym typeface="Arial"/>
              </a:rPr>
              <a:t>sha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ka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lajang</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shapraw</a:t>
            </a:r>
            <a:r>
              <a:rPr lang="en-US" sz="1100" i="1" dirty="0" smtClean="0">
                <a:solidFill>
                  <a:srgbClr val="3F3F3F"/>
                </a:solidFill>
                <a:latin typeface="Arial"/>
                <a:ea typeface="Arial"/>
                <a:cs typeface="Arial"/>
                <a:sym typeface="Arial"/>
              </a:rPr>
              <a:t> da ai </a:t>
            </a:r>
            <a:r>
              <a:rPr lang="en-US" sz="1100" i="1" dirty="0" err="1" smtClean="0">
                <a:solidFill>
                  <a:srgbClr val="3F3F3F"/>
                </a:solidFill>
                <a:latin typeface="Arial"/>
                <a:ea typeface="Arial"/>
                <a:cs typeface="Arial"/>
                <a:sym typeface="Arial"/>
              </a:rPr>
              <a:t>laika</a:t>
            </a:r>
            <a:r>
              <a:rPr lang="en-US" sz="1100" i="1" dirty="0" smtClean="0">
                <a:solidFill>
                  <a:srgbClr val="3F3F3F"/>
                </a:solidFill>
                <a:latin typeface="Arial"/>
                <a:ea typeface="Arial"/>
                <a:cs typeface="Arial"/>
                <a:sym typeface="Arial"/>
              </a:rPr>
              <a:t> re </a:t>
            </a:r>
            <a:r>
              <a:rPr lang="en-US" sz="1100" i="1" dirty="0" err="1" smtClean="0">
                <a:solidFill>
                  <a:srgbClr val="3F3F3F"/>
                </a:solidFill>
                <a:latin typeface="Arial"/>
                <a:ea typeface="Arial"/>
                <a:cs typeface="Arial"/>
                <a:sym typeface="Arial"/>
              </a:rPr>
              <a:t>ngu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tara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shang</a:t>
            </a:r>
            <a:r>
              <a:rPr lang="en-US" sz="1100" i="1" dirty="0" smtClean="0">
                <a:solidFill>
                  <a:srgbClr val="3F3F3F"/>
                </a:solidFill>
                <a:latin typeface="Arial"/>
                <a:ea typeface="Arial"/>
                <a:cs typeface="Arial"/>
                <a:sym typeface="Arial"/>
              </a:rPr>
              <a:t> lit </a:t>
            </a:r>
            <a:r>
              <a:rPr lang="en-US" sz="1100" i="1" dirty="0" smtClean="0">
                <a:solidFill>
                  <a:srgbClr val="3F3F3F"/>
                </a:solidFill>
              </a:rPr>
              <a:t> </a:t>
            </a:r>
            <a:r>
              <a:rPr lang="en-US" sz="1100" i="1" dirty="0" smtClean="0">
                <a:solidFill>
                  <a:srgbClr val="3F3F3F"/>
                </a:solidFill>
                <a:latin typeface="Arial"/>
                <a:ea typeface="Arial"/>
                <a:cs typeface="Arial"/>
                <a:sym typeface="Arial"/>
              </a:rPr>
              <a:t>la </a:t>
            </a:r>
            <a:r>
              <a:rPr lang="en-US" sz="1100" i="1" dirty="0" err="1" smtClean="0">
                <a:solidFill>
                  <a:srgbClr val="3F3F3F"/>
                </a:solidFill>
                <a:latin typeface="Arial"/>
                <a:ea typeface="Arial"/>
                <a:cs typeface="Arial"/>
                <a:sym typeface="Arial"/>
              </a:rPr>
              <a:t>ga</a:t>
            </a:r>
            <a:r>
              <a:rPr lang="en-US" sz="1100" i="1" dirty="0" smtClean="0">
                <a:solidFill>
                  <a:srgbClr val="3F3F3F"/>
                </a:solidFill>
                <a:latin typeface="Arial"/>
                <a:ea typeface="Arial"/>
                <a:cs typeface="Arial"/>
                <a:sym typeface="Arial"/>
              </a:rPr>
              <a:t> ai.”</a:t>
            </a:r>
            <a:r>
              <a:rPr lang="en-US" sz="1100" i="1" dirty="0" smtClean="0">
                <a:solidFill>
                  <a:srgbClr val="3F3F3F"/>
                </a:solidFill>
              </a:rPr>
              <a:t> </a:t>
            </a:r>
            <a:r>
              <a:rPr lang="en-US" sz="1100" i="1" u="sng" dirty="0" smtClean="0">
                <a:solidFill>
                  <a:schemeClr val="hlink"/>
                </a:solidFill>
                <a:latin typeface="Arial"/>
                <a:ea typeface="Arial"/>
                <a:cs typeface="Arial"/>
                <a:sym typeface="Arial"/>
                <a:hlinkClick r:id="rId4"/>
              </a:rPr>
              <a:t>https://app.mhpss.net/resource/basic-psychosocial-skills-a-guide-for-covid-</a:t>
            </a:r>
            <a:r>
              <a:rPr lang="en-US" sz="1100" i="1" dirty="0" smtClean="0">
                <a:solidFill>
                  <a:srgbClr val="3F3F3F"/>
                </a:solidFill>
                <a:latin typeface="Arial"/>
                <a:ea typeface="Arial"/>
                <a:cs typeface="Arial"/>
                <a:sym typeface="Arial"/>
              </a:rPr>
              <a:t>19-responders</a:t>
            </a:r>
            <a:endParaRPr lang="en-US" sz="1100" dirty="0" smtClean="0">
              <a:solidFill>
                <a:srgbClr val="3F3F3F"/>
              </a:solidFill>
              <a:latin typeface="Arial"/>
              <a:ea typeface="Arial"/>
              <a:cs typeface="Arial"/>
              <a:sym typeface="Arial"/>
            </a:endParaRPr>
          </a:p>
          <a:p>
            <a:pPr marL="223838" lvl="0" indent="4760">
              <a:lnSpc>
                <a:spcPct val="110000"/>
              </a:lnSpc>
              <a:buSzPts val="2118"/>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rPr>
              <a:t>htuk</a:t>
            </a:r>
            <a:r>
              <a:rPr lang="en-US" sz="1100" i="1" dirty="0" smtClean="0">
                <a:solidFill>
                  <a:srgbClr val="3F3F3F"/>
                </a:solidFill>
              </a:rPr>
              <a:t> </a:t>
            </a:r>
            <a:r>
              <a:rPr lang="en-US" sz="1100" i="1" dirty="0" err="1" smtClean="0">
                <a:solidFill>
                  <a:srgbClr val="3F3F3F"/>
                </a:solidFill>
              </a:rPr>
              <a:t>manu</a:t>
            </a:r>
            <a:r>
              <a:rPr lang="en-US" sz="1100" i="1" dirty="0" smtClean="0">
                <a:solidFill>
                  <a:srgbClr val="3F3F3F"/>
                </a:solidFill>
              </a:rPr>
              <a:t> </a:t>
            </a:r>
            <a:r>
              <a:rPr lang="en-US" sz="1100" i="1" dirty="0" err="1" smtClean="0">
                <a:solidFill>
                  <a:srgbClr val="3F3F3F"/>
                </a:solidFill>
              </a:rPr>
              <a:t>hkra</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gale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laika</a:t>
            </a:r>
            <a:r>
              <a:rPr lang="en-US" sz="1100" i="1" dirty="0" smtClean="0">
                <a:solidFill>
                  <a:srgbClr val="3F3F3F"/>
                </a:solidFill>
              </a:rPr>
              <a:t> </a:t>
            </a:r>
            <a:r>
              <a:rPr lang="en-US" sz="1100" i="1" dirty="0" err="1" smtClean="0">
                <a:solidFill>
                  <a:srgbClr val="3F3F3F"/>
                </a:solidFill>
              </a:rPr>
              <a:t>hpe</a:t>
            </a:r>
            <a:r>
              <a:rPr lang="en-US" sz="1100" i="1" dirty="0" smtClean="0">
                <a:solidFill>
                  <a:srgbClr val="3F3F3F"/>
                </a:solidFill>
              </a:rPr>
              <a:t> </a:t>
            </a:r>
            <a:r>
              <a:rPr lang="en-US" sz="1100" i="1" dirty="0" err="1" smtClean="0">
                <a:solidFill>
                  <a:srgbClr val="3F3F3F"/>
                </a:solidFill>
              </a:rPr>
              <a:t>madung</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da ai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matut</a:t>
            </a:r>
            <a:r>
              <a:rPr lang="en-US" sz="1100" i="1" dirty="0" smtClean="0">
                <a:solidFill>
                  <a:srgbClr val="3F3F3F"/>
                </a:solidFill>
              </a:rPr>
              <a:t> n-</a:t>
            </a:r>
            <a:r>
              <a:rPr lang="en-US" sz="1100" i="1" dirty="0" err="1" smtClean="0">
                <a:solidFill>
                  <a:srgbClr val="3F3F3F"/>
                </a:solidFill>
              </a:rPr>
              <a:t>na</a:t>
            </a:r>
            <a:r>
              <a:rPr lang="en-US" sz="1100" i="1" dirty="0" smtClean="0">
                <a:solidFill>
                  <a:srgbClr val="3F3F3F"/>
                </a:solidFill>
              </a:rPr>
              <a:t> </a:t>
            </a:r>
            <a:r>
              <a:rPr lang="en-US" sz="1100" i="1" dirty="0" err="1" smtClean="0">
                <a:solidFill>
                  <a:srgbClr val="3F3F3F"/>
                </a:solidFill>
              </a:rPr>
              <a:t>bai</a:t>
            </a:r>
            <a:r>
              <a:rPr lang="en-US" sz="1100" i="1" dirty="0" smtClean="0">
                <a:solidFill>
                  <a:srgbClr val="3F3F3F"/>
                </a:solidFill>
              </a:rPr>
              <a:t> </a:t>
            </a:r>
            <a:r>
              <a:rPr lang="en-US" sz="1100" i="1" dirty="0" err="1" smtClean="0">
                <a:solidFill>
                  <a:srgbClr val="3F3F3F"/>
                </a:solidFill>
              </a:rPr>
              <a:t>lajang</a:t>
            </a:r>
            <a:r>
              <a:rPr lang="en-US" sz="1100" i="1" dirty="0" smtClean="0">
                <a:solidFill>
                  <a:srgbClr val="3F3F3F"/>
                </a:solidFill>
              </a:rPr>
              <a:t> ai </a:t>
            </a:r>
            <a:r>
              <a:rPr lang="en-US" sz="1100" i="1" dirty="0" err="1" smtClean="0">
                <a:solidFill>
                  <a:srgbClr val="3F3F3F"/>
                </a:solidFill>
              </a:rPr>
              <a:t>ni</a:t>
            </a:r>
            <a:r>
              <a:rPr lang="en-US" sz="1100" i="1" dirty="0" smtClean="0">
                <a:solidFill>
                  <a:srgbClr val="3F3F3F"/>
                </a:solidFill>
              </a:rPr>
              <a:t> a </a:t>
            </a:r>
            <a:r>
              <a:rPr lang="en-US" sz="1100" i="1" dirty="0" err="1" smtClean="0">
                <a:solidFill>
                  <a:srgbClr val="3F3F3F"/>
                </a:solidFill>
              </a:rPr>
              <a:t>matu</a:t>
            </a:r>
            <a:r>
              <a:rPr lang="en-US" sz="1100" i="1" dirty="0" smtClean="0">
                <a:solidFill>
                  <a:srgbClr val="3F3F3F"/>
                </a:solidFill>
              </a:rPr>
              <a:t> </a:t>
            </a:r>
            <a:r>
              <a:rPr lang="en-US" sz="1100" i="1" dirty="0" err="1" smtClean="0">
                <a:solidFill>
                  <a:srgbClr val="3F3F3F"/>
                </a:solidFill>
              </a:rPr>
              <a:t>ahkang</a:t>
            </a:r>
            <a:r>
              <a:rPr lang="en-US" sz="1100" i="1" dirty="0" smtClean="0">
                <a:solidFill>
                  <a:srgbClr val="3F3F3F"/>
                </a:solidFill>
              </a:rPr>
              <a:t>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bung ai </a:t>
            </a:r>
            <a:r>
              <a:rPr lang="en-US" sz="1100" i="1" dirty="0" err="1" smtClean="0">
                <a:solidFill>
                  <a:srgbClr val="3F3F3F"/>
                </a:solidFill>
              </a:rPr>
              <a:t>lakmat</a:t>
            </a:r>
            <a:r>
              <a:rPr lang="en-US" sz="1100" i="1" dirty="0" smtClean="0">
                <a:solidFill>
                  <a:srgbClr val="3F3F3F"/>
                </a:solidFill>
              </a:rPr>
              <a:t> ( </a:t>
            </a:r>
            <a:r>
              <a:rPr lang="en-US" sz="1100" i="1" dirty="0" err="1" smtClean="0">
                <a:solidFill>
                  <a:srgbClr val="3F3F3F"/>
                </a:solidFill>
              </a:rPr>
              <a:t>Licence</a:t>
            </a:r>
            <a:r>
              <a:rPr lang="en-US" sz="1100" i="1" dirty="0" smtClean="0">
                <a:solidFill>
                  <a:srgbClr val="3F3F3F"/>
                </a:solidFill>
              </a:rPr>
              <a:t> ) </a:t>
            </a:r>
            <a:r>
              <a:rPr lang="en-US" sz="1100" i="1" dirty="0" err="1" smtClean="0">
                <a:solidFill>
                  <a:srgbClr val="3F3F3F"/>
                </a:solidFill>
              </a:rPr>
              <a:t>hte</a:t>
            </a:r>
            <a:r>
              <a:rPr lang="en-US" sz="1100" i="1" dirty="0" smtClean="0">
                <a:solidFill>
                  <a:srgbClr val="3F3F3F"/>
                </a:solidFill>
              </a:rPr>
              <a:t> </a:t>
            </a:r>
            <a:r>
              <a:rPr lang="en-US" sz="1100" i="1" dirty="0" err="1" smtClean="0">
                <a:solidFill>
                  <a:srgbClr val="3F3F3F"/>
                </a:solidFill>
              </a:rPr>
              <a:t>sha</a:t>
            </a:r>
            <a:r>
              <a:rPr lang="en-US" sz="1100" i="1" dirty="0" smtClean="0">
                <a:solidFill>
                  <a:srgbClr val="3F3F3F"/>
                </a:solidFill>
              </a:rPr>
              <a:t> </a:t>
            </a:r>
            <a:r>
              <a:rPr lang="en-US" sz="1100" i="1" dirty="0" err="1" smtClean="0">
                <a:solidFill>
                  <a:srgbClr val="3F3F3F"/>
                </a:solidFill>
              </a:rPr>
              <a:t>ka</a:t>
            </a:r>
            <a:r>
              <a:rPr lang="en-US" sz="1100" i="1" dirty="0" smtClean="0">
                <a:solidFill>
                  <a:srgbClr val="3F3F3F"/>
                </a:solidFill>
              </a:rPr>
              <a:t> </a:t>
            </a:r>
            <a:r>
              <a:rPr lang="en-US" sz="1100" i="1" dirty="0" err="1" smtClean="0">
                <a:solidFill>
                  <a:srgbClr val="3F3F3F"/>
                </a:solidFill>
              </a:rPr>
              <a:t>shapraw</a:t>
            </a:r>
            <a:r>
              <a:rPr lang="en-US" sz="1100" i="1" dirty="0" smtClean="0">
                <a:solidFill>
                  <a:srgbClr val="3F3F3F"/>
                </a:solidFill>
              </a:rPr>
              <a:t> </a:t>
            </a:r>
            <a:r>
              <a:rPr lang="en-US" sz="1100" i="1" dirty="0" err="1" smtClean="0">
                <a:solidFill>
                  <a:srgbClr val="3F3F3F"/>
                </a:solidFill>
              </a:rPr>
              <a:t>ga</a:t>
            </a:r>
            <a:r>
              <a:rPr lang="en-US" sz="1100" i="1" dirty="0" smtClean="0">
                <a:solidFill>
                  <a:srgbClr val="3F3F3F"/>
                </a:solidFill>
              </a:rPr>
              <a:t> ai. </a:t>
            </a:r>
            <a:r>
              <a:rPr lang="en-US" sz="1100" i="1" dirty="0" smtClean="0">
                <a:solidFill>
                  <a:srgbClr val="3F3F3F"/>
                </a:solidFill>
                <a:latin typeface="Arial"/>
                <a:ea typeface="Arial"/>
                <a:cs typeface="Arial"/>
                <a:sym typeface="Arial"/>
              </a:rPr>
              <a:t>CC BY-NC-SA 3.0 IGO </a:t>
            </a:r>
            <a:r>
              <a:rPr lang="en-US" sz="1100" i="1" dirty="0" smtClean="0">
                <a:latin typeface="Arial"/>
                <a:ea typeface="Arial"/>
                <a:cs typeface="Arial"/>
                <a:sym typeface="Arial"/>
              </a:rPr>
              <a:t>(</a:t>
            </a:r>
            <a:r>
              <a:rPr lang="en-US" sz="1100" i="1" u="sng" dirty="0" smtClean="0">
                <a:solidFill>
                  <a:schemeClr val="hlink"/>
                </a:solidFill>
                <a:latin typeface="Arial"/>
                <a:ea typeface="Arial"/>
                <a:cs typeface="Arial"/>
                <a:sym typeface="Arial"/>
                <a:hlinkClick r:id="rId5"/>
              </a:rPr>
              <a:t>https://creativecommons.org/licenses/by-nc-sa/3.0/</a:t>
            </a:r>
            <a:r>
              <a:rPr lang="en-US" sz="1100" i="1" dirty="0" smtClean="0">
                <a:latin typeface="Arial"/>
                <a:ea typeface="Arial"/>
                <a:cs typeface="Arial"/>
                <a:sym typeface="Arial"/>
              </a:rPr>
              <a:t>)</a:t>
            </a:r>
            <a:endParaRPr lang="en-US" sz="1100" dirty="0" smtClean="0">
              <a:latin typeface="Arial"/>
              <a:ea typeface="Arial"/>
              <a:cs typeface="Arial"/>
              <a:sym typeface="Arial"/>
            </a:endParaRPr>
          </a:p>
          <a:p>
            <a:pPr marL="223838" lvl="0" indent="4760">
              <a:lnSpc>
                <a:spcPct val="110000"/>
              </a:lnSpc>
              <a:buSzPts val="2118"/>
            </a:pPr>
            <a:r>
              <a:rPr lang="en-US" sz="1100" i="1" dirty="0" err="1" smtClean="0">
                <a:solidFill>
                  <a:srgbClr val="3F3F3F"/>
                </a:solidFill>
                <a:latin typeface="Arial"/>
                <a:ea typeface="Arial"/>
                <a:cs typeface="Arial"/>
                <a:sym typeface="Arial"/>
              </a:rPr>
              <a:t>Ndai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sharin</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hpawng</a:t>
            </a:r>
            <a:r>
              <a:rPr lang="en-US" sz="1100" i="1" dirty="0" smtClean="0">
                <a:solidFill>
                  <a:srgbClr val="3F3F3F"/>
                </a:solidFill>
                <a:latin typeface="Arial"/>
                <a:ea typeface="Arial"/>
                <a:cs typeface="Arial"/>
                <a:sym typeface="Arial"/>
              </a:rPr>
              <a:t> a </a:t>
            </a:r>
            <a:r>
              <a:rPr lang="en-US" sz="1100" i="1" dirty="0" err="1" smtClean="0">
                <a:solidFill>
                  <a:srgbClr val="3F3F3F"/>
                </a:solidFill>
                <a:latin typeface="Arial"/>
                <a:ea typeface="Arial"/>
                <a:cs typeface="Arial"/>
                <a:sym typeface="Arial"/>
              </a:rPr>
              <a:t>matu</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sumla</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ni</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hpe</a:t>
            </a:r>
            <a:r>
              <a:rPr lang="en-US" sz="1100" i="1" dirty="0" smtClean="0">
                <a:solidFill>
                  <a:srgbClr val="3F3F3F"/>
                </a:solidFill>
                <a:latin typeface="Arial"/>
                <a:ea typeface="Arial"/>
                <a:cs typeface="Arial"/>
                <a:sym typeface="Arial"/>
              </a:rPr>
              <a:t> UNFPA (Myanmar) </a:t>
            </a:r>
            <a:r>
              <a:rPr lang="en-US" sz="1100" i="1" dirty="0" err="1" smtClean="0">
                <a:solidFill>
                  <a:srgbClr val="3F3F3F"/>
                </a:solidFill>
                <a:latin typeface="Arial"/>
                <a:ea typeface="Arial"/>
                <a:cs typeface="Arial"/>
                <a:sym typeface="Arial"/>
              </a:rPr>
              <a:t>kaw</a:t>
            </a:r>
            <a:r>
              <a:rPr lang="en-US" sz="1100" i="1" dirty="0" smtClean="0">
                <a:solidFill>
                  <a:srgbClr val="3F3F3F"/>
                </a:solidFill>
                <a:latin typeface="Arial"/>
                <a:ea typeface="Arial"/>
                <a:cs typeface="Arial"/>
                <a:sym typeface="Arial"/>
              </a:rPr>
              <a:t> </a:t>
            </a:r>
            <a:r>
              <a:rPr lang="en-US" sz="1100" i="1" dirty="0" err="1" smtClean="0">
                <a:solidFill>
                  <a:srgbClr val="3F3F3F"/>
                </a:solidFill>
                <a:latin typeface="Arial"/>
                <a:ea typeface="Arial"/>
                <a:cs typeface="Arial"/>
                <a:sym typeface="Arial"/>
              </a:rPr>
              <a:t>na</a:t>
            </a:r>
            <a:r>
              <a:rPr lang="en-US" sz="1100" i="1" dirty="0" smtClean="0">
                <a:solidFill>
                  <a:srgbClr val="3F3F3F"/>
                </a:solidFill>
                <a:latin typeface="Arial"/>
                <a:ea typeface="Arial"/>
                <a:cs typeface="Arial"/>
                <a:sym typeface="Arial"/>
              </a:rPr>
              <a:t> jaw </a:t>
            </a:r>
            <a:r>
              <a:rPr lang="en-US" sz="1100" i="1" dirty="0" err="1" smtClean="0">
                <a:solidFill>
                  <a:srgbClr val="3F3F3F"/>
                </a:solidFill>
                <a:latin typeface="Arial"/>
                <a:ea typeface="Arial"/>
                <a:cs typeface="Arial"/>
                <a:sym typeface="Arial"/>
              </a:rPr>
              <a:t>ya</a:t>
            </a:r>
            <a:r>
              <a:rPr lang="en-US" sz="1100" i="1" dirty="0" smtClean="0">
                <a:solidFill>
                  <a:srgbClr val="3F3F3F"/>
                </a:solidFill>
                <a:latin typeface="Arial"/>
                <a:ea typeface="Arial"/>
                <a:cs typeface="Arial"/>
                <a:sym typeface="Arial"/>
              </a:rPr>
              <a:t> ai.</a:t>
            </a:r>
            <a:endParaRPr lang="en-US" sz="1100" dirty="0">
              <a:solidFill>
                <a:srgbClr val="3F3F3F"/>
              </a:solidFill>
              <a:latin typeface="Arial"/>
              <a:ea typeface="Arial"/>
              <a:cs typeface="Arial"/>
              <a:sym typeface="Arial"/>
            </a:endParaRPr>
          </a:p>
        </p:txBody>
      </p:sp>
      <p:sp>
        <p:nvSpPr>
          <p:cNvPr id="51" name="Google Shape;51;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err="1" smtClean="0">
                <a:solidFill>
                  <a:schemeClr val="dk1"/>
                </a:solidFill>
                <a:latin typeface="Calibri"/>
                <a:ea typeface="Calibri"/>
                <a:cs typeface="Calibri"/>
                <a:sym typeface="Calibri"/>
              </a:rPr>
              <a:t>Grau</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hkamja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seng</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shaman </a:t>
            </a:r>
            <a:r>
              <a:rPr lang="en-US" sz="1200" b="0" i="0" u="none" strike="noStrike" cap="none" baseline="0" dirty="0" err="1" smtClean="0">
                <a:solidFill>
                  <a:schemeClr val="dk1"/>
                </a:solidFill>
                <a:latin typeface="Calibri"/>
                <a:ea typeface="Calibri"/>
                <a:cs typeface="Calibri"/>
                <a:sym typeface="Calibri"/>
              </a:rPr>
              <a:t>shakyang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 yup </a:t>
            </a:r>
            <a:r>
              <a:rPr lang="en-US" sz="1200" b="0" i="0" u="none" strike="noStrike" cap="none" baseline="0" dirty="0" err="1" smtClean="0">
                <a:solidFill>
                  <a:schemeClr val="dk1"/>
                </a:solidFill>
                <a:latin typeface="Calibri"/>
                <a:ea typeface="Calibri"/>
                <a:cs typeface="Calibri"/>
                <a:sym typeface="Calibri"/>
              </a:rPr>
              <a:t>hkru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zawn</a:t>
            </a:r>
            <a:r>
              <a:rPr lang="en-US" sz="1200" b="0" i="0" u="none" strike="noStrike" cap="none" baseline="0"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baseline="0" dirty="0" err="1" smtClean="0">
                <a:solidFill>
                  <a:schemeClr val="dk1"/>
                </a:solidFill>
                <a:latin typeface="Calibri"/>
                <a:ea typeface="Calibri"/>
                <a:cs typeface="Calibri"/>
                <a:sym typeface="Calibri"/>
              </a:rPr>
              <a:t>Hkamja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dingbai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dingna</a:t>
            </a:r>
            <a:r>
              <a:rPr lang="en-US" sz="1200" b="0" i="0" u="none" strike="noStrike" cap="none" baseline="0" dirty="0" smtClean="0">
                <a:solidFill>
                  <a:schemeClr val="dk1"/>
                </a:solidFill>
                <a:latin typeface="Calibri"/>
                <a:ea typeface="Calibri"/>
                <a:cs typeface="Calibri"/>
                <a:sym typeface="Calibri"/>
              </a:rPr>
              <a:t> jaw ai sat </a:t>
            </a:r>
            <a:r>
              <a:rPr lang="en-US" sz="1200" b="0" i="0" u="none" strike="noStrike" cap="none" baseline="0" dirty="0" err="1" smtClean="0">
                <a:solidFill>
                  <a:schemeClr val="dk1"/>
                </a:solidFill>
                <a:latin typeface="Calibri"/>
                <a:ea typeface="Calibri"/>
                <a:cs typeface="Calibri"/>
                <a:sym typeface="Calibri"/>
              </a:rPr>
              <a:t>lawat</a:t>
            </a:r>
            <a:r>
              <a:rPr lang="en-US" sz="1200" b="0" i="0" u="none" strike="noStrike" cap="none" baseline="0" dirty="0" smtClean="0">
                <a:solidFill>
                  <a:schemeClr val="dk1"/>
                </a:solidFill>
                <a:latin typeface="Calibri"/>
                <a:ea typeface="Calibri"/>
                <a:cs typeface="Calibri"/>
                <a:sym typeface="Calibri"/>
              </a:rPr>
              <a:t> ( </a:t>
            </a:r>
            <a:r>
              <a:rPr lang="en-US" sz="1200" b="0" i="0" u="none" strike="noStrike" cap="none" baseline="0" dirty="0" err="1" smtClean="0">
                <a:solidFill>
                  <a:schemeClr val="dk1"/>
                </a:solidFill>
                <a:latin typeface="Calibri"/>
                <a:ea typeface="Calibri"/>
                <a:cs typeface="Calibri"/>
                <a:sym typeface="Calibri"/>
              </a:rPr>
              <a:t>tsa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yawm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nanghpam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ai lam) n-</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n-gun jaw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a:t>
            </a:r>
            <a:endParaRPr dirty="0"/>
          </a:p>
        </p:txBody>
      </p:sp>
      <p:sp>
        <p:nvSpPr>
          <p:cNvPr id="219" name="Google Shape;21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800"/>
              <a:buFont typeface="Arial"/>
              <a:buNone/>
            </a:pPr>
            <a:r>
              <a:rPr lang="en-US" sz="1200" b="0" i="0" u="none" strike="noStrike" cap="none" dirty="0" smtClean="0">
                <a:solidFill>
                  <a:schemeClr val="dk1"/>
                </a:solidFill>
                <a:latin typeface="Arial"/>
                <a:ea typeface="Arial"/>
                <a:cs typeface="Arial"/>
                <a:sym typeface="Arial"/>
              </a:rPr>
              <a:t>La ma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masha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langai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tinang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hkum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tinang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garum</a:t>
            </a:r>
            <a:r>
              <a:rPr lang="en-US" sz="1200" b="0" i="0" u="none" strike="noStrike" cap="none" dirty="0" smtClean="0">
                <a:solidFill>
                  <a:schemeClr val="dk1"/>
                </a:solidFill>
                <a:latin typeface="Arial"/>
                <a:ea typeface="Arial"/>
                <a:cs typeface="Arial"/>
                <a:sym typeface="Arial"/>
              </a:rPr>
              <a:t> la </a:t>
            </a:r>
            <a:r>
              <a:rPr lang="en-US" sz="1200" b="0" i="0" u="none" strike="noStrike" cap="none" dirty="0" err="1" smtClean="0">
                <a:solidFill>
                  <a:schemeClr val="dk1"/>
                </a:solidFill>
                <a:latin typeface="Arial"/>
                <a:ea typeface="Arial"/>
                <a:cs typeface="Arial"/>
                <a:sym typeface="Arial"/>
              </a:rPr>
              <a:t>lu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lam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nlu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myit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shapraw</a:t>
            </a:r>
            <a:r>
              <a:rPr lang="en-US" sz="1200" b="0" i="0" u="none" strike="noStrike" cap="none" dirty="0" smtClean="0">
                <a:solidFill>
                  <a:schemeClr val="dk1"/>
                </a:solidFill>
                <a:latin typeface="Arial"/>
                <a:ea typeface="Arial"/>
                <a:cs typeface="Arial"/>
                <a:sym typeface="Arial"/>
              </a:rPr>
              <a:t> taw yang </a:t>
            </a:r>
            <a:r>
              <a:rPr lang="en-US" sz="1200" b="0" i="0" u="none" strike="noStrike" cap="none" dirty="0" err="1" smtClean="0">
                <a:solidFill>
                  <a:schemeClr val="dk1"/>
                </a:solidFill>
                <a:latin typeface="Arial"/>
                <a:ea typeface="Arial"/>
                <a:cs typeface="Arial"/>
                <a:sym typeface="Arial"/>
              </a:rPr>
              <a:t>tinang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hku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lawu</a:t>
            </a:r>
            <a:r>
              <a:rPr lang="en-US" sz="1200" dirty="0" smtClean="0">
                <a:solidFill>
                  <a:schemeClr val="dk1"/>
                </a:solidFill>
              </a:rPr>
              <a:t> </a:t>
            </a:r>
            <a:r>
              <a:rPr lang="en-US" sz="1200" dirty="0" err="1" smtClean="0">
                <a:solidFill>
                  <a:schemeClr val="dk1"/>
                </a:solidFill>
              </a:rPr>
              <a:t>kaw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ka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madun</a:t>
            </a:r>
            <a:r>
              <a:rPr lang="en-US" sz="1200" b="0" i="0" u="none" strike="noStrike" cap="none" dirty="0" smtClean="0">
                <a:solidFill>
                  <a:schemeClr val="dk1"/>
                </a:solidFill>
                <a:latin typeface="Arial"/>
                <a:ea typeface="Arial"/>
                <a:cs typeface="Arial"/>
                <a:sym typeface="Arial"/>
              </a:rPr>
              <a:t> da </a:t>
            </a:r>
            <a:r>
              <a:rPr lang="en-US" sz="1200" b="0" i="0" u="none" strike="noStrike" cap="none" dirty="0" smtClean="0">
                <a:solidFill>
                  <a:schemeClr val="dk1"/>
                </a:solidFill>
                <a:latin typeface="Arial"/>
                <a:ea typeface="Arial"/>
                <a:cs typeface="Arial"/>
                <a:sym typeface="Arial"/>
              </a:rPr>
              <a:t>ai lam </a:t>
            </a:r>
            <a:r>
              <a:rPr lang="en-US" sz="1200" b="0" i="0" u="none" strike="noStrike" cap="none" dirty="0" err="1" smtClean="0">
                <a:solidFill>
                  <a:schemeClr val="dk1"/>
                </a:solidFill>
                <a:latin typeface="Arial"/>
                <a:ea typeface="Arial"/>
                <a:cs typeface="Arial"/>
                <a:sym typeface="Arial"/>
              </a:rPr>
              <a:t>ni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hte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hpaji</a:t>
            </a:r>
            <a:r>
              <a:rPr lang="en-US" sz="1200" b="0" i="0" u="none" strike="noStrike" cap="none" dirty="0" smtClean="0">
                <a:solidFill>
                  <a:schemeClr val="dk1"/>
                </a:solidFill>
                <a:latin typeface="Arial"/>
                <a:ea typeface="Arial"/>
                <a:cs typeface="Arial"/>
                <a:sym typeface="Arial"/>
              </a:rPr>
              <a:t> jaw </a:t>
            </a:r>
            <a:r>
              <a:rPr lang="en-US" sz="1200" b="0" i="0" u="none" strike="noStrike" cap="none" dirty="0" err="1" smtClean="0">
                <a:solidFill>
                  <a:schemeClr val="dk1"/>
                </a:solidFill>
                <a:latin typeface="Arial"/>
                <a:ea typeface="Arial"/>
                <a:cs typeface="Arial"/>
                <a:sym typeface="Arial"/>
              </a:rPr>
              <a:t>ya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mai</a:t>
            </a:r>
            <a:r>
              <a:rPr lang="en-US" sz="1200" b="0" i="0" u="none" strike="noStrike" cap="none" dirty="0" smtClean="0">
                <a:solidFill>
                  <a:schemeClr val="dk1"/>
                </a:solidFill>
                <a:latin typeface="Arial"/>
                <a:ea typeface="Arial"/>
                <a:cs typeface="Arial"/>
                <a:sym typeface="Arial"/>
              </a:rPr>
              <a:t> ai.</a:t>
            </a:r>
          </a:p>
          <a:p>
            <a:pPr marL="0" lvl="0" indent="0" algn="l" rtl="0">
              <a:lnSpc>
                <a:spcPct val="100000"/>
              </a:lnSpc>
              <a:spcBef>
                <a:spcPts val="0"/>
              </a:spcBef>
              <a:spcAft>
                <a:spcPts val="0"/>
              </a:spcAft>
              <a:buSzPts val="1400"/>
              <a:buNone/>
            </a:pPr>
            <a:r>
              <a:rPr lang="en-US" dirty="0"/>
              <a:t/>
            </a:r>
            <a:br>
              <a:rPr lang="en-US" dirty="0"/>
            </a:br>
            <a:endParaRPr dirty="0"/>
          </a:p>
        </p:txBody>
      </p:sp>
      <p:sp>
        <p:nvSpPr>
          <p:cNvPr id="229" name="Google Shape;22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pPr>
            <a:r>
              <a:rPr lang="en-US" dirty="0" err="1" smtClean="0">
                <a:latin typeface="Pyidaungsu" panose="020B0502040204020203" pitchFamily="34" charset="0"/>
                <a:cs typeface="Pyidaungsu" panose="020B0502040204020203" pitchFamily="34" charset="0"/>
              </a:rPr>
              <a:t>Chyeju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dum</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ai</a:t>
            </a:r>
            <a:r>
              <a:rPr lang="en-US" dirty="0" smtClean="0">
                <a:latin typeface="Pyidaungsu" panose="020B0502040204020203" pitchFamily="34" charset="0"/>
                <a:cs typeface="Pyidaungsu" panose="020B0502040204020203" pitchFamily="34" charset="0"/>
              </a:rPr>
              <a:t> lam </a:t>
            </a:r>
            <a:r>
              <a:rPr lang="en-US" dirty="0" err="1" smtClean="0">
                <a:latin typeface="Pyidaungsu" panose="020B0502040204020203" pitchFamily="34" charset="0"/>
                <a:cs typeface="Pyidaungsu" panose="020B0502040204020203" pitchFamily="34" charset="0"/>
              </a:rPr>
              <a:t>yawng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hpe</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jahpan</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langai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galaw</a:t>
            </a:r>
            <a:r>
              <a:rPr lang="en-US" dirty="0" smtClean="0">
                <a:latin typeface="Pyidaungsu" panose="020B0502040204020203" pitchFamily="34" charset="0"/>
                <a:cs typeface="Pyidaungsu" panose="020B0502040204020203" pitchFamily="34" charset="0"/>
              </a:rPr>
              <a:t> u. (</a:t>
            </a:r>
            <a:r>
              <a:rPr lang="en-US" dirty="0" err="1" smtClean="0">
                <a:latin typeface="Pyidaungsu" panose="020B0502040204020203" pitchFamily="34" charset="0"/>
                <a:cs typeface="Pyidaungsu" panose="020B0502040204020203" pitchFamily="34" charset="0"/>
              </a:rPr>
              <a:t>myit</a:t>
            </a:r>
            <a:r>
              <a:rPr lang="en-US" dirty="0" smtClean="0">
                <a:latin typeface="Pyidaungsu" panose="020B0502040204020203" pitchFamily="34" charset="0"/>
                <a:cs typeface="Pyidaungsu" panose="020B0502040204020203" pitchFamily="34" charset="0"/>
              </a:rPr>
              <a:t> kata </a:t>
            </a:r>
            <a:r>
              <a:rPr lang="en-US" dirty="0" err="1" smtClean="0">
                <a:latin typeface="Pyidaungsu" panose="020B0502040204020203" pitchFamily="34" charset="0"/>
                <a:cs typeface="Pyidaungsu" panose="020B0502040204020203" pitchFamily="34" charset="0"/>
              </a:rPr>
              <a:t>hta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rai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tim</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laika</a:t>
            </a:r>
            <a:r>
              <a:rPr lang="en-US" dirty="0" smtClean="0">
                <a:latin typeface="Pyidaungsu" panose="020B0502040204020203" pitchFamily="34" charset="0"/>
                <a:cs typeface="Pyidaungsu" panose="020B0502040204020203" pitchFamily="34" charset="0"/>
              </a:rPr>
              <a:t> man </a:t>
            </a:r>
            <a:r>
              <a:rPr lang="en-US" dirty="0" err="1" smtClean="0">
                <a:latin typeface="Pyidaungsu" panose="020B0502040204020203" pitchFamily="34" charset="0"/>
                <a:cs typeface="Pyidaungsu" panose="020B0502040204020203" pitchFamily="34" charset="0"/>
              </a:rPr>
              <a:t>hta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rai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tim</a:t>
            </a:r>
            <a:r>
              <a:rPr lang="en-US" dirty="0" smtClean="0">
                <a:latin typeface="Pyidaungsu" panose="020B0502040204020203" pitchFamily="34" charset="0"/>
                <a:cs typeface="Pyidaungsu" panose="020B0502040204020203" pitchFamily="34" charset="0"/>
              </a:rPr>
              <a:t>)</a:t>
            </a:r>
            <a:endParaRPr lang="en-US" dirty="0" smtClean="0">
              <a:latin typeface="Arial"/>
              <a:ea typeface="Arial"/>
              <a:cs typeface="Arial"/>
              <a:sym typeface="Arial"/>
            </a:endParaRP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238" name="Google Shape;23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pPr>
            <a:r>
              <a:rPr lang="en-US" dirty="0" err="1" smtClean="0">
                <a:latin typeface="Pyidaungsu" panose="020B0502040204020203" pitchFamily="34" charset="0"/>
                <a:cs typeface="Pyidaungsu" panose="020B0502040204020203" pitchFamily="34" charset="0"/>
              </a:rPr>
              <a:t>Tinang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ra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sharawng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ai</a:t>
            </a:r>
            <a:r>
              <a:rPr lang="en-US" dirty="0" smtClean="0">
                <a:latin typeface="Pyidaungsu" panose="020B0502040204020203" pitchFamily="34" charset="0"/>
                <a:cs typeface="Pyidaungsu" panose="020B0502040204020203" pitchFamily="34" charset="0"/>
              </a:rPr>
              <a:t> lam a </a:t>
            </a:r>
            <a:r>
              <a:rPr lang="en-US" dirty="0" err="1" smtClean="0">
                <a:latin typeface="Pyidaungsu" panose="020B0502040204020203" pitchFamily="34" charset="0"/>
                <a:cs typeface="Pyidaungsu" panose="020B0502040204020203" pitchFamily="34" charset="0"/>
              </a:rPr>
              <a:t>matu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aten</a:t>
            </a:r>
            <a:r>
              <a:rPr lang="en-US" dirty="0" smtClean="0">
                <a:latin typeface="Pyidaungsu" panose="020B0502040204020203" pitchFamily="34" charset="0"/>
                <a:cs typeface="Pyidaungsu" panose="020B0502040204020203" pitchFamily="34" charset="0"/>
              </a:rPr>
              <a:t> jaw </a:t>
            </a:r>
            <a:r>
              <a:rPr lang="en-US" dirty="0" err="1" smtClean="0">
                <a:latin typeface="Pyidaungsu" panose="020B0502040204020203" pitchFamily="34" charset="0"/>
                <a:cs typeface="Pyidaungsu" panose="020B0502040204020203" pitchFamily="34" charset="0"/>
              </a:rPr>
              <a:t>lu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hkra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galaw</a:t>
            </a:r>
            <a:r>
              <a:rPr lang="en-US" dirty="0" smtClean="0">
                <a:latin typeface="Pyidaungsu" panose="020B0502040204020203" pitchFamily="34" charset="0"/>
                <a:cs typeface="Pyidaungsu" panose="020B0502040204020203" pitchFamily="34" charset="0"/>
              </a:rPr>
              <a:t> u. </a:t>
            </a:r>
            <a:r>
              <a:rPr lang="en-US" dirty="0" err="1" smtClean="0">
                <a:latin typeface="Pyidaungsu" panose="020B0502040204020203" pitchFamily="34" charset="0"/>
                <a:cs typeface="Pyidaungsu" panose="020B0502040204020203" pitchFamily="34" charset="0"/>
              </a:rPr>
              <a:t>Shing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nrai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tinang</a:t>
            </a:r>
            <a:r>
              <a:rPr lang="en-US" dirty="0" smtClean="0">
                <a:latin typeface="Pyidaungsu" panose="020B0502040204020203" pitchFamily="34" charset="0"/>
                <a:cs typeface="Pyidaungsu" panose="020B0502040204020203" pitchFamily="34" charset="0"/>
              </a:rPr>
              <a:t> a </a:t>
            </a:r>
            <a:r>
              <a:rPr lang="en-US" dirty="0" err="1" smtClean="0">
                <a:latin typeface="Pyidaungsu" panose="020B0502040204020203" pitchFamily="34" charset="0"/>
                <a:cs typeface="Pyidaungsu" panose="020B0502040204020203" pitchFamily="34" charset="0"/>
              </a:rPr>
              <a:t>matu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lachyum</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pru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bungli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langai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hpe</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shani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shagu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galaw</a:t>
            </a:r>
            <a:r>
              <a:rPr lang="en-US" dirty="0" smtClean="0">
                <a:latin typeface="Pyidaungsu" panose="020B0502040204020203" pitchFamily="34" charset="0"/>
                <a:cs typeface="Pyidaungsu" panose="020B0502040204020203" pitchFamily="34" charset="0"/>
              </a:rPr>
              <a:t> u.</a:t>
            </a:r>
            <a:endParaRPr lang="en-US" dirty="0" smtClean="0">
              <a:latin typeface="Arial"/>
              <a:ea typeface="Arial"/>
              <a:cs typeface="Arial"/>
              <a:sym typeface="Arial"/>
            </a:endParaRP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248" name="Google Shape;2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err="1" smtClean="0">
                <a:solidFill>
                  <a:schemeClr val="dk1"/>
                </a:solidFill>
                <a:latin typeface="Calibri"/>
                <a:ea typeface="Calibri"/>
                <a:cs typeface="Calibri"/>
                <a:sym typeface="Calibri"/>
              </a:rPr>
              <a:t>Tinang</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ra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sharawng</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hkum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hkrang</a:t>
            </a:r>
            <a:r>
              <a:rPr lang="en-US" sz="1200" b="0" i="0" u="none" strike="noStrike" baseline="0" dirty="0" smtClean="0">
                <a:solidFill>
                  <a:schemeClr val="dk1"/>
                </a:solidFill>
                <a:latin typeface="Calibri"/>
                <a:ea typeface="Calibri"/>
                <a:cs typeface="Calibri"/>
                <a:sym typeface="Calibri"/>
              </a:rPr>
              <a:t> shaman </a:t>
            </a:r>
            <a:r>
              <a:rPr lang="en-US" sz="1200" b="0" i="0" u="none" strike="noStrike" baseline="0" dirty="0" err="1" smtClean="0">
                <a:solidFill>
                  <a:schemeClr val="dk1"/>
                </a:solidFill>
                <a:latin typeface="Calibri"/>
                <a:ea typeface="Calibri"/>
                <a:cs typeface="Calibri"/>
                <a:sym typeface="Calibri"/>
              </a:rPr>
              <a:t>shakyang</a:t>
            </a:r>
            <a:r>
              <a:rPr lang="en-US" sz="1200" b="0" i="0" u="none" strike="noStrike" baseline="0" dirty="0" smtClean="0">
                <a:solidFill>
                  <a:schemeClr val="dk1"/>
                </a:solidFill>
                <a:latin typeface="Calibri"/>
                <a:ea typeface="Calibri"/>
                <a:cs typeface="Calibri"/>
                <a:sym typeface="Calibri"/>
              </a:rPr>
              <a:t> lam </a:t>
            </a:r>
            <a:r>
              <a:rPr lang="en-US" sz="1200" b="0" i="0" u="none" strike="noStrike" baseline="0" dirty="0" err="1" smtClean="0">
                <a:solidFill>
                  <a:schemeClr val="dk1"/>
                </a:solidFill>
                <a:latin typeface="Calibri"/>
                <a:ea typeface="Calibri"/>
                <a:cs typeface="Calibri"/>
                <a:sym typeface="Calibri"/>
              </a:rPr>
              <a:t>galaw</a:t>
            </a:r>
            <a:r>
              <a:rPr lang="en-US" sz="1200" b="0" i="0" u="none" strike="noStrike" baseline="0" dirty="0" smtClean="0">
                <a:solidFill>
                  <a:schemeClr val="dk1"/>
                </a:solidFill>
                <a:latin typeface="Calibri"/>
                <a:ea typeface="Calibri"/>
                <a:cs typeface="Calibri"/>
                <a:sym typeface="Calibri"/>
              </a:rPr>
              <a:t> u. </a:t>
            </a:r>
          </a:p>
          <a:p>
            <a:pPr marL="0" lvl="0" indent="0" algn="l" rtl="0">
              <a:lnSpc>
                <a:spcPct val="100000"/>
              </a:lnSpc>
              <a:spcBef>
                <a:spcPts val="0"/>
              </a:spcBef>
              <a:spcAft>
                <a:spcPts val="0"/>
              </a:spcAft>
              <a:buSzPts val="1400"/>
              <a:buNone/>
            </a:pPr>
            <a:r>
              <a:rPr lang="en-US" sz="1200" b="0" i="0" u="none" strike="noStrike" baseline="0" dirty="0" err="1" smtClean="0">
                <a:solidFill>
                  <a:schemeClr val="dk1"/>
                </a:solidFill>
                <a:latin typeface="Calibri"/>
                <a:ea typeface="Calibri"/>
                <a:cs typeface="Calibri"/>
                <a:sym typeface="Calibri"/>
              </a:rPr>
              <a:t>Ga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shadawn</a:t>
            </a:r>
            <a:r>
              <a:rPr lang="en-US" sz="1200" b="0" i="0" u="none" strike="noStrike" baseline="0" dirty="0" smtClean="0">
                <a:solidFill>
                  <a:schemeClr val="dk1"/>
                </a:solidFill>
                <a:latin typeface="Calibri"/>
                <a:ea typeface="Calibri"/>
                <a:cs typeface="Calibri"/>
                <a:sym typeface="Calibri"/>
              </a:rPr>
              <a:t> – </a:t>
            </a:r>
            <a:r>
              <a:rPr lang="en-US" dirty="0" smtClean="0"/>
              <a:t>Lam </a:t>
            </a:r>
            <a:r>
              <a:rPr lang="en-US" dirty="0" err="1" smtClean="0">
                <a:latin typeface="Arial"/>
                <a:ea typeface="Arial"/>
                <a:cs typeface="Arial"/>
                <a:sym typeface="Arial"/>
              </a:rPr>
              <a:t>hkawm</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ka</a:t>
            </a:r>
            <a:r>
              <a:rPr lang="en-US" dirty="0" smtClean="0">
                <a:latin typeface="Arial"/>
                <a:ea typeface="Arial"/>
                <a:cs typeface="Arial"/>
                <a:sym typeface="Arial"/>
              </a:rPr>
              <a:t> </a:t>
            </a:r>
            <a:r>
              <a:rPr lang="en-US" dirty="0" err="1" smtClean="0"/>
              <a:t>manawt</a:t>
            </a:r>
            <a:r>
              <a:rPr lang="en-US" dirty="0" smtClean="0"/>
              <a:t> </a:t>
            </a:r>
            <a:r>
              <a:rPr lang="en-US" dirty="0" err="1" smtClean="0"/>
              <a:t>ai</a:t>
            </a:r>
            <a:r>
              <a:rPr lang="en-US" dirty="0" smtClean="0"/>
              <a:t>  </a:t>
            </a:r>
            <a:r>
              <a:rPr lang="en-US" dirty="0" err="1" smtClean="0"/>
              <a:t>hte</a:t>
            </a:r>
            <a:r>
              <a:rPr lang="en-US" dirty="0" smtClean="0"/>
              <a:t> </a:t>
            </a:r>
            <a:r>
              <a:rPr lang="en-US" dirty="0" err="1" smtClean="0"/>
              <a:t>hkum</a:t>
            </a:r>
            <a:r>
              <a:rPr lang="en-US" dirty="0" smtClean="0"/>
              <a:t> </a:t>
            </a:r>
            <a:r>
              <a:rPr lang="en-US" dirty="0" err="1" smtClean="0"/>
              <a:t>hkrang</a:t>
            </a:r>
            <a:r>
              <a:rPr lang="en-US" dirty="0" smtClean="0"/>
              <a:t> shaman </a:t>
            </a:r>
            <a:r>
              <a:rPr lang="en-US" dirty="0" err="1" smtClean="0"/>
              <a:t>shakyang</a:t>
            </a:r>
            <a:r>
              <a:rPr lang="en-US" dirty="0" smtClean="0"/>
              <a:t> </a:t>
            </a:r>
            <a:r>
              <a:rPr lang="en-US" dirty="0" err="1" smtClean="0"/>
              <a:t>ai</a:t>
            </a:r>
            <a:r>
              <a:rPr lang="en-US" dirty="0" smtClean="0"/>
              <a:t> lam.</a:t>
            </a:r>
            <a:r>
              <a:rPr lang="en-US" dirty="0"/>
              <a:t/>
            </a:r>
            <a:br>
              <a:rPr lang="en-US" dirty="0"/>
            </a:br>
            <a:endParaRPr dirty="0"/>
          </a:p>
        </p:txBody>
      </p:sp>
      <p:sp>
        <p:nvSpPr>
          <p:cNvPr id="256" name="Google Shape;2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err="1" smtClean="0"/>
              <a:t>Shing</a:t>
            </a:r>
            <a:r>
              <a:rPr lang="en-US" b="0" baseline="0" dirty="0" err="1" smtClean="0"/>
              <a:t>ni</a:t>
            </a:r>
            <a:r>
              <a:rPr lang="en-US" b="0" baseline="0" dirty="0" smtClean="0"/>
              <a:t> </a:t>
            </a:r>
            <a:r>
              <a:rPr lang="en-US" b="0" baseline="0" dirty="0" err="1" smtClean="0"/>
              <a:t>hpaji</a:t>
            </a:r>
            <a:r>
              <a:rPr lang="en-US" b="0" baseline="0" dirty="0" smtClean="0"/>
              <a:t>, </a:t>
            </a:r>
            <a:r>
              <a:rPr lang="en-US" b="0" baseline="0" dirty="0" err="1" smtClean="0"/>
              <a:t>mahkawn</a:t>
            </a:r>
            <a:r>
              <a:rPr lang="en-US" b="0" baseline="0" dirty="0" smtClean="0"/>
              <a:t> </a:t>
            </a:r>
            <a:r>
              <a:rPr lang="en-US" b="0" baseline="0" dirty="0" err="1" smtClean="0"/>
              <a:t>hkawn</a:t>
            </a:r>
            <a:r>
              <a:rPr lang="en-US" b="0" baseline="0" dirty="0" smtClean="0"/>
              <a:t> ai, </a:t>
            </a:r>
            <a:r>
              <a:rPr lang="en-US" b="0" baseline="0" dirty="0" err="1" smtClean="0"/>
              <a:t>lata</a:t>
            </a:r>
            <a:r>
              <a:rPr lang="en-US" b="0" baseline="0" dirty="0" smtClean="0"/>
              <a:t> </a:t>
            </a:r>
            <a:r>
              <a:rPr lang="en-US" b="0" baseline="0" dirty="0" err="1" smtClean="0"/>
              <a:t>hpaji</a:t>
            </a:r>
            <a:r>
              <a:rPr lang="en-US" b="0" baseline="0" dirty="0" smtClean="0"/>
              <a:t> (</a:t>
            </a:r>
            <a:r>
              <a:rPr lang="en-US" b="0" baseline="0" dirty="0" err="1" smtClean="0"/>
              <a:t>shr</a:t>
            </a:r>
            <a:r>
              <a:rPr lang="en-US" b="0" baseline="0" dirty="0" smtClean="0"/>
              <a:t>) </a:t>
            </a:r>
            <a:r>
              <a:rPr lang="en-US" b="0" baseline="0" dirty="0" err="1" smtClean="0"/>
              <a:t>laika</a:t>
            </a:r>
            <a:r>
              <a:rPr lang="en-US" b="0" baseline="0" dirty="0" smtClean="0"/>
              <a:t> </a:t>
            </a:r>
            <a:r>
              <a:rPr lang="en-US" b="0" baseline="0" dirty="0" err="1" smtClean="0"/>
              <a:t>ka</a:t>
            </a:r>
            <a:r>
              <a:rPr lang="en-US" b="0" baseline="0" dirty="0" smtClean="0"/>
              <a:t> </a:t>
            </a:r>
            <a:r>
              <a:rPr lang="en-US" b="0" baseline="0" dirty="0" err="1" smtClean="0"/>
              <a:t>ka</a:t>
            </a:r>
            <a:r>
              <a:rPr lang="en-US" b="0" baseline="0" dirty="0" smtClean="0"/>
              <a:t> ai </a:t>
            </a:r>
            <a:r>
              <a:rPr lang="en-US" b="0" baseline="0" dirty="0" err="1" smtClean="0"/>
              <a:t>ni</a:t>
            </a:r>
            <a:r>
              <a:rPr lang="en-US" b="0" baseline="0" dirty="0" smtClean="0"/>
              <a:t> </a:t>
            </a:r>
            <a:r>
              <a:rPr lang="en-US" b="0" baseline="0" dirty="0" err="1" smtClean="0"/>
              <a:t>zawn</a:t>
            </a:r>
            <a:r>
              <a:rPr lang="en-US" b="0" baseline="0" dirty="0" smtClean="0"/>
              <a:t> re ai </a:t>
            </a:r>
            <a:r>
              <a:rPr lang="en-US" b="0" baseline="0" dirty="0" err="1" smtClean="0"/>
              <a:t>hpan</a:t>
            </a:r>
            <a:r>
              <a:rPr lang="en-US" b="0" baseline="0" dirty="0" smtClean="0"/>
              <a:t> </a:t>
            </a:r>
            <a:r>
              <a:rPr lang="en-US" b="0" baseline="0" dirty="0" err="1" smtClean="0"/>
              <a:t>shalan</a:t>
            </a:r>
            <a:r>
              <a:rPr lang="en-US" b="0" baseline="0" dirty="0" smtClean="0"/>
              <a:t> </a:t>
            </a:r>
            <a:r>
              <a:rPr lang="en-US" b="0" baseline="0" dirty="0" err="1" smtClean="0"/>
              <a:t>bungli</a:t>
            </a:r>
            <a:r>
              <a:rPr lang="en-US" b="0" baseline="0" dirty="0" smtClean="0"/>
              <a:t> </a:t>
            </a:r>
            <a:r>
              <a:rPr lang="en-US" b="0" baseline="0" dirty="0" err="1" smtClean="0"/>
              <a:t>langai</a:t>
            </a:r>
            <a:r>
              <a:rPr lang="en-US" b="0" baseline="0" dirty="0" smtClean="0"/>
              <a:t> </a:t>
            </a:r>
            <a:r>
              <a:rPr lang="en-US" b="0" baseline="0" dirty="0" err="1" smtClean="0"/>
              <a:t>ngai</a:t>
            </a:r>
            <a:r>
              <a:rPr lang="en-US" b="0" baseline="0" dirty="0" smtClean="0"/>
              <a:t> </a:t>
            </a:r>
            <a:r>
              <a:rPr lang="en-US" b="0" baseline="0" dirty="0" err="1" smtClean="0"/>
              <a:t>hpe</a:t>
            </a:r>
            <a:r>
              <a:rPr lang="en-US" b="0" baseline="0" dirty="0" smtClean="0"/>
              <a:t> </a:t>
            </a:r>
            <a:r>
              <a:rPr lang="en-US" b="0" baseline="0" dirty="0" err="1" smtClean="0"/>
              <a:t>galaw</a:t>
            </a:r>
            <a:r>
              <a:rPr lang="en-US" b="0" baseline="0" dirty="0" smtClean="0"/>
              <a:t> u.</a:t>
            </a:r>
            <a:r>
              <a:rPr lang="en-US" dirty="0"/>
              <a:t/>
            </a:r>
            <a:br>
              <a:rPr lang="en-US" dirty="0"/>
            </a:br>
            <a:endParaRPr dirty="0"/>
          </a:p>
        </p:txBody>
      </p:sp>
      <p:sp>
        <p:nvSpPr>
          <p:cNvPr id="266" name="Google Shape;2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800"/>
              <a:buNone/>
            </a:pPr>
            <a:r>
              <a:rPr lang="en-US" dirty="0" err="1" smtClean="0">
                <a:latin typeface="Arial"/>
                <a:ea typeface="Arial"/>
                <a:cs typeface="Arial"/>
                <a:sym typeface="Arial"/>
              </a:rPr>
              <a:t>Mahkawn</a:t>
            </a:r>
            <a:r>
              <a:rPr lang="en-US" dirty="0" smtClean="0">
                <a:latin typeface="Arial"/>
                <a:ea typeface="Arial"/>
                <a:cs typeface="Arial"/>
                <a:sym typeface="Arial"/>
              </a:rPr>
              <a:t> </a:t>
            </a:r>
            <a:r>
              <a:rPr lang="en-US" dirty="0" err="1" smtClean="0">
                <a:latin typeface="Arial"/>
                <a:ea typeface="Arial"/>
                <a:cs typeface="Arial"/>
                <a:sym typeface="Arial"/>
              </a:rPr>
              <a:t>madat</a:t>
            </a:r>
            <a:r>
              <a:rPr lang="en-US" dirty="0" smtClean="0">
                <a:latin typeface="Arial"/>
                <a:ea typeface="Arial"/>
                <a:cs typeface="Arial"/>
                <a:sym typeface="Arial"/>
              </a:rPr>
              <a:t> u </a:t>
            </a:r>
          </a:p>
          <a:p>
            <a:pPr marL="0" lvl="0" indent="0" algn="l" rtl="0">
              <a:lnSpc>
                <a:spcPct val="150000"/>
              </a:lnSpc>
              <a:spcBef>
                <a:spcPts val="0"/>
              </a:spcBef>
              <a:spcAft>
                <a:spcPts val="0"/>
              </a:spcAft>
              <a:buClr>
                <a:schemeClr val="dk1"/>
              </a:buClr>
              <a:buSzPts val="2800"/>
              <a:buNone/>
            </a:pPr>
            <a:r>
              <a:rPr lang="en-US" dirty="0" smtClean="0"/>
              <a:t>    </a:t>
            </a:r>
            <a:r>
              <a:rPr lang="en-US" dirty="0" err="1" smtClean="0">
                <a:latin typeface="Arial"/>
                <a:ea typeface="Arial"/>
                <a:cs typeface="Arial"/>
                <a:sym typeface="Arial"/>
              </a:rPr>
              <a:t>shing</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p>
          <a:p>
            <a:pPr marL="0" lvl="0" indent="0" algn="l" rtl="0">
              <a:lnSpc>
                <a:spcPct val="150000"/>
              </a:lnSpc>
              <a:spcBef>
                <a:spcPts val="0"/>
              </a:spcBef>
              <a:spcAft>
                <a:spcPts val="0"/>
              </a:spcAft>
              <a:buClr>
                <a:schemeClr val="dk1"/>
              </a:buClr>
              <a:buSzPts val="2800"/>
              <a:buNone/>
            </a:pPr>
            <a:r>
              <a:rPr lang="en-US" dirty="0" smtClean="0"/>
              <a:t>Radio </a:t>
            </a:r>
            <a:r>
              <a:rPr lang="en-US" dirty="0" err="1" smtClean="0"/>
              <a:t>madat</a:t>
            </a:r>
            <a:r>
              <a:rPr lang="en-US" dirty="0" smtClean="0"/>
              <a:t> u.</a:t>
            </a:r>
            <a:endParaRPr lang="en-US" dirty="0" smtClean="0">
              <a:latin typeface="Arial"/>
              <a:ea typeface="Arial"/>
              <a:cs typeface="Arial"/>
              <a:sym typeface="Arial"/>
            </a:endParaRP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274" name="Google Shape;27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95338" lvl="0" indent="0" algn="l" rtl="0">
              <a:lnSpc>
                <a:spcPct val="150000"/>
              </a:lnSpc>
              <a:spcBef>
                <a:spcPts val="0"/>
              </a:spcBef>
              <a:spcAft>
                <a:spcPts val="0"/>
              </a:spcAft>
              <a:buClr>
                <a:schemeClr val="dk1"/>
              </a:buClr>
              <a:buSzPts val="2800"/>
              <a:buNone/>
            </a:pPr>
            <a:r>
              <a:rPr lang="en-US" dirty="0" err="1" smtClean="0">
                <a:latin typeface="Arial"/>
                <a:ea typeface="Arial"/>
                <a:cs typeface="Arial"/>
                <a:sym typeface="Arial"/>
              </a:rPr>
              <a:t>Manaw</a:t>
            </a:r>
            <a:r>
              <a:rPr lang="en-US" dirty="0" smtClean="0">
                <a:latin typeface="Arial"/>
                <a:ea typeface="Arial"/>
                <a:cs typeface="Arial"/>
                <a:sym typeface="Arial"/>
              </a:rPr>
              <a:t> </a:t>
            </a:r>
            <a:r>
              <a:rPr lang="en-US" dirty="0" err="1" smtClean="0">
                <a:latin typeface="Arial"/>
                <a:ea typeface="Arial"/>
                <a:cs typeface="Arial"/>
                <a:sym typeface="Arial"/>
              </a:rPr>
              <a:t>manang</a:t>
            </a:r>
            <a:r>
              <a:rPr lang="en-US" dirty="0" smtClean="0">
                <a:latin typeface="Arial"/>
                <a:ea typeface="Arial"/>
                <a:cs typeface="Arial"/>
                <a:sym typeface="Arial"/>
              </a:rPr>
              <a:t> </a:t>
            </a:r>
            <a:r>
              <a:rPr lang="en-US" dirty="0" err="1" smtClean="0">
                <a:latin typeface="Arial"/>
                <a:ea typeface="Arial"/>
                <a:cs typeface="Arial"/>
                <a:sym typeface="Arial"/>
              </a:rPr>
              <a:t>shing</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r>
              <a:rPr lang="en-US" dirty="0" err="1" smtClean="0">
                <a:latin typeface="Arial"/>
                <a:ea typeface="Arial"/>
                <a:cs typeface="Arial"/>
                <a:sym typeface="Arial"/>
              </a:rPr>
              <a:t>dinghku</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ngai</a:t>
            </a:r>
            <a:r>
              <a:rPr lang="en-US" dirty="0" smtClean="0">
                <a:latin typeface="Arial"/>
                <a:ea typeface="Arial"/>
                <a:cs typeface="Arial"/>
                <a:sym typeface="Arial"/>
              </a:rPr>
              <a:t> </a:t>
            </a:r>
            <a:r>
              <a:rPr lang="en-US" dirty="0" err="1" smtClean="0"/>
              <a:t>hte</a:t>
            </a:r>
            <a:r>
              <a:rPr lang="en-US" dirty="0" smtClean="0"/>
              <a:t> </a:t>
            </a:r>
            <a:r>
              <a:rPr lang="en-US" dirty="0" err="1" smtClean="0"/>
              <a:t>ga</a:t>
            </a:r>
            <a:r>
              <a:rPr lang="en-US" dirty="0" smtClean="0"/>
              <a:t> </a:t>
            </a:r>
            <a:r>
              <a:rPr lang="en-US" dirty="0" err="1" smtClean="0"/>
              <a:t>shaga</a:t>
            </a:r>
            <a:r>
              <a:rPr lang="en-US" dirty="0" smtClean="0"/>
              <a:t> u.</a:t>
            </a:r>
            <a:endParaRPr lang="en-US" dirty="0" smtClean="0">
              <a:latin typeface="Arial"/>
              <a:ea typeface="Arial"/>
              <a:cs typeface="Arial"/>
              <a:sym typeface="Arial"/>
            </a:endParaRPr>
          </a:p>
          <a:p>
            <a:pPr marL="0" lvl="0" indent="0" algn="l" rtl="0">
              <a:lnSpc>
                <a:spcPct val="100000"/>
              </a:lnSpc>
              <a:spcBef>
                <a:spcPts val="0"/>
              </a:spcBef>
              <a:spcAft>
                <a:spcPts val="0"/>
              </a:spcAft>
              <a:buSzPts val="1400"/>
              <a:buNone/>
            </a:pPr>
            <a:r>
              <a:rPr lang="en-US" dirty="0"/>
              <a:t/>
            </a:r>
            <a:br>
              <a:rPr lang="en-US" dirty="0"/>
            </a:br>
            <a:endParaRPr dirty="0"/>
          </a:p>
        </p:txBody>
      </p:sp>
      <p:sp>
        <p:nvSpPr>
          <p:cNvPr id="284" name="Google Shape;2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800"/>
              <a:buNone/>
            </a:pPr>
            <a:r>
              <a:rPr lang="en-US" dirty="0" err="1" smtClean="0">
                <a:latin typeface="Arial"/>
                <a:ea typeface="Arial"/>
                <a:cs typeface="Arial"/>
                <a:sym typeface="Arial"/>
              </a:rPr>
              <a:t>Laika</a:t>
            </a:r>
            <a:r>
              <a:rPr lang="en-US" dirty="0" smtClean="0">
                <a:latin typeface="Arial"/>
                <a:ea typeface="Arial"/>
                <a:cs typeface="Arial"/>
                <a:sym typeface="Arial"/>
              </a:rPr>
              <a:t> </a:t>
            </a:r>
            <a:r>
              <a:rPr lang="en-US" dirty="0" err="1" smtClean="0">
                <a:latin typeface="Arial"/>
                <a:ea typeface="Arial"/>
                <a:cs typeface="Arial"/>
                <a:sym typeface="Arial"/>
              </a:rPr>
              <a:t>hti</a:t>
            </a:r>
            <a:r>
              <a:rPr lang="en-US" dirty="0" smtClean="0">
                <a:latin typeface="Arial"/>
                <a:ea typeface="Arial"/>
                <a:cs typeface="Arial"/>
                <a:sym typeface="Arial"/>
              </a:rPr>
              <a:t> u, </a:t>
            </a:r>
            <a:r>
              <a:rPr lang="en-US" dirty="0" err="1" smtClean="0">
                <a:latin typeface="Arial"/>
                <a:ea typeface="Arial"/>
                <a:cs typeface="Arial"/>
                <a:sym typeface="Arial"/>
              </a:rPr>
              <a:t>shing</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r>
              <a:rPr lang="en-US" dirty="0" err="1" smtClean="0">
                <a:latin typeface="Arial"/>
                <a:ea typeface="Arial"/>
                <a:cs typeface="Arial"/>
                <a:sym typeface="Arial"/>
              </a:rPr>
              <a:t>nsen</a:t>
            </a:r>
            <a:r>
              <a:rPr lang="en-US" dirty="0" smtClean="0">
                <a:latin typeface="Arial"/>
                <a:ea typeface="Arial"/>
                <a:cs typeface="Arial"/>
                <a:sym typeface="Arial"/>
              </a:rPr>
              <a:t> </a:t>
            </a:r>
            <a:r>
              <a:rPr lang="en-US" dirty="0" err="1" smtClean="0"/>
              <a:t>hte</a:t>
            </a:r>
            <a:r>
              <a:rPr lang="en-US" dirty="0" smtClean="0"/>
              <a:t> </a:t>
            </a:r>
            <a:r>
              <a:rPr lang="en-US" dirty="0" err="1" smtClean="0"/>
              <a:t>madat</a:t>
            </a:r>
            <a:r>
              <a:rPr lang="en-US" dirty="0" smtClean="0"/>
              <a:t> </a:t>
            </a:r>
            <a:r>
              <a:rPr lang="en-US" dirty="0" smtClean="0"/>
              <a:t>la </a:t>
            </a:r>
            <a:r>
              <a:rPr lang="en-US" dirty="0" err="1" smtClean="0"/>
              <a:t>mai</a:t>
            </a:r>
            <a:r>
              <a:rPr lang="en-US" dirty="0" smtClean="0"/>
              <a:t> ai </a:t>
            </a:r>
            <a:r>
              <a:rPr lang="en-US" dirty="0" err="1" smtClean="0"/>
              <a:t>laika</a:t>
            </a:r>
            <a:r>
              <a:rPr lang="en-US" dirty="0" smtClean="0"/>
              <a:t> </a:t>
            </a:r>
            <a:r>
              <a:rPr lang="en-US" dirty="0" err="1" smtClean="0"/>
              <a:t>ni</a:t>
            </a:r>
            <a:r>
              <a:rPr lang="en-US" dirty="0" smtClean="0"/>
              <a:t> </a:t>
            </a:r>
            <a:r>
              <a:rPr lang="en-US" dirty="0" err="1" smtClean="0"/>
              <a:t>madat</a:t>
            </a:r>
            <a:r>
              <a:rPr lang="en-US" dirty="0" smtClean="0"/>
              <a:t> u.</a:t>
            </a:r>
            <a:endParaRPr lang="en-US" dirty="0" smtClean="0">
              <a:latin typeface="Arial"/>
              <a:ea typeface="Arial"/>
              <a:cs typeface="Arial"/>
              <a:sym typeface="Arial"/>
            </a:endParaRP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292" name="Google Shape;29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err="1" smtClean="0">
                <a:solidFill>
                  <a:schemeClr val="dk1"/>
                </a:solidFill>
                <a:latin typeface="Calibri"/>
                <a:ea typeface="Calibri"/>
                <a:cs typeface="Calibri"/>
                <a:sym typeface="Calibri"/>
              </a:rPr>
              <a:t>Myit</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tsam</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pu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bu</a:t>
            </a:r>
            <a:r>
              <a:rPr lang="en-US" sz="1200" b="0" i="0" u="none" strike="noStrike" baseline="0" dirty="0" smtClean="0">
                <a:solidFill>
                  <a:schemeClr val="dk1"/>
                </a:solidFill>
                <a:latin typeface="Calibri"/>
                <a:ea typeface="Calibri"/>
                <a:cs typeface="Calibri"/>
                <a:sym typeface="Calibri"/>
              </a:rPr>
              <a:t> lam a n </a:t>
            </a:r>
            <a:r>
              <a:rPr lang="en-US" sz="1200" b="0" i="0" u="none" strike="noStrike" baseline="0" dirty="0" err="1" smtClean="0">
                <a:solidFill>
                  <a:schemeClr val="dk1"/>
                </a:solidFill>
                <a:latin typeface="Calibri"/>
                <a:ea typeface="Calibri"/>
                <a:cs typeface="Calibri"/>
                <a:sym typeface="Calibri"/>
              </a:rPr>
              <a:t>tsa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hti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htang</a:t>
            </a:r>
            <a:r>
              <a:rPr lang="en-US" sz="1200" b="0" i="0" u="none" strike="noStrike" baseline="0" dirty="0" smtClean="0">
                <a:solidFill>
                  <a:schemeClr val="dk1"/>
                </a:solidFill>
                <a:latin typeface="Calibri"/>
                <a:ea typeface="Calibri"/>
                <a:cs typeface="Calibri"/>
                <a:sym typeface="Calibri"/>
              </a:rPr>
              <a:t> ai lam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zawn</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myit</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shanyem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ya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ladat</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mung</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langai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hte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langai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shai</a:t>
            </a:r>
            <a:r>
              <a:rPr lang="en-US" sz="1200" b="0" i="0" u="none" strike="noStrike" baseline="0" dirty="0" smtClean="0">
                <a:solidFill>
                  <a:schemeClr val="dk1"/>
                </a:solidFill>
                <a:latin typeface="Calibri"/>
                <a:ea typeface="Calibri"/>
                <a:cs typeface="Calibri"/>
                <a:sym typeface="Calibri"/>
              </a:rPr>
              <a:t> ma ai.</a:t>
            </a:r>
            <a:r>
              <a:rPr lang="en-US" sz="1200" b="0" i="0" u="none" strike="noStrike" cap="none" baseline="0" dirty="0" smtClean="0">
                <a:solidFill>
                  <a:schemeClr val="dk1"/>
                </a:solidFill>
                <a:latin typeface="Calibri"/>
                <a:ea typeface="Calibri"/>
                <a:cs typeface="Calibri"/>
                <a:sym typeface="Calibri"/>
              </a:rPr>
              <a:t> Dai </a:t>
            </a:r>
            <a:r>
              <a:rPr lang="en-US" sz="1200" b="0" i="0" u="none" strike="noStrike" cap="none" baseline="0" dirty="0" err="1" smtClean="0">
                <a:solidFill>
                  <a:schemeClr val="dk1"/>
                </a:solidFill>
                <a:latin typeface="Calibri"/>
                <a:ea typeface="Calibri"/>
                <a:cs typeface="Calibri"/>
                <a:sym typeface="Calibri"/>
              </a:rPr>
              <a:t>majaw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hpaji</a:t>
            </a:r>
            <a:r>
              <a:rPr lang="en-US" sz="1200" b="0" i="0" u="none" strike="noStrike" cap="none" baseline="0" dirty="0" smtClean="0">
                <a:solidFill>
                  <a:schemeClr val="dk1"/>
                </a:solidFill>
                <a:latin typeface="Calibri"/>
                <a:ea typeface="Calibri"/>
                <a:cs typeface="Calibri"/>
                <a:sym typeface="Calibri"/>
              </a:rPr>
              <a:t> jaw da ai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langai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shanyem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shr</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kaja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hku</a:t>
            </a:r>
            <a:r>
              <a:rPr lang="en-US" sz="1200" b="0" i="0" u="none" strike="noStrike" cap="none" baseline="0" dirty="0" smtClean="0">
                <a:solidFill>
                  <a:schemeClr val="dk1"/>
                </a:solidFill>
                <a:latin typeface="Calibri"/>
                <a:ea typeface="Calibri"/>
                <a:cs typeface="Calibri"/>
                <a:sym typeface="Calibri"/>
              </a:rPr>
              <a:t> mu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let </a:t>
            </a:r>
            <a:r>
              <a:rPr lang="en-US" sz="1200" b="0" i="0" u="none" strike="noStrike" cap="none" baseline="0" dirty="0" err="1" smtClean="0">
                <a:solidFill>
                  <a:schemeClr val="dk1"/>
                </a:solidFill>
                <a:latin typeface="Calibri"/>
                <a:ea typeface="Calibri"/>
                <a:cs typeface="Calibri"/>
                <a:sym typeface="Calibri"/>
              </a:rPr>
              <a:t>hkap</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hparan</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ladat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sawk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shapraw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ladat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mai</a:t>
            </a:r>
            <a:r>
              <a:rPr lang="en-US" sz="1200" b="0" i="0" u="none" strike="noStrike" cap="none" baseline="0" dirty="0" smtClean="0">
                <a:solidFill>
                  <a:schemeClr val="dk1"/>
                </a:solidFill>
                <a:latin typeface="Calibri"/>
                <a:ea typeface="Calibri"/>
                <a:cs typeface="Calibri"/>
                <a:sym typeface="Calibri"/>
              </a:rPr>
              <a:t> ai.</a:t>
            </a:r>
            <a:endParaRPr b="0"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300" name="Google Shape;30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0" i="0" u="none" strike="noStrike" cap="none" dirty="0" smtClean="0">
                <a:solidFill>
                  <a:schemeClr val="dk1"/>
                </a:solidFill>
                <a:latin typeface="Calibri"/>
                <a:ea typeface="Calibri"/>
                <a:cs typeface="Calibri"/>
                <a:sym typeface="Calibri"/>
              </a:rPr>
              <a:t>Module</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matsun</a:t>
            </a:r>
            <a:r>
              <a:rPr lang="en-US" sz="1000" b="0" i="0" u="none" strike="noStrike" cap="none" baseline="0" dirty="0" smtClean="0">
                <a:solidFill>
                  <a:schemeClr val="dk1"/>
                </a:solidFill>
                <a:latin typeface="Calibri"/>
                <a:ea typeface="Calibri"/>
                <a:cs typeface="Calibri"/>
                <a:sym typeface="Calibri"/>
              </a:rPr>
              <a:t> lam</a:t>
            </a:r>
            <a:r>
              <a:rPr lang="en-US" sz="1000" b="0" i="0" u="none" strike="noStrike" cap="none" dirty="0" smtClean="0">
                <a:solidFill>
                  <a:schemeClr val="dk1"/>
                </a:solidFill>
                <a:latin typeface="Calibri"/>
                <a:ea typeface="Calibri"/>
                <a:cs typeface="Calibri"/>
                <a:sym typeface="Calibri"/>
              </a:rPr>
              <a:t>- </a:t>
            </a:r>
            <a:r>
              <a:rPr lang="en-US" sz="1000" b="0" i="0" u="none" strike="noStrike" cap="none" dirty="0" err="1" smtClean="0">
                <a:solidFill>
                  <a:schemeClr val="dk1"/>
                </a:solidFill>
                <a:latin typeface="Calibri"/>
                <a:ea typeface="Calibri"/>
                <a:cs typeface="Calibri"/>
                <a:sym typeface="Calibri"/>
              </a:rPr>
              <a:t>ndai</a:t>
            </a:r>
            <a:r>
              <a:rPr lang="en-US" sz="1000" b="0" i="0" u="none" strike="noStrike" cap="none" dirty="0" smtClean="0">
                <a:solidFill>
                  <a:schemeClr val="dk1"/>
                </a:solidFill>
                <a:latin typeface="Calibri"/>
                <a:ea typeface="Calibri"/>
                <a:cs typeface="Calibri"/>
                <a:sym typeface="Calibri"/>
              </a:rPr>
              <a:t> </a:t>
            </a:r>
            <a:r>
              <a:rPr lang="en-US" sz="1000" b="0" i="0" u="none" strike="noStrike" cap="none" dirty="0" err="1" smtClean="0">
                <a:solidFill>
                  <a:schemeClr val="dk1"/>
                </a:solidFill>
                <a:latin typeface="Calibri"/>
                <a:ea typeface="Calibri"/>
                <a:cs typeface="Calibri"/>
                <a:sym typeface="Calibri"/>
              </a:rPr>
              <a:t>sharin</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hpawng</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kaw</a:t>
            </a:r>
            <a:r>
              <a:rPr lang="en-US" sz="1000" b="0" i="0" u="none" strike="noStrike" cap="none" baseline="0" dirty="0" smtClean="0">
                <a:solidFill>
                  <a:schemeClr val="dk1"/>
                </a:solidFill>
                <a:latin typeface="Calibri"/>
                <a:ea typeface="Calibri"/>
                <a:cs typeface="Calibri"/>
                <a:sym typeface="Calibri"/>
              </a:rPr>
              <a:t> module (5) </a:t>
            </a:r>
            <a:r>
              <a:rPr lang="en-US" sz="1000" b="0" i="0" u="none" strike="noStrike" cap="none" baseline="0" dirty="0" err="1" smtClean="0">
                <a:solidFill>
                  <a:schemeClr val="dk1"/>
                </a:solidFill>
                <a:latin typeface="Calibri"/>
                <a:ea typeface="Calibri"/>
                <a:cs typeface="Calibri"/>
                <a:sym typeface="Calibri"/>
              </a:rPr>
              <a:t>lawm</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nga</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ai</a:t>
            </a:r>
            <a:r>
              <a:rPr lang="en-US" sz="1000" b="0" i="0" u="none" strike="noStrike" cap="none" baseline="0" dirty="0" smtClean="0">
                <a:solidFill>
                  <a:schemeClr val="dk1"/>
                </a:solidFill>
                <a:latin typeface="Calibri"/>
                <a:ea typeface="Calibri"/>
                <a:cs typeface="Calibri"/>
                <a:sym typeface="Calibri"/>
              </a:rPr>
              <a:t>. Dai </a:t>
            </a:r>
            <a:r>
              <a:rPr lang="en-US" sz="1000" b="0" i="0" u="none" strike="noStrike" cap="none" baseline="0" dirty="0" err="1" smtClean="0">
                <a:solidFill>
                  <a:schemeClr val="dk1"/>
                </a:solidFill>
                <a:latin typeface="Calibri"/>
                <a:ea typeface="Calibri"/>
                <a:cs typeface="Calibri"/>
                <a:sym typeface="Calibri"/>
              </a:rPr>
              <a:t>ni</a:t>
            </a:r>
            <a:r>
              <a:rPr lang="en-US" sz="1000" b="0" i="0" u="none" strike="noStrike" cap="none" baseline="0" dirty="0" smtClean="0">
                <a:solidFill>
                  <a:schemeClr val="dk1"/>
                </a:solidFill>
                <a:latin typeface="Calibri"/>
                <a:ea typeface="Calibri"/>
                <a:cs typeface="Calibri"/>
                <a:sym typeface="Calibri"/>
              </a:rPr>
              <a:t> </a:t>
            </a:r>
            <a:r>
              <a:rPr lang="en-US" sz="1000" b="0" i="0" u="none" strike="noStrike" cap="none" baseline="0" dirty="0" err="1" smtClean="0">
                <a:solidFill>
                  <a:schemeClr val="dk1"/>
                </a:solidFill>
                <a:latin typeface="Calibri"/>
                <a:ea typeface="Calibri"/>
                <a:cs typeface="Calibri"/>
                <a:sym typeface="Calibri"/>
              </a:rPr>
              <a:t>gaw</a:t>
            </a:r>
            <a:r>
              <a:rPr lang="en-US" sz="1000" b="0" i="0" u="none" strike="noStrike" cap="none" baseline="0" dirty="0" smtClean="0">
                <a:solidFill>
                  <a:schemeClr val="dk1"/>
                </a:solidFill>
                <a:latin typeface="Calibri"/>
                <a:ea typeface="Calibri"/>
                <a:cs typeface="Calibri"/>
                <a:sym typeface="Calibri"/>
              </a:rPr>
              <a:t> </a:t>
            </a:r>
            <a:r>
              <a:rPr lang="en-US" sz="1000" b="1" i="0" u="none" strike="noStrike" cap="none" dirty="0" err="1" smtClean="0">
                <a:solidFill>
                  <a:srgbClr val="000000"/>
                </a:solidFill>
                <a:sym typeface="Arial"/>
              </a:rPr>
              <a:t>Tinang</a:t>
            </a:r>
            <a:r>
              <a:rPr lang="en-US" sz="1000" b="1" i="0" u="none" strike="noStrike" cap="none" dirty="0" smtClean="0">
                <a:solidFill>
                  <a:srgbClr val="000000"/>
                </a:solidFill>
                <a:sym typeface="Arial"/>
              </a:rPr>
              <a:t> </a:t>
            </a:r>
            <a:r>
              <a:rPr lang="en-US" sz="1000" b="1" i="0" u="none" strike="noStrike" cap="none" dirty="0" err="1" smtClean="0">
                <a:solidFill>
                  <a:srgbClr val="000000"/>
                </a:solidFill>
                <a:sym typeface="Arial"/>
              </a:rPr>
              <a:t>madu</a:t>
            </a:r>
            <a:r>
              <a:rPr lang="en-US" sz="1000" b="1" i="0" u="none" strike="noStrike" cap="none" dirty="0" smtClean="0">
                <a:solidFill>
                  <a:srgbClr val="000000"/>
                </a:solidFill>
                <a:sym typeface="Arial"/>
              </a:rPr>
              <a:t> </a:t>
            </a:r>
            <a:r>
              <a:rPr lang="en-US" sz="1000" b="1" i="0" u="none" strike="noStrike" cap="none" dirty="0" err="1" smtClean="0">
                <a:solidFill>
                  <a:srgbClr val="000000"/>
                </a:solidFill>
                <a:sym typeface="Arial"/>
              </a:rPr>
              <a:t>hkum</a:t>
            </a:r>
            <a:r>
              <a:rPr lang="en-US" sz="1000" b="1" i="0" u="none" strike="noStrike" cap="none" dirty="0" smtClean="0">
                <a:solidFill>
                  <a:srgbClr val="000000"/>
                </a:solidFill>
                <a:sym typeface="Arial"/>
              </a:rPr>
              <a:t> a </a:t>
            </a:r>
            <a:r>
              <a:rPr lang="en-US" sz="1000" b="1" i="0" u="none" strike="noStrike" cap="none" dirty="0" err="1" smtClean="0">
                <a:solidFill>
                  <a:srgbClr val="000000"/>
                </a:solidFill>
                <a:sym typeface="Arial"/>
              </a:rPr>
              <a:t>hkam</a:t>
            </a:r>
            <a:r>
              <a:rPr lang="en-US" sz="1000" b="1" dirty="0" err="1" smtClean="0"/>
              <a:t>ja</a:t>
            </a:r>
            <a:r>
              <a:rPr lang="en-US" sz="1000" b="1" dirty="0" smtClean="0"/>
              <a:t> </a:t>
            </a:r>
            <a:r>
              <a:rPr lang="en-US" sz="1000" b="1" dirty="0" err="1" smtClean="0"/>
              <a:t>ngwi</a:t>
            </a:r>
            <a:r>
              <a:rPr lang="en-US" sz="1000" b="1" dirty="0" smtClean="0"/>
              <a:t> </a:t>
            </a:r>
            <a:r>
              <a:rPr lang="en-US" sz="1000" b="1" dirty="0" err="1" smtClean="0"/>
              <a:t>pyaw</a:t>
            </a:r>
            <a:r>
              <a:rPr lang="en-US" sz="1000" b="1" dirty="0" smtClean="0"/>
              <a:t> lam,</a:t>
            </a:r>
            <a:endParaRPr lang="en-US" sz="1000" b="1" i="0" u="none" strike="noStrike" cap="none" dirty="0" smtClean="0">
              <a:solidFill>
                <a:srgbClr val="000000"/>
              </a:solidFil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00" b="1" i="0" u="none" strike="noStrike" cap="none" dirty="0" err="1" smtClean="0">
                <a:solidFill>
                  <a:srgbClr val="000000"/>
                </a:solidFill>
                <a:latin typeface="Arial"/>
                <a:ea typeface="Arial"/>
                <a:cs typeface="Arial"/>
                <a:sym typeface="Arial"/>
              </a:rPr>
              <a:t>Shani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shagu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ganawn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mazum</a:t>
            </a:r>
            <a:r>
              <a:rPr lang="en-US" sz="1000" b="1" i="0" u="none" strike="noStrike" cap="none" dirty="0" smtClean="0">
                <a:solidFill>
                  <a:srgbClr val="000000"/>
                </a:solidFill>
                <a:latin typeface="Arial"/>
                <a:ea typeface="Arial"/>
                <a:cs typeface="Arial"/>
                <a:sym typeface="Arial"/>
              </a:rPr>
              <a:t> lam a </a:t>
            </a:r>
            <a:r>
              <a:rPr lang="en-US" sz="1000" b="1" i="0" u="none" strike="noStrike" cap="none" dirty="0" err="1" smtClean="0">
                <a:solidFill>
                  <a:srgbClr val="000000"/>
                </a:solidFill>
                <a:latin typeface="Arial"/>
                <a:ea typeface="Arial"/>
                <a:cs typeface="Arial"/>
                <a:sym typeface="Arial"/>
              </a:rPr>
              <a:t>matu</a:t>
            </a:r>
            <a:r>
              <a:rPr lang="en-US" sz="1000" b="1" i="0" u="none" strike="noStrike" cap="none" dirty="0" smtClean="0">
                <a:solidFill>
                  <a:srgbClr val="000000"/>
                </a:solidFill>
                <a:latin typeface="Arial"/>
                <a:ea typeface="Arial"/>
                <a:cs typeface="Arial"/>
                <a:sym typeface="Arial"/>
              </a:rPr>
              <a:t> n-gun jaw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ai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matut</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mahkai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tsun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shaga</a:t>
            </a:r>
            <a:r>
              <a:rPr lang="en-US" sz="1000" b="1" i="0" u="none" strike="noStrike" cap="none" dirty="0" smtClean="0">
                <a:solidFill>
                  <a:srgbClr val="000000"/>
                </a:solidFill>
                <a:latin typeface="Arial"/>
                <a:ea typeface="Arial"/>
                <a:cs typeface="Arial"/>
                <a:sym typeface="Arial"/>
              </a:rPr>
              <a:t> lam, Ta tut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ai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hpe</a:t>
            </a:r>
            <a:r>
              <a:rPr lang="en-US" sz="1000" b="1" i="0" u="none" strike="noStrike" cap="none" dirty="0" smtClean="0">
                <a:solidFill>
                  <a:srgbClr val="000000"/>
                </a:solidFill>
                <a:latin typeface="Arial"/>
                <a:ea typeface="Arial"/>
                <a:cs typeface="Arial"/>
                <a:sym typeface="Arial"/>
              </a:rPr>
              <a:t> jaw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ai</a:t>
            </a:r>
            <a:r>
              <a:rPr lang="en-US" sz="1000" b="1" i="0" u="none" strike="noStrike" cap="none" dirty="0" smtClean="0">
                <a:solidFill>
                  <a:srgbClr val="000000"/>
                </a:solidFill>
                <a:latin typeface="Arial"/>
                <a:ea typeface="Arial"/>
                <a:cs typeface="Arial"/>
                <a:sym typeface="Arial"/>
              </a:rPr>
              <a:t> lam, </a:t>
            </a:r>
            <a:r>
              <a:rPr lang="en-US" sz="1000" b="1" i="0" u="none" strike="noStrike" cap="none" dirty="0" err="1" smtClean="0">
                <a:solidFill>
                  <a:srgbClr val="000000"/>
                </a:solidFill>
                <a:latin typeface="Arial"/>
                <a:ea typeface="Arial"/>
                <a:cs typeface="Arial"/>
                <a:sym typeface="Arial"/>
              </a:rPr>
              <a:t>Myit</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tsam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pu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ba</a:t>
            </a:r>
            <a:r>
              <a:rPr lang="en-US" sz="1000" b="1" i="0" u="none" strike="noStrike" cap="none" dirty="0" smtClean="0">
                <a:solidFill>
                  <a:srgbClr val="000000"/>
                </a:solidFill>
                <a:latin typeface="Arial"/>
                <a:ea typeface="Arial"/>
                <a:cs typeface="Arial"/>
                <a:sym typeface="Arial"/>
              </a:rPr>
              <a:t> lam </a:t>
            </a:r>
            <a:r>
              <a:rPr lang="en-US" sz="1000" b="1" i="0" u="none" strike="noStrike" cap="none" dirty="0" err="1" smtClean="0">
                <a:solidFill>
                  <a:srgbClr val="000000"/>
                </a:solidFill>
                <a:latin typeface="Arial"/>
                <a:ea typeface="Arial"/>
                <a:cs typeface="Arial"/>
                <a:sym typeface="Arial"/>
              </a:rPr>
              <a:t>hkam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nga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ai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hpe</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lam </a:t>
            </a:r>
            <a:r>
              <a:rPr lang="en-US" sz="1000" b="0" i="0" u="none" strike="noStrike" cap="none" dirty="0" err="1" smtClean="0">
                <a:solidFill>
                  <a:srgbClr val="000000"/>
                </a:solidFill>
                <a:latin typeface="Arial"/>
                <a:ea typeface="Arial"/>
                <a:cs typeface="Arial"/>
                <a:sym typeface="Arial"/>
              </a:rPr>
              <a:t>hte</a:t>
            </a:r>
            <a:r>
              <a:rPr lang="en-US" sz="1000" b="0"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Laksan</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mabyin</a:t>
            </a:r>
            <a:r>
              <a:rPr lang="en-US" sz="1000" b="1" i="0" u="none" strike="noStrike" cap="none" baseline="0" dirty="0" smtClean="0">
                <a:solidFill>
                  <a:srgbClr val="000000"/>
                </a:solidFill>
                <a:latin typeface="Arial"/>
                <a:ea typeface="Arial"/>
                <a:cs typeface="Arial"/>
                <a:sym typeface="Arial"/>
              </a:rPr>
              <a:t> </a:t>
            </a:r>
            <a:r>
              <a:rPr lang="en-US" sz="1000" b="1" i="0" u="none" strike="noStrike" cap="none" baseline="0" dirty="0" err="1" smtClean="0">
                <a:solidFill>
                  <a:srgbClr val="000000"/>
                </a:solidFill>
                <a:latin typeface="Arial"/>
                <a:ea typeface="Arial"/>
                <a:cs typeface="Arial"/>
                <a:sym typeface="Arial"/>
              </a:rPr>
              <a:t>masa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ni</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hta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garum</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shingtau</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ya</a:t>
            </a:r>
            <a:r>
              <a:rPr lang="en-US" sz="1000" b="1" i="0" u="none" strike="noStrike" cap="none" dirty="0" smtClean="0">
                <a:solidFill>
                  <a:srgbClr val="000000"/>
                </a:solidFill>
                <a:latin typeface="Arial"/>
                <a:ea typeface="Arial"/>
                <a:cs typeface="Arial"/>
                <a:sym typeface="Arial"/>
              </a:rPr>
              <a:t> </a:t>
            </a:r>
            <a:r>
              <a:rPr lang="en-US" sz="1000" b="1" i="0" u="none" strike="noStrike" cap="none" dirty="0" err="1" smtClean="0">
                <a:solidFill>
                  <a:srgbClr val="000000"/>
                </a:solidFill>
                <a:latin typeface="Arial"/>
                <a:ea typeface="Arial"/>
                <a:cs typeface="Arial"/>
                <a:sym typeface="Arial"/>
              </a:rPr>
              <a:t>ai</a:t>
            </a:r>
            <a:r>
              <a:rPr lang="en-US" sz="1000" b="1" i="0" u="none" strike="noStrike" cap="none" dirty="0" smtClean="0">
                <a:solidFill>
                  <a:srgbClr val="000000"/>
                </a:solidFill>
                <a:latin typeface="Arial"/>
                <a:ea typeface="Arial"/>
                <a:cs typeface="Arial"/>
                <a:sym typeface="Arial"/>
              </a:rPr>
              <a:t> lam </a:t>
            </a:r>
            <a:r>
              <a:rPr lang="en-US" sz="1000" b="0" i="0" u="none" strike="noStrike" cap="none" dirty="0" err="1" smtClean="0">
                <a:solidFill>
                  <a:srgbClr val="000000"/>
                </a:solidFill>
                <a:latin typeface="Arial"/>
                <a:ea typeface="Arial"/>
                <a:cs typeface="Arial"/>
                <a:sym typeface="Arial"/>
              </a:rPr>
              <a:t>ni</a:t>
            </a:r>
            <a:r>
              <a:rPr lang="en-US" sz="1000" b="0" i="0" u="none" strike="noStrike" cap="none" dirty="0" smtClean="0">
                <a:solidFill>
                  <a:srgbClr val="000000"/>
                </a:solidFill>
                <a:latin typeface="Arial"/>
                <a:ea typeface="Arial"/>
                <a:cs typeface="Arial"/>
                <a:sym typeface="Arial"/>
              </a:rPr>
              <a:t> </a:t>
            </a:r>
            <a:r>
              <a:rPr lang="en-US" sz="1000" b="0" i="0" u="none" strike="noStrike" cap="none" dirty="0" err="1" smtClean="0">
                <a:solidFill>
                  <a:srgbClr val="000000"/>
                </a:solidFill>
                <a:latin typeface="Arial"/>
                <a:ea typeface="Arial"/>
                <a:cs typeface="Arial"/>
                <a:sym typeface="Arial"/>
              </a:rPr>
              <a:t>rai</a:t>
            </a:r>
            <a:r>
              <a:rPr lang="en-US" sz="1000" b="0" i="0" u="none" strike="noStrike" cap="none" dirty="0" smtClean="0">
                <a:solidFill>
                  <a:srgbClr val="000000"/>
                </a:solidFill>
                <a:latin typeface="Arial"/>
                <a:ea typeface="Arial"/>
                <a:cs typeface="Arial"/>
                <a:sym typeface="Arial"/>
              </a:rPr>
              <a:t> </a:t>
            </a:r>
            <a:r>
              <a:rPr lang="en-US" sz="1000" b="0" i="0" u="none" strike="noStrike" cap="none" dirty="0" err="1" smtClean="0">
                <a:solidFill>
                  <a:srgbClr val="000000"/>
                </a:solidFill>
                <a:latin typeface="Arial"/>
                <a:ea typeface="Arial"/>
                <a:cs typeface="Arial"/>
                <a:sym typeface="Arial"/>
              </a:rPr>
              <a:t>nga</a:t>
            </a:r>
            <a:r>
              <a:rPr lang="en-US" sz="1000" b="0" i="0" u="none" strike="noStrike" cap="none" dirty="0" smtClean="0">
                <a:solidFill>
                  <a:srgbClr val="000000"/>
                </a:solidFill>
                <a:latin typeface="Arial"/>
                <a:ea typeface="Arial"/>
                <a:cs typeface="Arial"/>
                <a:sym typeface="Arial"/>
              </a:rPr>
              <a:t> </a:t>
            </a:r>
            <a:r>
              <a:rPr lang="en-US" sz="1000" b="0" i="0" u="none" strike="noStrike" cap="none" dirty="0" err="1" smtClean="0">
                <a:solidFill>
                  <a:srgbClr val="000000"/>
                </a:solidFill>
                <a:latin typeface="Arial"/>
                <a:ea typeface="Arial"/>
                <a:cs typeface="Arial"/>
                <a:sym typeface="Arial"/>
              </a:rPr>
              <a:t>ai</a:t>
            </a:r>
            <a:r>
              <a:rPr lang="en-US" sz="1000" b="0" i="0" u="none" strike="noStrike" cap="none" dirty="0" smtClean="0">
                <a:solidFill>
                  <a:srgbClr val="000000"/>
                </a:solidFill>
                <a:latin typeface="Arial"/>
                <a:ea typeface="Arial"/>
                <a:cs typeface="Arial"/>
                <a:sym typeface="Arial"/>
              </a:rPr>
              <a:t>.</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Ndai</a:t>
            </a:r>
            <a:r>
              <a:rPr lang="en-US" sz="1000" b="0" i="0" u="none" strike="noStrike" cap="none" baseline="0" dirty="0" smtClean="0">
                <a:solidFill>
                  <a:srgbClr val="000000"/>
                </a:solidFill>
                <a:latin typeface="Arial"/>
                <a:ea typeface="Arial"/>
                <a:cs typeface="Arial"/>
                <a:sym typeface="Arial"/>
              </a:rPr>
              <a:t> module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hpe</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tsun</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bawng</a:t>
            </a:r>
            <a:r>
              <a:rPr lang="en-US" sz="1000" b="0" i="0" u="none" strike="noStrike" cap="none" baseline="0" dirty="0" smtClean="0">
                <a:solidFill>
                  <a:srgbClr val="000000"/>
                </a:solidFill>
                <a:latin typeface="Arial"/>
                <a:ea typeface="Arial"/>
                <a:cs typeface="Arial"/>
                <a:sym typeface="Arial"/>
              </a:rPr>
              <a:t> ban ai </a:t>
            </a:r>
            <a:r>
              <a:rPr lang="en-US" sz="1000" b="0" i="0" u="none" strike="noStrike" cap="none" baseline="0" dirty="0" err="1" smtClean="0">
                <a:solidFill>
                  <a:srgbClr val="000000"/>
                </a:solidFill>
                <a:latin typeface="Arial"/>
                <a:ea typeface="Arial"/>
                <a:cs typeface="Arial"/>
                <a:sym typeface="Arial"/>
              </a:rPr>
              <a:t>ga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baw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gaw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shawng</a:t>
            </a:r>
            <a:r>
              <a:rPr lang="en-US" sz="1000" b="0" i="0" u="none" strike="noStrike" cap="none" baseline="0" dirty="0" smtClean="0">
                <a:solidFill>
                  <a:srgbClr val="000000"/>
                </a:solidFill>
                <a:latin typeface="Arial"/>
                <a:ea typeface="Arial"/>
                <a:cs typeface="Arial"/>
                <a:sym typeface="Arial"/>
              </a:rPr>
              <a:t> lam de </a:t>
            </a:r>
            <a:r>
              <a:rPr lang="en-US" sz="1000" b="0" i="0" u="none" strike="noStrike" cap="none" baseline="0" dirty="0" err="1" smtClean="0">
                <a:solidFill>
                  <a:srgbClr val="000000"/>
                </a:solidFill>
                <a:latin typeface="Arial"/>
                <a:ea typeface="Arial"/>
                <a:cs typeface="Arial"/>
                <a:sym typeface="Arial"/>
              </a:rPr>
              <a:t>galaw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hkawm</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nga</a:t>
            </a:r>
            <a:r>
              <a:rPr lang="en-US" sz="1000" b="0" i="0" u="none" strike="noStrike" cap="none" baseline="0" dirty="0" smtClean="0">
                <a:solidFill>
                  <a:srgbClr val="000000"/>
                </a:solidFill>
                <a:latin typeface="Arial"/>
                <a:ea typeface="Arial"/>
                <a:cs typeface="Arial"/>
                <a:sym typeface="Arial"/>
              </a:rPr>
              <a:t> ai </a:t>
            </a:r>
            <a:r>
              <a:rPr lang="en-US" sz="1000" b="0" i="0" u="none" strike="noStrike" cap="none" baseline="0" dirty="0" err="1" smtClean="0">
                <a:solidFill>
                  <a:srgbClr val="000000"/>
                </a:solidFill>
                <a:latin typeface="Arial"/>
                <a:ea typeface="Arial"/>
                <a:cs typeface="Arial"/>
                <a:sym typeface="Arial"/>
              </a:rPr>
              <a:t>magam</a:t>
            </a:r>
            <a:r>
              <a:rPr lang="en-US" sz="1000" b="0" i="0" u="none" strike="noStrike" cap="none" baseline="0" dirty="0" smtClean="0">
                <a:solidFill>
                  <a:srgbClr val="000000"/>
                </a:solidFill>
                <a:latin typeface="Arial"/>
                <a:ea typeface="Arial"/>
                <a:cs typeface="Arial"/>
                <a:sym typeface="Arial"/>
              </a:rPr>
              <a:t> gun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 </a:t>
            </a:r>
            <a:r>
              <a:rPr lang="en-US" sz="1000" b="0" i="0" u="none" strike="noStrike" cap="none" baseline="0" dirty="0" err="1" smtClean="0">
                <a:solidFill>
                  <a:srgbClr val="000000"/>
                </a:solidFill>
                <a:latin typeface="Arial"/>
                <a:ea typeface="Arial"/>
                <a:cs typeface="Arial"/>
                <a:sym typeface="Arial"/>
              </a:rPr>
              <a:t>matu</a:t>
            </a:r>
            <a:r>
              <a:rPr lang="en-US" sz="1000" b="0" i="0" u="none" strike="noStrike" cap="none" baseline="0" dirty="0" smtClean="0">
                <a:solidFill>
                  <a:srgbClr val="000000"/>
                </a:solidFill>
                <a:latin typeface="Arial"/>
                <a:ea typeface="Arial"/>
                <a:cs typeface="Arial"/>
                <a:sym typeface="Arial"/>
              </a:rPr>
              <a:t> design </a:t>
            </a:r>
            <a:r>
              <a:rPr lang="en-US" sz="1000" b="0" i="0" u="none" strike="noStrike" cap="none" baseline="0" dirty="0" err="1" smtClean="0">
                <a:solidFill>
                  <a:srgbClr val="000000"/>
                </a:solidFill>
                <a:latin typeface="Arial"/>
                <a:ea typeface="Arial"/>
                <a:cs typeface="Arial"/>
                <a:sym typeface="Arial"/>
              </a:rPr>
              <a:t>ka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lajang</a:t>
            </a:r>
            <a:r>
              <a:rPr lang="en-US" sz="1000" b="0" i="0" u="none" strike="noStrike" cap="none" baseline="0" dirty="0" smtClean="0">
                <a:solidFill>
                  <a:srgbClr val="000000"/>
                </a:solidFill>
                <a:latin typeface="Arial"/>
                <a:ea typeface="Arial"/>
                <a:cs typeface="Arial"/>
                <a:sym typeface="Arial"/>
              </a:rPr>
              <a:t>  da ai. </a:t>
            </a:r>
            <a:r>
              <a:rPr lang="en-US" sz="1000" b="0" i="0" u="none" strike="noStrike" cap="none" baseline="0" dirty="0" err="1" smtClean="0">
                <a:solidFill>
                  <a:srgbClr val="000000"/>
                </a:solidFill>
                <a:latin typeface="Arial"/>
                <a:ea typeface="Arial"/>
                <a:cs typeface="Arial"/>
                <a:sym typeface="Arial"/>
              </a:rPr>
              <a:t>Ndai</a:t>
            </a:r>
            <a:r>
              <a:rPr lang="en-US" sz="1000" b="0" i="0" u="none" strike="noStrike" cap="none" baseline="0" dirty="0" smtClean="0">
                <a:solidFill>
                  <a:srgbClr val="000000"/>
                </a:solidFill>
                <a:latin typeface="Arial"/>
                <a:ea typeface="Arial"/>
                <a:cs typeface="Arial"/>
                <a:sym typeface="Arial"/>
              </a:rPr>
              <a:t> kung </a:t>
            </a:r>
            <a:r>
              <a:rPr lang="en-US" sz="1000" b="0" i="0" u="none" strike="noStrike" cap="none" baseline="0" dirty="0" err="1" smtClean="0">
                <a:solidFill>
                  <a:srgbClr val="000000"/>
                </a:solidFill>
                <a:latin typeface="Arial"/>
                <a:ea typeface="Arial"/>
                <a:cs typeface="Arial"/>
                <a:sym typeface="Arial"/>
              </a:rPr>
              <a:t>kyang</a:t>
            </a:r>
            <a:r>
              <a:rPr lang="en-US" sz="1000" b="0" i="0" u="none" strike="noStrike" cap="none" baseline="0" dirty="0" smtClean="0">
                <a:solidFill>
                  <a:srgbClr val="000000"/>
                </a:solidFill>
                <a:latin typeface="Arial"/>
                <a:ea typeface="Arial"/>
                <a:cs typeface="Arial"/>
                <a:sym typeface="Arial"/>
              </a:rPr>
              <a:t> lam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gaw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shawa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masha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hte</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masha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langai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hpra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ahkyak</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ahkya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mabyin</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ni</a:t>
            </a:r>
            <a:r>
              <a:rPr lang="en-US" sz="1000" b="0" i="0" u="none" strike="noStrike" cap="none" baseline="0" dirty="0" smtClean="0">
                <a:solidFill>
                  <a:srgbClr val="000000"/>
                </a:solidFill>
                <a:latin typeface="Arial"/>
                <a:ea typeface="Arial"/>
                <a:cs typeface="Arial"/>
                <a:sym typeface="Arial"/>
              </a:rPr>
              <a:t> a n-</a:t>
            </a:r>
            <a:r>
              <a:rPr lang="en-US" sz="1000" b="0" i="0" u="none" strike="noStrike" cap="none" baseline="0" dirty="0" err="1" smtClean="0">
                <a:solidFill>
                  <a:srgbClr val="000000"/>
                </a:solidFill>
                <a:latin typeface="Arial"/>
                <a:ea typeface="Arial"/>
                <a:cs typeface="Arial"/>
                <a:sym typeface="Arial"/>
              </a:rPr>
              <a:t>tsa</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kaw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asung</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jashawng</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mai</a:t>
            </a:r>
            <a:r>
              <a:rPr lang="en-US" sz="1000" b="0" i="0" u="none" strike="noStrike" cap="none" baseline="0" dirty="0" smtClean="0">
                <a:solidFill>
                  <a:srgbClr val="000000"/>
                </a:solidFill>
                <a:latin typeface="Arial"/>
                <a:ea typeface="Arial"/>
                <a:cs typeface="Arial"/>
                <a:sym typeface="Arial"/>
              </a:rPr>
              <a:t> ai </a:t>
            </a:r>
            <a:r>
              <a:rPr lang="en-US" sz="1000" b="0" i="0" u="none" strike="noStrike" cap="none" baseline="0" dirty="0" err="1" smtClean="0">
                <a:solidFill>
                  <a:srgbClr val="000000"/>
                </a:solidFill>
                <a:latin typeface="Arial"/>
                <a:ea typeface="Arial"/>
                <a:cs typeface="Arial"/>
                <a:sym typeface="Arial"/>
              </a:rPr>
              <a:t>majaw</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rai</a:t>
            </a:r>
            <a:r>
              <a:rPr lang="en-US" sz="1000" b="0" i="0" u="none" strike="noStrike" cap="none" baseline="0" dirty="0" smtClean="0">
                <a:solidFill>
                  <a:srgbClr val="000000"/>
                </a:solidFill>
                <a:latin typeface="Arial"/>
                <a:ea typeface="Arial"/>
                <a:cs typeface="Arial"/>
                <a:sym typeface="Arial"/>
              </a:rPr>
              <a:t> </a:t>
            </a:r>
            <a:r>
              <a:rPr lang="en-US" sz="1000" b="0" i="0" u="none" strike="noStrike" cap="none" baseline="0" dirty="0" err="1" smtClean="0">
                <a:solidFill>
                  <a:srgbClr val="000000"/>
                </a:solidFill>
                <a:latin typeface="Arial"/>
                <a:ea typeface="Arial"/>
                <a:cs typeface="Arial"/>
                <a:sym typeface="Arial"/>
              </a:rPr>
              <a:t>nga</a:t>
            </a:r>
            <a:r>
              <a:rPr lang="en-US" sz="1000" b="0" i="0" u="none" strike="noStrike" cap="none" baseline="0" dirty="0" smtClean="0">
                <a:solidFill>
                  <a:srgbClr val="000000"/>
                </a:solidFill>
                <a:latin typeface="Arial"/>
                <a:ea typeface="Arial"/>
                <a:cs typeface="Arial"/>
                <a:sym typeface="Arial"/>
              </a:rPr>
              <a:t> ai.</a:t>
            </a:r>
            <a:endParaRPr lang="en-US" sz="1000" b="1" i="0" u="none" strike="noStrike" cap="none" dirty="0" smtClean="0">
              <a:solidFill>
                <a:srgbClr val="000000"/>
              </a:solidFill>
              <a:latin typeface="Arial"/>
              <a:ea typeface="Arial"/>
              <a:cs typeface="Arial"/>
              <a:sym typeface="Arial"/>
            </a:endParaRPr>
          </a:p>
        </p:txBody>
      </p:sp>
      <p:sp>
        <p:nvSpPr>
          <p:cNvPr id="58" name="Google Shape;58;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t>Laja</a:t>
            </a:r>
            <a:r>
              <a:rPr lang="en-US" dirty="0" smtClean="0"/>
              <a:t> </a:t>
            </a:r>
            <a:r>
              <a:rPr lang="en-US" dirty="0" err="1" smtClean="0"/>
              <a:t>lana</a:t>
            </a:r>
            <a:r>
              <a:rPr lang="en-US" dirty="0" smtClean="0"/>
              <a:t> </a:t>
            </a:r>
            <a:r>
              <a:rPr lang="en-US" dirty="0" err="1" smtClean="0"/>
              <a:t>hkam</a:t>
            </a:r>
            <a:r>
              <a:rPr lang="en-US" baseline="0" dirty="0" smtClean="0"/>
              <a:t> </a:t>
            </a:r>
            <a:r>
              <a:rPr lang="en-US" baseline="0" dirty="0" err="1" smtClean="0"/>
              <a:t>sha</a:t>
            </a:r>
            <a:r>
              <a:rPr lang="en-US" baseline="0" dirty="0" smtClean="0"/>
              <a:t> </a:t>
            </a:r>
            <a:r>
              <a:rPr lang="en-US" baseline="0" dirty="0" err="1" smtClean="0"/>
              <a:t>nga</a:t>
            </a:r>
            <a:r>
              <a:rPr lang="en-US" baseline="0" dirty="0" smtClean="0"/>
              <a:t> ai </a:t>
            </a:r>
            <a:r>
              <a:rPr lang="en-US" baseline="0" dirty="0" err="1" smtClean="0"/>
              <a:t>myit</a:t>
            </a:r>
            <a:r>
              <a:rPr lang="en-US" baseline="0" dirty="0" smtClean="0"/>
              <a:t> </a:t>
            </a:r>
            <a:r>
              <a:rPr lang="en-US" baseline="0" dirty="0" err="1" smtClean="0"/>
              <a:t>tsam</a:t>
            </a:r>
            <a:r>
              <a:rPr lang="en-US" baseline="0" dirty="0" smtClean="0"/>
              <a:t> </a:t>
            </a:r>
            <a:r>
              <a:rPr lang="en-US" baseline="0" dirty="0" err="1" smtClean="0"/>
              <a:t>pu</a:t>
            </a:r>
            <a:r>
              <a:rPr lang="en-US" baseline="0" dirty="0" smtClean="0"/>
              <a:t> </a:t>
            </a:r>
            <a:r>
              <a:rPr lang="en-US" baseline="0" dirty="0" err="1" smtClean="0"/>
              <a:t>ba</a:t>
            </a:r>
            <a:r>
              <a:rPr lang="en-US" baseline="0" dirty="0" smtClean="0"/>
              <a:t> lam </a:t>
            </a:r>
            <a:r>
              <a:rPr lang="en-US" baseline="0" dirty="0" err="1" smtClean="0"/>
              <a:t>hpe</a:t>
            </a:r>
            <a:r>
              <a:rPr lang="en-US" baseline="0" dirty="0" smtClean="0"/>
              <a:t> </a:t>
            </a:r>
            <a:r>
              <a:rPr lang="en-US" baseline="0" dirty="0" err="1" smtClean="0"/>
              <a:t>gara</a:t>
            </a:r>
            <a:r>
              <a:rPr lang="en-US" baseline="0" dirty="0" smtClean="0"/>
              <a:t> </a:t>
            </a:r>
            <a:r>
              <a:rPr lang="en-US" baseline="0" dirty="0" err="1" smtClean="0"/>
              <a:t>hku</a:t>
            </a:r>
            <a:r>
              <a:rPr lang="en-US" baseline="0" dirty="0" smtClean="0"/>
              <a:t> </a:t>
            </a:r>
            <a:r>
              <a:rPr lang="en-US" baseline="0" dirty="0" err="1" smtClean="0"/>
              <a:t>sawk</a:t>
            </a:r>
            <a:r>
              <a:rPr lang="en-US" baseline="0" dirty="0" smtClean="0"/>
              <a:t> </a:t>
            </a:r>
            <a:r>
              <a:rPr lang="en-US" baseline="0" dirty="0" err="1" smtClean="0"/>
              <a:t>shapraw</a:t>
            </a:r>
            <a:r>
              <a:rPr lang="en-US" baseline="0" dirty="0" smtClean="0"/>
              <a:t> </a:t>
            </a:r>
            <a:r>
              <a:rPr lang="en-US" baseline="0" dirty="0" err="1" smtClean="0"/>
              <a:t>chye</a:t>
            </a:r>
            <a:r>
              <a:rPr lang="en-US" baseline="0" dirty="0" smtClean="0"/>
              <a:t> la </a:t>
            </a:r>
            <a:r>
              <a:rPr lang="en-US" baseline="0" dirty="0" err="1" smtClean="0"/>
              <a:t>lu</a:t>
            </a:r>
            <a:r>
              <a:rPr lang="en-US" baseline="0" dirty="0" smtClean="0"/>
              <a:t> </a:t>
            </a:r>
            <a:r>
              <a:rPr lang="en-US" baseline="0" dirty="0" err="1" smtClean="0"/>
              <a:t>na</a:t>
            </a:r>
            <a:r>
              <a:rPr lang="en-US" baseline="0" dirty="0" smtClean="0"/>
              <a:t> </a:t>
            </a:r>
            <a:r>
              <a:rPr lang="en-US" baseline="0" dirty="0" err="1" smtClean="0"/>
              <a:t>rai</a:t>
            </a:r>
            <a:r>
              <a:rPr lang="en-US" baseline="0" dirty="0" smtClean="0"/>
              <a:t>?</a:t>
            </a:r>
            <a:endParaRPr sz="1200" b="0" i="0" u="none" strike="noStrike" cap="non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08" name="Google Shape;30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err="1" smtClean="0">
                <a:solidFill>
                  <a:schemeClr val="dk1"/>
                </a:solidFill>
                <a:latin typeface="Calibri"/>
                <a:ea typeface="Calibri"/>
                <a:cs typeface="Calibri"/>
                <a:sym typeface="Calibri"/>
              </a:rPr>
              <a:t>Myit</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tsam</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pu</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ba</a:t>
            </a:r>
            <a:r>
              <a:rPr lang="en-US" sz="1200" b="0" i="0" u="none" strike="noStrike" baseline="0" dirty="0" smtClean="0">
                <a:solidFill>
                  <a:schemeClr val="dk1"/>
                </a:solidFill>
                <a:latin typeface="Calibri"/>
                <a:ea typeface="Calibri"/>
                <a:cs typeface="Calibri"/>
                <a:sym typeface="Calibri"/>
              </a:rPr>
              <a:t> lam </a:t>
            </a:r>
            <a:r>
              <a:rPr lang="en-US" sz="1200" b="0" i="0" u="none" strike="noStrike" baseline="0" dirty="0" err="1" smtClean="0">
                <a:solidFill>
                  <a:schemeClr val="dk1"/>
                </a:solidFill>
                <a:latin typeface="Calibri"/>
                <a:ea typeface="Calibri"/>
                <a:cs typeface="Calibri"/>
                <a:sym typeface="Calibri"/>
              </a:rPr>
              <a:t>hte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ndai</a:t>
            </a:r>
            <a:r>
              <a:rPr lang="en-US" sz="1200" b="0" i="0" u="none" strike="noStrike" baseline="0" dirty="0" smtClean="0">
                <a:solidFill>
                  <a:schemeClr val="dk1"/>
                </a:solidFill>
                <a:latin typeface="Calibri"/>
                <a:ea typeface="Calibri"/>
                <a:cs typeface="Calibri"/>
                <a:sym typeface="Calibri"/>
              </a:rPr>
              <a:t> a </a:t>
            </a:r>
            <a:r>
              <a:rPr lang="en-US" sz="1200" b="0" i="0" u="none" strike="noStrike" baseline="0" dirty="0" err="1" smtClean="0">
                <a:solidFill>
                  <a:schemeClr val="dk1"/>
                </a:solidFill>
                <a:latin typeface="Calibri"/>
                <a:ea typeface="Calibri"/>
                <a:cs typeface="Calibri"/>
                <a:sym typeface="Calibri"/>
              </a:rPr>
              <a:t>majaw</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byin</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chye</a:t>
            </a:r>
            <a:r>
              <a:rPr lang="en-US" sz="1200" b="0" i="0" u="none" strike="noStrike" baseline="0" dirty="0" smtClean="0">
                <a:solidFill>
                  <a:schemeClr val="dk1"/>
                </a:solidFill>
                <a:latin typeface="Calibri"/>
                <a:ea typeface="Calibri"/>
                <a:cs typeface="Calibri"/>
                <a:sym typeface="Calibri"/>
              </a:rPr>
              <a:t> ai </a:t>
            </a:r>
            <a:r>
              <a:rPr lang="en-US" sz="1200" b="0" i="0" u="none" strike="noStrike" baseline="0" dirty="0" err="1" smtClean="0">
                <a:solidFill>
                  <a:schemeClr val="dk1"/>
                </a:solidFill>
                <a:latin typeface="Calibri"/>
                <a:ea typeface="Calibri"/>
                <a:cs typeface="Calibri"/>
                <a:sym typeface="Calibri"/>
              </a:rPr>
              <a:t>kumla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hpe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chye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ngu</a:t>
            </a:r>
            <a:r>
              <a:rPr lang="en-US" sz="1200" b="0" i="0" u="none" strike="noStrike" baseline="0" dirty="0" smtClean="0">
                <a:solidFill>
                  <a:schemeClr val="dk1"/>
                </a:solidFill>
                <a:latin typeface="Calibri"/>
                <a:ea typeface="Calibri"/>
                <a:cs typeface="Calibri"/>
                <a:sym typeface="Calibri"/>
              </a:rPr>
              <a:t> n-</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myit</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mada</a:t>
            </a:r>
            <a:r>
              <a:rPr lang="en-US" sz="1200" b="0" i="0" u="none" strike="noStrike" baseline="0" dirty="0" smtClean="0">
                <a:solidFill>
                  <a:schemeClr val="dk1"/>
                </a:solidFill>
                <a:latin typeface="Calibri"/>
                <a:ea typeface="Calibri"/>
                <a:cs typeface="Calibri"/>
                <a:sym typeface="Calibri"/>
              </a:rPr>
              <a:t> ai.</a:t>
            </a:r>
          </a:p>
          <a:p>
            <a:pPr marL="0" lvl="0" indent="0" algn="l" rtl="0">
              <a:lnSpc>
                <a:spcPct val="100000"/>
              </a:lnSpc>
              <a:spcBef>
                <a:spcPts val="0"/>
              </a:spcBef>
              <a:spcAft>
                <a:spcPts val="0"/>
              </a:spcAft>
              <a:buSzPts val="1400"/>
              <a:buNone/>
            </a:pPr>
            <a:r>
              <a:rPr lang="en-US" sz="1200" b="0" i="0" u="none" strike="noStrike" baseline="0" dirty="0" err="1" smtClean="0">
                <a:solidFill>
                  <a:schemeClr val="dk1"/>
                </a:solidFill>
                <a:latin typeface="Calibri"/>
                <a:ea typeface="Calibri"/>
                <a:cs typeface="Calibri"/>
                <a:sym typeface="Calibri"/>
              </a:rPr>
              <a:t>Ya</a:t>
            </a:r>
            <a:r>
              <a:rPr lang="en-US" sz="1200" b="0" i="0" u="none" strike="noStrike" baseline="0" dirty="0" smtClean="0">
                <a:solidFill>
                  <a:schemeClr val="dk1"/>
                </a:solidFill>
                <a:latin typeface="Calibri"/>
                <a:ea typeface="Calibri"/>
                <a:cs typeface="Calibri"/>
                <a:sym typeface="Calibri"/>
              </a:rPr>
              <a:t> ten </a:t>
            </a:r>
            <a:r>
              <a:rPr lang="en-US" sz="1200" b="0" i="0" u="none" strike="noStrike" baseline="0" dirty="0" err="1" smtClean="0">
                <a:solidFill>
                  <a:schemeClr val="dk1"/>
                </a:solidFill>
                <a:latin typeface="Calibri"/>
                <a:ea typeface="Calibri"/>
                <a:cs typeface="Calibri"/>
                <a:sym typeface="Calibri"/>
              </a:rPr>
              <a:t>hta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garum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hpyi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wa</a:t>
            </a:r>
            <a:r>
              <a:rPr lang="en-US" sz="1200" b="0" i="0" u="none" strike="noStrike" baseline="0" dirty="0" smtClean="0">
                <a:solidFill>
                  <a:schemeClr val="dk1"/>
                </a:solidFill>
                <a:latin typeface="Calibri"/>
                <a:ea typeface="Calibri"/>
                <a:cs typeface="Calibri"/>
                <a:sym typeface="Calibri"/>
              </a:rPr>
              <a:t> ai </a:t>
            </a:r>
            <a:r>
              <a:rPr lang="en-US" sz="1200" b="0" i="0" u="none" strike="noStrike" baseline="0" dirty="0" err="1" smtClean="0">
                <a:solidFill>
                  <a:schemeClr val="dk1"/>
                </a:solidFill>
                <a:latin typeface="Calibri"/>
                <a:ea typeface="Calibri"/>
                <a:cs typeface="Calibri"/>
                <a:sym typeface="Calibri"/>
              </a:rPr>
              <a:t>masha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langai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kaw</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myit</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tsam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pu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ba</a:t>
            </a:r>
            <a:r>
              <a:rPr lang="en-US" sz="1200" b="0" i="0" u="none" strike="noStrike" baseline="0" dirty="0" smtClean="0">
                <a:solidFill>
                  <a:schemeClr val="dk1"/>
                </a:solidFill>
                <a:latin typeface="Calibri"/>
                <a:ea typeface="Calibri"/>
                <a:cs typeface="Calibri"/>
                <a:sym typeface="Calibri"/>
              </a:rPr>
              <a:t> lam a </a:t>
            </a:r>
            <a:r>
              <a:rPr lang="en-US" sz="1200" b="0" i="0" u="none" strike="noStrike" baseline="0" dirty="0" err="1" smtClean="0">
                <a:solidFill>
                  <a:schemeClr val="dk1"/>
                </a:solidFill>
                <a:latin typeface="Calibri"/>
                <a:ea typeface="Calibri"/>
                <a:cs typeface="Calibri"/>
                <a:sym typeface="Calibri"/>
              </a:rPr>
              <a:t>ntsa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laja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ginhtang</a:t>
            </a:r>
            <a:r>
              <a:rPr lang="en-US" sz="1200" b="0" i="0" u="none" strike="noStrike" baseline="0" dirty="0" smtClean="0">
                <a:solidFill>
                  <a:schemeClr val="dk1"/>
                </a:solidFill>
                <a:latin typeface="Calibri"/>
                <a:ea typeface="Calibri"/>
                <a:cs typeface="Calibri"/>
                <a:sym typeface="Calibri"/>
              </a:rPr>
              <a:t> ai lam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gara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hku</a:t>
            </a:r>
            <a:r>
              <a:rPr lang="en-US" sz="1200" b="0" i="0" u="none" strike="noStrike" baseline="0" dirty="0" smtClean="0">
                <a:solidFill>
                  <a:schemeClr val="dk1"/>
                </a:solidFill>
                <a:latin typeface="Calibri"/>
                <a:ea typeface="Calibri"/>
                <a:cs typeface="Calibri"/>
                <a:sym typeface="Calibri"/>
              </a:rPr>
              <a:t> mu </a:t>
            </a:r>
            <a:r>
              <a:rPr lang="en-US" sz="1200" b="0" i="0" u="none" strike="noStrike" baseline="0" dirty="0" err="1" smtClean="0">
                <a:solidFill>
                  <a:schemeClr val="dk1"/>
                </a:solidFill>
                <a:latin typeface="Calibri"/>
                <a:ea typeface="Calibri"/>
                <a:cs typeface="Calibri"/>
                <a:sym typeface="Calibri"/>
              </a:rPr>
              <a:t>chye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hpe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ja</a:t>
            </a:r>
            <a:r>
              <a:rPr lang="en-US" sz="1200" b="0" i="0" u="none" strike="noStrike" baseline="0" dirty="0" smtClean="0">
                <a:solidFill>
                  <a:schemeClr val="dk1"/>
                </a:solidFill>
                <a:latin typeface="Calibri"/>
                <a:ea typeface="Calibri"/>
                <a:cs typeface="Calibri"/>
                <a:sym typeface="Calibri"/>
              </a:rPr>
              <a:t> mat </a:t>
            </a:r>
            <a:r>
              <a:rPr lang="en-US" sz="1200" b="0" i="0" u="none" strike="noStrike" baseline="0" dirty="0" err="1" smtClean="0">
                <a:solidFill>
                  <a:schemeClr val="dk1"/>
                </a:solidFill>
                <a:latin typeface="Calibri"/>
                <a:ea typeface="Calibri"/>
                <a:cs typeface="Calibri"/>
                <a:sym typeface="Calibri"/>
              </a:rPr>
              <a:t>yu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a:t>
            </a:r>
            <a:endParaRPr lang="en-US" sz="1200" b="0" i="0" u="none" strike="noStrik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dirty="0"/>
              <a:t/>
            </a:r>
            <a:br>
              <a:rPr lang="en-US" dirty="0"/>
            </a:br>
            <a:endParaRPr dirty="0"/>
          </a:p>
        </p:txBody>
      </p:sp>
      <p:sp>
        <p:nvSpPr>
          <p:cNvPr id="318" name="Google Shape;31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latin typeface="Arial"/>
                <a:ea typeface="Arial"/>
                <a:cs typeface="Arial"/>
                <a:sym typeface="Arial"/>
              </a:rPr>
              <a:t>Masha </a:t>
            </a:r>
            <a:r>
              <a:rPr lang="en-US" sz="1200" b="0" i="0" u="none" strike="noStrike" cap="none" dirty="0" err="1" smtClean="0">
                <a:solidFill>
                  <a:schemeClr val="dk1"/>
                </a:solidFill>
                <a:latin typeface="Arial"/>
                <a:ea typeface="Arial"/>
                <a:cs typeface="Arial"/>
                <a:sym typeface="Arial"/>
              </a:rPr>
              <a:t>langai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kaw</a:t>
            </a:r>
            <a:r>
              <a:rPr lang="en-US" sz="1200" b="0" i="0" u="none" strike="noStrike" cap="none" dirty="0" smtClean="0">
                <a:solidFill>
                  <a:schemeClr val="dk1"/>
                </a:solidFill>
                <a:latin typeface="Arial"/>
                <a:ea typeface="Arial"/>
                <a:cs typeface="Arial"/>
                <a:sym typeface="Arial"/>
              </a:rPr>
              <a:t> bat mi </a:t>
            </a:r>
            <a:r>
              <a:rPr lang="en-US" sz="1200" b="0" i="0" u="none" strike="noStrike" cap="none" dirty="0" err="1" smtClean="0">
                <a:solidFill>
                  <a:schemeClr val="dk1"/>
                </a:solidFill>
                <a:latin typeface="Arial"/>
                <a:ea typeface="Arial"/>
                <a:cs typeface="Arial"/>
                <a:sym typeface="Arial"/>
              </a:rPr>
              <a:t>shingnrai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dai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hta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grau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n-</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yup </a:t>
            </a:r>
            <a:r>
              <a:rPr lang="en-US" sz="1200" b="0" i="0" u="none" strike="noStrike" cap="none" dirty="0" err="1" smtClean="0">
                <a:solidFill>
                  <a:schemeClr val="dk1"/>
                </a:solidFill>
                <a:latin typeface="Arial"/>
                <a:ea typeface="Arial"/>
                <a:cs typeface="Arial"/>
                <a:sym typeface="Arial"/>
              </a:rPr>
              <a:t>npyaw</a:t>
            </a:r>
            <a:r>
              <a:rPr lang="en-US" sz="1200" b="0" i="0" u="none" strike="noStrike" cap="none" dirty="0" smtClean="0">
                <a:solidFill>
                  <a:schemeClr val="dk1"/>
                </a:solidFill>
                <a:latin typeface="Arial"/>
                <a:ea typeface="Arial"/>
                <a:cs typeface="Arial"/>
                <a:sym typeface="Arial"/>
              </a:rPr>
              <a:t> ai lam, </a:t>
            </a:r>
            <a:r>
              <a:rPr lang="en-US" sz="1200" b="0" i="0" u="none" strike="noStrike" cap="none" dirty="0" err="1" smtClean="0">
                <a:solidFill>
                  <a:schemeClr val="dk1"/>
                </a:solidFill>
                <a:latin typeface="Arial"/>
                <a:ea typeface="Arial"/>
                <a:cs typeface="Arial"/>
                <a:sym typeface="Arial"/>
              </a:rPr>
              <a:t>myit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shanut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shanat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byin</a:t>
            </a:r>
            <a:r>
              <a:rPr lang="en-US" sz="1200" b="0" i="0" u="none" strike="noStrike" cap="none" dirty="0" smtClean="0">
                <a:solidFill>
                  <a:schemeClr val="dk1"/>
                </a:solidFill>
                <a:latin typeface="Arial"/>
                <a:ea typeface="Arial"/>
                <a:cs typeface="Arial"/>
                <a:sym typeface="Arial"/>
              </a:rPr>
              <a:t> ai lam </a:t>
            </a:r>
            <a:r>
              <a:rPr lang="en-US" sz="1200" b="0" i="0" u="none" strike="noStrike" cap="none" dirty="0" err="1" smtClean="0">
                <a:solidFill>
                  <a:schemeClr val="dk1"/>
                </a:solidFill>
                <a:latin typeface="Arial"/>
                <a:ea typeface="Arial"/>
                <a:cs typeface="Arial"/>
                <a:sym typeface="Arial"/>
              </a:rPr>
              <a:t>hte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myit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maju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nlu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jung</a:t>
            </a:r>
            <a:r>
              <a:rPr lang="en-US" sz="1200" b="0" i="0" u="none" strike="noStrike" cap="none" dirty="0" smtClean="0">
                <a:solidFill>
                  <a:schemeClr val="dk1"/>
                </a:solidFill>
                <a:latin typeface="Arial"/>
                <a:ea typeface="Arial"/>
                <a:cs typeface="Arial"/>
                <a:sym typeface="Arial"/>
              </a:rPr>
              <a:t> ai lam </a:t>
            </a:r>
            <a:r>
              <a:rPr lang="en-US" sz="1200" b="0" i="0" u="none" strike="noStrike" cap="none" dirty="0" err="1" smtClean="0">
                <a:solidFill>
                  <a:schemeClr val="dk1"/>
                </a:solidFill>
                <a:latin typeface="Arial"/>
                <a:ea typeface="Arial"/>
                <a:cs typeface="Arial"/>
                <a:sym typeface="Arial"/>
              </a:rPr>
              <a:t>ni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byin</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nga</a:t>
            </a:r>
            <a:r>
              <a:rPr lang="en-US" sz="1200" b="0" i="0" u="none" strike="noStrike" cap="none" baseline="0" dirty="0" smtClean="0">
                <a:solidFill>
                  <a:schemeClr val="dk1"/>
                </a:solidFill>
                <a:latin typeface="Arial"/>
                <a:ea typeface="Arial"/>
                <a:cs typeface="Arial"/>
                <a:sym typeface="Arial"/>
              </a:rPr>
              <a:t> yang…</a:t>
            </a:r>
            <a:endParaRPr lang="en-US" sz="1200" b="0" i="0" u="none" strike="noStrike" cap="none" dirty="0" smtClean="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en-US" sz="1200" b="0" i="0" u="none" strike="noStrik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28" name="Google Shape;32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err="1" smtClean="0">
                <a:latin typeface="Arial"/>
                <a:ea typeface="Arial"/>
                <a:cs typeface="Arial"/>
                <a:sym typeface="Arial"/>
              </a:rPr>
              <a:t>Bungli</a:t>
            </a:r>
            <a:r>
              <a:rPr lang="en-US" sz="1200" b="0" dirty="0" smtClean="0">
                <a:latin typeface="Arial"/>
                <a:ea typeface="Arial"/>
                <a:cs typeface="Arial"/>
                <a:sym typeface="Arial"/>
              </a:rPr>
              <a:t> </a:t>
            </a:r>
            <a:r>
              <a:rPr lang="en-US" sz="1200" b="0" dirty="0" err="1" smtClean="0">
                <a:latin typeface="Arial"/>
                <a:ea typeface="Arial"/>
                <a:cs typeface="Arial"/>
                <a:sym typeface="Arial"/>
              </a:rPr>
              <a:t>hpe</a:t>
            </a:r>
            <a:r>
              <a:rPr lang="en-US" sz="1200" b="0" dirty="0" smtClean="0">
                <a:latin typeface="Arial"/>
                <a:ea typeface="Arial"/>
                <a:cs typeface="Arial"/>
                <a:sym typeface="Arial"/>
              </a:rPr>
              <a:t> </a:t>
            </a:r>
            <a:r>
              <a:rPr lang="en-US" sz="1200" b="0" dirty="0" err="1" smtClean="0">
                <a:latin typeface="Arial"/>
                <a:ea typeface="Arial"/>
                <a:cs typeface="Arial"/>
                <a:sym typeface="Arial"/>
              </a:rPr>
              <a:t>dingngam</a:t>
            </a:r>
            <a:r>
              <a:rPr lang="en-US" sz="1200" b="0" dirty="0" smtClean="0">
                <a:latin typeface="Arial"/>
                <a:ea typeface="Arial"/>
                <a:cs typeface="Arial"/>
                <a:sym typeface="Arial"/>
              </a:rPr>
              <a:t> </a:t>
            </a:r>
            <a:r>
              <a:rPr lang="en-US" sz="1200" b="0" dirty="0" err="1" smtClean="0">
                <a:latin typeface="Arial"/>
                <a:ea typeface="Arial"/>
                <a:cs typeface="Arial"/>
                <a:sym typeface="Arial"/>
              </a:rPr>
              <a:t>nlu</a:t>
            </a:r>
            <a:r>
              <a:rPr lang="en-US" sz="1200" b="0" dirty="0" smtClean="0">
                <a:latin typeface="Arial"/>
                <a:ea typeface="Arial"/>
                <a:cs typeface="Arial"/>
                <a:sym typeface="Arial"/>
              </a:rPr>
              <a:t> </a:t>
            </a:r>
            <a:r>
              <a:rPr lang="en-US" sz="1200" b="0" dirty="0" err="1" smtClean="0">
                <a:latin typeface="Arial"/>
                <a:ea typeface="Arial"/>
                <a:cs typeface="Arial"/>
                <a:sym typeface="Arial"/>
              </a:rPr>
              <a:t>galaw</a:t>
            </a:r>
            <a:r>
              <a:rPr lang="en-US" sz="1200" b="0" dirty="0" smtClean="0">
                <a:latin typeface="Arial"/>
                <a:ea typeface="Arial"/>
                <a:cs typeface="Arial"/>
                <a:sym typeface="Arial"/>
              </a:rPr>
              <a:t> ai, </a:t>
            </a:r>
            <a:r>
              <a:rPr lang="en-US" sz="1200" b="0" dirty="0" err="1" smtClean="0">
                <a:latin typeface="Arial"/>
                <a:ea typeface="Arial"/>
                <a:cs typeface="Arial"/>
                <a:sym typeface="Arial"/>
              </a:rPr>
              <a:t>tinang</a:t>
            </a:r>
            <a:r>
              <a:rPr lang="en-US" sz="1200" b="0" dirty="0" smtClean="0">
                <a:latin typeface="Arial"/>
                <a:ea typeface="Arial"/>
                <a:cs typeface="Arial"/>
                <a:sym typeface="Arial"/>
              </a:rPr>
              <a:t> </a:t>
            </a:r>
            <a:r>
              <a:rPr lang="en-US" sz="1200" b="0" dirty="0" err="1" smtClean="0">
                <a:latin typeface="Arial"/>
                <a:ea typeface="Arial"/>
                <a:cs typeface="Arial"/>
                <a:sym typeface="Arial"/>
              </a:rPr>
              <a:t>hkum</a:t>
            </a:r>
            <a:r>
              <a:rPr lang="en-US" sz="1200" b="0" dirty="0" smtClean="0">
                <a:latin typeface="Arial"/>
                <a:ea typeface="Arial"/>
                <a:cs typeface="Arial"/>
                <a:sym typeface="Arial"/>
              </a:rPr>
              <a:t> </a:t>
            </a:r>
            <a:r>
              <a:rPr lang="en-US" sz="1200" b="0" dirty="0" err="1" smtClean="0">
                <a:latin typeface="Arial"/>
                <a:ea typeface="Arial"/>
                <a:cs typeface="Arial"/>
                <a:sym typeface="Arial"/>
              </a:rPr>
              <a:t>hte</a:t>
            </a:r>
            <a:r>
              <a:rPr lang="en-US" sz="1200" b="0" dirty="0" smtClean="0">
                <a:latin typeface="Arial"/>
                <a:ea typeface="Arial"/>
                <a:cs typeface="Arial"/>
                <a:sym typeface="Arial"/>
              </a:rPr>
              <a:t> </a:t>
            </a:r>
            <a:r>
              <a:rPr lang="en-US" sz="1200" b="0" dirty="0" err="1" smtClean="0">
                <a:latin typeface="Arial"/>
                <a:ea typeface="Arial"/>
                <a:cs typeface="Arial"/>
                <a:sym typeface="Arial"/>
              </a:rPr>
              <a:t>dinghku</a:t>
            </a:r>
            <a:r>
              <a:rPr lang="en-US" sz="1200" b="0" dirty="0" smtClean="0">
                <a:latin typeface="Arial"/>
                <a:ea typeface="Arial"/>
                <a:cs typeface="Arial"/>
                <a:sym typeface="Arial"/>
              </a:rPr>
              <a:t> </a:t>
            </a:r>
            <a:r>
              <a:rPr lang="en-US" sz="1200" b="0" dirty="0" err="1" smtClean="0">
                <a:latin typeface="Arial"/>
                <a:ea typeface="Arial"/>
                <a:cs typeface="Arial"/>
                <a:sym typeface="Arial"/>
              </a:rPr>
              <a:t>hpe</a:t>
            </a:r>
            <a:r>
              <a:rPr lang="en-US" sz="1200" b="0" dirty="0" smtClean="0">
                <a:latin typeface="Arial"/>
                <a:ea typeface="Arial"/>
                <a:cs typeface="Arial"/>
                <a:sym typeface="Arial"/>
              </a:rPr>
              <a:t> </a:t>
            </a:r>
            <a:r>
              <a:rPr lang="en-US" sz="1200" b="0" dirty="0" err="1" smtClean="0">
                <a:latin typeface="Arial"/>
                <a:ea typeface="Arial"/>
                <a:cs typeface="Arial"/>
                <a:sym typeface="Arial"/>
              </a:rPr>
              <a:t>yu</a:t>
            </a:r>
            <a:r>
              <a:rPr lang="en-US" sz="1200" b="0" dirty="0" smtClean="0">
                <a:latin typeface="Arial"/>
                <a:ea typeface="Arial"/>
                <a:cs typeface="Arial"/>
                <a:sym typeface="Arial"/>
              </a:rPr>
              <a:t> </a:t>
            </a:r>
            <a:r>
              <a:rPr lang="en-US" sz="1200" b="0" dirty="0" err="1" smtClean="0">
                <a:latin typeface="Arial"/>
                <a:ea typeface="Arial"/>
                <a:cs typeface="Arial"/>
                <a:sym typeface="Arial"/>
              </a:rPr>
              <a:t>lanu</a:t>
            </a:r>
            <a:r>
              <a:rPr lang="en-US" sz="1200" b="0" dirty="0" smtClean="0">
                <a:latin typeface="Arial"/>
                <a:ea typeface="Arial"/>
                <a:cs typeface="Arial"/>
                <a:sym typeface="Arial"/>
              </a:rPr>
              <a:t> </a:t>
            </a:r>
            <a:r>
              <a:rPr lang="en-US" sz="1200" b="0" dirty="0" err="1" smtClean="0">
                <a:latin typeface="Arial"/>
                <a:ea typeface="Arial"/>
                <a:cs typeface="Arial"/>
                <a:sym typeface="Arial"/>
              </a:rPr>
              <a:t>lahku</a:t>
            </a:r>
            <a:r>
              <a:rPr lang="en-US" sz="1200" b="0" dirty="0" smtClean="0">
                <a:latin typeface="Arial"/>
                <a:ea typeface="Arial"/>
                <a:cs typeface="Arial"/>
                <a:sym typeface="Arial"/>
              </a:rPr>
              <a:t> ai lam </a:t>
            </a:r>
            <a:r>
              <a:rPr lang="en-US" sz="1200" b="0" dirty="0" err="1" smtClean="0">
                <a:latin typeface="Arial"/>
                <a:ea typeface="Arial"/>
                <a:cs typeface="Arial"/>
                <a:sym typeface="Arial"/>
              </a:rPr>
              <a:t>nlu</a:t>
            </a:r>
            <a:r>
              <a:rPr lang="en-US" sz="1200" b="0" dirty="0" smtClean="0">
                <a:latin typeface="Arial"/>
                <a:ea typeface="Arial"/>
                <a:cs typeface="Arial"/>
                <a:sym typeface="Arial"/>
              </a:rPr>
              <a:t> jaw ai ( </a:t>
            </a:r>
            <a:r>
              <a:rPr lang="en-US" sz="1200" b="0" dirty="0" err="1" smtClean="0">
                <a:latin typeface="Arial"/>
                <a:ea typeface="Arial"/>
                <a:cs typeface="Arial"/>
                <a:sym typeface="Arial"/>
              </a:rPr>
              <a:t>ga</a:t>
            </a:r>
            <a:r>
              <a:rPr lang="en-US" sz="1200" b="0" dirty="0" smtClean="0">
                <a:latin typeface="Arial"/>
                <a:ea typeface="Arial"/>
                <a:cs typeface="Arial"/>
                <a:sym typeface="Arial"/>
              </a:rPr>
              <a:t> </a:t>
            </a:r>
            <a:r>
              <a:rPr lang="en-US" sz="1200" b="0" dirty="0" err="1" smtClean="0">
                <a:latin typeface="Arial"/>
                <a:ea typeface="Arial"/>
                <a:cs typeface="Arial"/>
                <a:sym typeface="Arial"/>
              </a:rPr>
              <a:t>shadawn</a:t>
            </a:r>
            <a:r>
              <a:rPr lang="en-US" sz="1200" b="0" dirty="0" smtClean="0">
                <a:latin typeface="Arial"/>
                <a:ea typeface="Arial"/>
                <a:cs typeface="Arial"/>
                <a:sym typeface="Arial"/>
              </a:rPr>
              <a:t>-  </a:t>
            </a:r>
            <a:r>
              <a:rPr lang="en-US" sz="1200" b="0" dirty="0" err="1" smtClean="0">
                <a:latin typeface="Arial"/>
                <a:ea typeface="Arial"/>
                <a:cs typeface="Arial"/>
                <a:sym typeface="Arial"/>
              </a:rPr>
              <a:t>lu</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 </a:t>
            </a:r>
            <a:r>
              <a:rPr lang="en-US" sz="1200" b="0" dirty="0" err="1" smtClean="0">
                <a:latin typeface="Arial"/>
                <a:ea typeface="Arial"/>
                <a:cs typeface="Arial"/>
                <a:sym typeface="Arial"/>
              </a:rPr>
              <a:t>sha</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matu</a:t>
            </a:r>
            <a:r>
              <a:rPr lang="en-US" sz="1200" b="0" dirty="0" smtClean="0">
                <a:latin typeface="Arial"/>
                <a:ea typeface="Arial"/>
                <a:cs typeface="Arial"/>
                <a:sym typeface="Arial"/>
              </a:rPr>
              <a:t> </a:t>
            </a:r>
            <a:r>
              <a:rPr lang="en-US" sz="1200" b="0" dirty="0" smtClean="0"/>
              <a:t>, </a:t>
            </a:r>
            <a:r>
              <a:rPr lang="en-US" sz="1200" b="0" dirty="0" err="1" smtClean="0"/>
              <a:t>tinang</a:t>
            </a:r>
            <a:r>
              <a:rPr lang="en-US" sz="1200" b="0" dirty="0" smtClean="0"/>
              <a:t> </a:t>
            </a:r>
            <a:r>
              <a:rPr lang="en-US" sz="1200" b="0" dirty="0" err="1" smtClean="0"/>
              <a:t>hkum</a:t>
            </a:r>
            <a:r>
              <a:rPr lang="en-US" sz="1200" b="0" dirty="0" smtClean="0"/>
              <a:t> </a:t>
            </a:r>
            <a:r>
              <a:rPr lang="en-US" sz="1200" b="0" dirty="0" err="1" smtClean="0"/>
              <a:t>tinang</a:t>
            </a:r>
            <a:r>
              <a:rPr lang="en-US" sz="1200" b="0" dirty="0" smtClean="0"/>
              <a:t> san </a:t>
            </a:r>
            <a:r>
              <a:rPr lang="en-US" sz="1200" b="0" dirty="0" err="1" smtClean="0"/>
              <a:t>seng</a:t>
            </a:r>
            <a:r>
              <a:rPr lang="en-US" sz="1200" b="0" dirty="0" smtClean="0"/>
              <a:t> </a:t>
            </a:r>
            <a:r>
              <a:rPr lang="en-US" sz="1200" b="0" dirty="0" err="1" smtClean="0"/>
              <a:t>hkra</a:t>
            </a:r>
            <a:r>
              <a:rPr lang="en-US" sz="1200" b="0" dirty="0" smtClean="0"/>
              <a:t> </a:t>
            </a:r>
            <a:r>
              <a:rPr lang="en-US" sz="1200" b="0" dirty="0" err="1" smtClean="0"/>
              <a:t>nga</a:t>
            </a:r>
            <a:r>
              <a:rPr lang="en-US" sz="1200" b="0" dirty="0" smtClean="0"/>
              <a:t> </a:t>
            </a:r>
            <a:r>
              <a:rPr lang="en-US" sz="1200" b="0" dirty="0" err="1" smtClean="0"/>
              <a:t>na</a:t>
            </a:r>
            <a:r>
              <a:rPr lang="en-US" sz="1200" b="0" dirty="0" smtClean="0"/>
              <a:t> </a:t>
            </a:r>
            <a:r>
              <a:rPr lang="en-US" sz="1200" b="0" dirty="0" err="1" smtClean="0"/>
              <a:t>matu</a:t>
            </a:r>
            <a:r>
              <a:rPr lang="en-US" sz="1200" b="0" dirty="0" smtClean="0"/>
              <a:t>) . Dai </a:t>
            </a:r>
            <a:r>
              <a:rPr lang="en-US" sz="1200" b="0" dirty="0" err="1" smtClean="0"/>
              <a:t>zawn</a:t>
            </a:r>
            <a:r>
              <a:rPr lang="en-US" sz="1200" b="0" dirty="0" smtClean="0"/>
              <a:t> </a:t>
            </a:r>
            <a:r>
              <a:rPr lang="en-US" sz="1200" b="0" dirty="0" err="1" smtClean="0"/>
              <a:t>byin</a:t>
            </a:r>
            <a:r>
              <a:rPr lang="en-US" sz="1200" b="0" dirty="0" smtClean="0"/>
              <a:t> yang…</a:t>
            </a:r>
            <a:endParaRPr lang="en-US" sz="1200" b="0" dirty="0" smtClean="0">
              <a:latin typeface="Arial"/>
              <a:ea typeface="Arial"/>
              <a:cs typeface="Arial"/>
              <a:sym typeface="Arial"/>
            </a:endParaRPr>
          </a:p>
          <a:p>
            <a:pPr marL="0" lvl="0" indent="0" algn="l" rtl="0">
              <a:lnSpc>
                <a:spcPct val="100000"/>
              </a:lnSpc>
              <a:spcBef>
                <a:spcPts val="0"/>
              </a:spcBef>
              <a:spcAft>
                <a:spcPts val="0"/>
              </a:spcAft>
              <a:buSzPts val="1400"/>
              <a:buNone/>
            </a:pPr>
            <a:r>
              <a:rPr lang="en-US" dirty="0"/>
              <a:t/>
            </a:r>
            <a:br>
              <a:rPr lang="en-US" dirty="0"/>
            </a:br>
            <a:endParaRPr dirty="0"/>
          </a:p>
        </p:txBody>
      </p:sp>
      <p:sp>
        <p:nvSpPr>
          <p:cNvPr id="336" name="Google Shape;33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800"/>
              <a:buNone/>
            </a:pPr>
            <a:r>
              <a:rPr lang="en-US" b="0" dirty="0" smtClean="0">
                <a:latin typeface="Arial"/>
                <a:ea typeface="Arial"/>
                <a:cs typeface="Arial"/>
                <a:sym typeface="Arial"/>
              </a:rPr>
              <a:t>Masha</a:t>
            </a:r>
            <a:r>
              <a:rPr lang="en-US" b="1" dirty="0" smtClean="0">
                <a:latin typeface="Arial"/>
                <a:ea typeface="Arial"/>
                <a:cs typeface="Arial"/>
                <a:sym typeface="Arial"/>
              </a:rPr>
              <a:t> </a:t>
            </a:r>
            <a:r>
              <a:rPr lang="en-US" b="0" dirty="0" err="1" smtClean="0">
                <a:latin typeface="Arial"/>
                <a:ea typeface="Arial"/>
                <a:cs typeface="Arial"/>
                <a:sym typeface="Arial"/>
              </a:rPr>
              <a:t>la</a:t>
            </a:r>
            <a:r>
              <a:rPr lang="en-US" b="0" baseline="0" dirty="0" err="1" smtClean="0">
                <a:latin typeface="Arial"/>
                <a:ea typeface="Arial"/>
                <a:cs typeface="Arial"/>
                <a:sym typeface="Arial"/>
              </a:rPr>
              <a:t>ngai</a:t>
            </a:r>
            <a:r>
              <a:rPr lang="en-US" b="0" baseline="0" dirty="0" smtClean="0">
                <a:latin typeface="Arial"/>
                <a:ea typeface="Arial"/>
                <a:cs typeface="Arial"/>
                <a:sym typeface="Arial"/>
              </a:rPr>
              <a:t> </a:t>
            </a:r>
            <a:r>
              <a:rPr lang="en-US" b="0" baseline="0" dirty="0" err="1" smtClean="0">
                <a:latin typeface="Arial"/>
                <a:ea typeface="Arial"/>
                <a:cs typeface="Arial"/>
                <a:sym typeface="Arial"/>
              </a:rPr>
              <a:t>gaw</a:t>
            </a:r>
            <a:r>
              <a:rPr lang="en-US" b="0" baseline="0" dirty="0" smtClean="0">
                <a:latin typeface="Arial"/>
                <a:ea typeface="Arial"/>
                <a:cs typeface="Arial"/>
                <a:sym typeface="Arial"/>
              </a:rPr>
              <a:t> </a:t>
            </a:r>
            <a:r>
              <a:rPr lang="en-US" b="0" baseline="0" dirty="0" err="1" smtClean="0">
                <a:latin typeface="Arial"/>
                <a:ea typeface="Arial"/>
                <a:cs typeface="Arial"/>
                <a:sym typeface="Arial"/>
              </a:rPr>
              <a:t>t</a:t>
            </a:r>
            <a:r>
              <a:rPr lang="en-US" b="0" dirty="0" err="1" smtClean="0">
                <a:latin typeface="Arial"/>
                <a:ea typeface="Arial"/>
                <a:cs typeface="Arial"/>
                <a:sym typeface="Arial"/>
              </a:rPr>
              <a:t>inang</a:t>
            </a:r>
            <a:r>
              <a:rPr lang="en-US" b="0" dirty="0" smtClean="0">
                <a:latin typeface="Arial"/>
                <a:ea typeface="Arial"/>
                <a:cs typeface="Arial"/>
                <a:sym typeface="Arial"/>
              </a:rPr>
              <a:t> </a:t>
            </a:r>
            <a:r>
              <a:rPr lang="en-US" b="0" dirty="0" smtClean="0">
                <a:latin typeface="Arial"/>
                <a:ea typeface="Arial"/>
                <a:cs typeface="Arial"/>
                <a:sym typeface="Arial"/>
              </a:rPr>
              <a:t>a </a:t>
            </a:r>
            <a:r>
              <a:rPr lang="en-US" b="0" dirty="0" err="1" smtClean="0">
                <a:latin typeface="Arial"/>
                <a:ea typeface="Arial"/>
                <a:cs typeface="Arial"/>
                <a:sym typeface="Arial"/>
              </a:rPr>
              <a:t>lai</a:t>
            </a:r>
            <a:r>
              <a:rPr lang="en-US" b="0" dirty="0" smtClean="0">
                <a:latin typeface="Arial"/>
                <a:ea typeface="Arial"/>
                <a:cs typeface="Arial"/>
                <a:sym typeface="Arial"/>
              </a:rPr>
              <a:t> </a:t>
            </a:r>
            <a:r>
              <a:rPr lang="en-US" b="0" dirty="0" err="1" smtClean="0">
                <a:latin typeface="Arial"/>
                <a:ea typeface="Arial"/>
                <a:cs typeface="Arial"/>
                <a:sym typeface="Arial"/>
              </a:rPr>
              <a:t>akyang</a:t>
            </a:r>
            <a:r>
              <a:rPr lang="en-US" b="0" dirty="0" smtClean="0">
                <a:latin typeface="Arial"/>
                <a:ea typeface="Arial"/>
                <a:cs typeface="Arial"/>
                <a:sym typeface="Arial"/>
              </a:rPr>
              <a:t> </a:t>
            </a:r>
            <a:r>
              <a:rPr lang="en-US" b="0" dirty="0" err="1" smtClean="0">
                <a:latin typeface="Arial"/>
                <a:ea typeface="Arial"/>
                <a:cs typeface="Arial"/>
                <a:sym typeface="Arial"/>
              </a:rPr>
              <a:t>hpe</a:t>
            </a:r>
            <a:r>
              <a:rPr lang="en-US" b="0" dirty="0" smtClean="0">
                <a:latin typeface="Arial"/>
                <a:ea typeface="Arial"/>
                <a:cs typeface="Arial"/>
                <a:sym typeface="Arial"/>
              </a:rPr>
              <a:t> </a:t>
            </a:r>
            <a:r>
              <a:rPr lang="en-US" b="0" dirty="0" err="1" smtClean="0">
                <a:latin typeface="Arial"/>
                <a:ea typeface="Arial"/>
                <a:cs typeface="Arial"/>
                <a:sym typeface="Arial"/>
              </a:rPr>
              <a:t>nlu</a:t>
            </a:r>
            <a:r>
              <a:rPr lang="en-US" b="0" dirty="0" smtClean="0">
                <a:latin typeface="Arial"/>
                <a:ea typeface="Arial"/>
                <a:cs typeface="Arial"/>
                <a:sym typeface="Arial"/>
              </a:rPr>
              <a:t> </a:t>
            </a:r>
            <a:r>
              <a:rPr lang="en-US" b="0" dirty="0" err="1" smtClean="0">
                <a:latin typeface="Arial"/>
                <a:ea typeface="Arial"/>
                <a:cs typeface="Arial"/>
                <a:sym typeface="Arial"/>
              </a:rPr>
              <a:t>reng</a:t>
            </a:r>
            <a:r>
              <a:rPr lang="en-US" b="0" dirty="0" smtClean="0">
                <a:latin typeface="Arial"/>
                <a:ea typeface="Arial"/>
                <a:cs typeface="Arial"/>
                <a:sym typeface="Arial"/>
              </a:rPr>
              <a:t> </a:t>
            </a:r>
            <a:r>
              <a:rPr lang="en-US" b="0" dirty="0" err="1" smtClean="0">
                <a:latin typeface="Arial"/>
                <a:ea typeface="Arial"/>
                <a:cs typeface="Arial"/>
                <a:sym typeface="Arial"/>
              </a:rPr>
              <a:t>hkang</a:t>
            </a:r>
            <a:r>
              <a:rPr lang="en-US" b="0" dirty="0" smtClean="0">
                <a:latin typeface="Arial"/>
                <a:ea typeface="Arial"/>
                <a:cs typeface="Arial"/>
                <a:sym typeface="Arial"/>
              </a:rPr>
              <a:t> ai, sawn </a:t>
            </a:r>
            <a:r>
              <a:rPr lang="en-US" b="0" dirty="0" err="1" smtClean="0">
                <a:latin typeface="Arial"/>
                <a:ea typeface="Arial"/>
                <a:cs typeface="Arial"/>
                <a:sym typeface="Arial"/>
              </a:rPr>
              <a:t>maram</a:t>
            </a:r>
            <a:r>
              <a:rPr lang="en-US" b="0" dirty="0" smtClean="0">
                <a:latin typeface="Arial"/>
                <a:ea typeface="Arial"/>
                <a:cs typeface="Arial"/>
                <a:sym typeface="Arial"/>
              </a:rPr>
              <a:t> </a:t>
            </a:r>
            <a:r>
              <a:rPr lang="en-US" b="0" dirty="0" err="1" smtClean="0">
                <a:latin typeface="Arial"/>
                <a:ea typeface="Arial"/>
                <a:cs typeface="Arial"/>
                <a:sym typeface="Arial"/>
              </a:rPr>
              <a:t>nlu</a:t>
            </a:r>
            <a:r>
              <a:rPr lang="en-US" b="0" dirty="0" smtClean="0">
                <a:latin typeface="Arial"/>
                <a:ea typeface="Arial"/>
                <a:cs typeface="Arial"/>
                <a:sym typeface="Arial"/>
              </a:rPr>
              <a:t> ai,  </a:t>
            </a:r>
            <a:r>
              <a:rPr lang="en-US" b="0" dirty="0" err="1" smtClean="0">
                <a:latin typeface="Arial"/>
                <a:ea typeface="Arial"/>
                <a:cs typeface="Arial"/>
                <a:sym typeface="Arial"/>
              </a:rPr>
              <a:t>shahten</a:t>
            </a:r>
            <a:r>
              <a:rPr lang="en-US" b="0" dirty="0" smtClean="0">
                <a:latin typeface="Arial"/>
                <a:ea typeface="Arial"/>
                <a:cs typeface="Arial"/>
                <a:sym typeface="Arial"/>
              </a:rPr>
              <a:t> </a:t>
            </a:r>
            <a:r>
              <a:rPr lang="en-US" b="0" dirty="0" err="1" smtClean="0">
                <a:latin typeface="Arial"/>
                <a:ea typeface="Arial"/>
                <a:cs typeface="Arial"/>
                <a:sym typeface="Arial"/>
              </a:rPr>
              <a:t>sharun</a:t>
            </a:r>
            <a:r>
              <a:rPr lang="en-US" b="0" dirty="0" smtClean="0">
                <a:latin typeface="Arial"/>
                <a:ea typeface="Arial"/>
                <a:cs typeface="Arial"/>
                <a:sym typeface="Arial"/>
              </a:rPr>
              <a:t> </a:t>
            </a:r>
            <a:r>
              <a:rPr lang="en-US" b="0" dirty="0" err="1" smtClean="0">
                <a:latin typeface="Arial"/>
                <a:ea typeface="Arial"/>
                <a:cs typeface="Arial"/>
                <a:sym typeface="Arial"/>
              </a:rPr>
              <a:t>mayu</a:t>
            </a:r>
            <a:r>
              <a:rPr lang="en-US" b="0" dirty="0" smtClean="0">
                <a:latin typeface="Arial"/>
                <a:ea typeface="Arial"/>
                <a:cs typeface="Arial"/>
                <a:sym typeface="Arial"/>
              </a:rPr>
              <a:t> ai </a:t>
            </a:r>
            <a:r>
              <a:rPr lang="en-US" b="0" dirty="0" err="1" smtClean="0">
                <a:latin typeface="Arial"/>
                <a:ea typeface="Arial"/>
                <a:cs typeface="Arial"/>
                <a:sym typeface="Arial"/>
              </a:rPr>
              <a:t>lai</a:t>
            </a:r>
            <a:r>
              <a:rPr lang="en-US" b="0" dirty="0" smtClean="0">
                <a:latin typeface="Arial"/>
                <a:ea typeface="Arial"/>
                <a:cs typeface="Arial"/>
                <a:sym typeface="Arial"/>
              </a:rPr>
              <a:t> </a:t>
            </a:r>
            <a:r>
              <a:rPr lang="en-US" b="0" dirty="0" err="1" smtClean="0">
                <a:latin typeface="Arial"/>
                <a:ea typeface="Arial"/>
                <a:cs typeface="Arial"/>
                <a:sym typeface="Arial"/>
              </a:rPr>
              <a:t>akyang</a:t>
            </a:r>
            <a:r>
              <a:rPr lang="en-US" b="0" dirty="0" smtClean="0">
                <a:latin typeface="Arial"/>
                <a:ea typeface="Arial"/>
                <a:cs typeface="Arial"/>
                <a:sym typeface="Arial"/>
              </a:rPr>
              <a:t> </a:t>
            </a:r>
            <a:r>
              <a:rPr lang="en-US" b="0" dirty="0" err="1" smtClean="0">
                <a:latin typeface="Arial"/>
                <a:ea typeface="Arial"/>
                <a:cs typeface="Arial"/>
                <a:sym typeface="Arial"/>
              </a:rPr>
              <a:t>ni</a:t>
            </a:r>
            <a:r>
              <a:rPr lang="en-US" b="0" dirty="0" smtClean="0">
                <a:latin typeface="Arial"/>
                <a:ea typeface="Arial"/>
                <a:cs typeface="Arial"/>
                <a:sym typeface="Arial"/>
              </a:rPr>
              <a:t> </a:t>
            </a:r>
            <a:r>
              <a:rPr lang="en-US" b="0" dirty="0" err="1" smtClean="0">
                <a:latin typeface="Arial"/>
                <a:ea typeface="Arial"/>
                <a:cs typeface="Arial"/>
                <a:sym typeface="Arial"/>
              </a:rPr>
              <a:t>nga</a:t>
            </a:r>
            <a:r>
              <a:rPr lang="en-US" b="0" dirty="0" smtClean="0">
                <a:latin typeface="Arial"/>
                <a:ea typeface="Arial"/>
                <a:cs typeface="Arial"/>
                <a:sym typeface="Arial"/>
              </a:rPr>
              <a:t> </a:t>
            </a:r>
            <a:r>
              <a:rPr lang="en-US" b="0" dirty="0" err="1" smtClean="0">
                <a:latin typeface="Arial"/>
                <a:ea typeface="Arial"/>
                <a:cs typeface="Arial"/>
                <a:sym typeface="Arial"/>
              </a:rPr>
              <a:t>wa</a:t>
            </a:r>
            <a:r>
              <a:rPr lang="en-US" b="0" dirty="0" smtClean="0">
                <a:latin typeface="Arial"/>
                <a:ea typeface="Arial"/>
                <a:cs typeface="Arial"/>
                <a:sym typeface="Arial"/>
              </a:rPr>
              <a:t> ai lam </a:t>
            </a:r>
            <a:r>
              <a:rPr lang="en-US" b="0" dirty="0" err="1" smtClean="0">
                <a:latin typeface="Arial"/>
                <a:ea typeface="Arial"/>
                <a:cs typeface="Arial"/>
                <a:sym typeface="Arial"/>
              </a:rPr>
              <a:t>ni</a:t>
            </a:r>
            <a:r>
              <a:rPr lang="en-US" b="0" dirty="0" smtClean="0">
                <a:latin typeface="Arial"/>
                <a:ea typeface="Arial"/>
                <a:cs typeface="Arial"/>
                <a:sym typeface="Arial"/>
              </a:rPr>
              <a:t> </a:t>
            </a:r>
            <a:r>
              <a:rPr lang="en-US" b="0" dirty="0" err="1" smtClean="0">
                <a:latin typeface="Arial"/>
                <a:ea typeface="Arial"/>
                <a:cs typeface="Arial"/>
                <a:sym typeface="Arial"/>
              </a:rPr>
              <a:t>byin</a:t>
            </a:r>
            <a:r>
              <a:rPr lang="en-US" b="0" dirty="0" smtClean="0">
                <a:latin typeface="Arial"/>
                <a:ea typeface="Arial"/>
                <a:cs typeface="Arial"/>
                <a:sym typeface="Arial"/>
              </a:rPr>
              <a:t> </a:t>
            </a:r>
            <a:r>
              <a:rPr lang="en-US" b="0" dirty="0" err="1" smtClean="0">
                <a:latin typeface="Arial"/>
                <a:ea typeface="Arial"/>
                <a:cs typeface="Arial"/>
                <a:sym typeface="Arial"/>
              </a:rPr>
              <a:t>wa</a:t>
            </a:r>
            <a:r>
              <a:rPr lang="en-US" b="0" dirty="0" smtClean="0">
                <a:latin typeface="Arial"/>
                <a:ea typeface="Arial"/>
                <a:cs typeface="Arial"/>
                <a:sym typeface="Arial"/>
              </a:rPr>
              <a:t> yang…</a:t>
            </a:r>
            <a:endParaRPr lang="en-US" b="0" dirty="0">
              <a:latin typeface="Arial"/>
              <a:ea typeface="Arial"/>
              <a:cs typeface="Arial"/>
              <a:sym typeface="Arial"/>
            </a:endParaRPr>
          </a:p>
        </p:txBody>
      </p:sp>
      <p:sp>
        <p:nvSpPr>
          <p:cNvPr id="344" name="Google Shape;34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smtClean="0">
                <a:solidFill>
                  <a:schemeClr val="dk1"/>
                </a:solidFill>
                <a:latin typeface="Calibri"/>
                <a:ea typeface="Calibri"/>
                <a:cs typeface="Calibri"/>
                <a:sym typeface="Calibri"/>
              </a:rPr>
              <a:t>Masha </a:t>
            </a:r>
            <a:r>
              <a:rPr lang="en-US" sz="1200" b="0" i="0" u="none" strike="noStrike" dirty="0" err="1" smtClean="0">
                <a:solidFill>
                  <a:schemeClr val="dk1"/>
                </a:solidFill>
                <a:latin typeface="Calibri"/>
                <a:ea typeface="Calibri"/>
                <a:cs typeface="Calibri"/>
                <a:sym typeface="Calibri"/>
              </a:rPr>
              <a:t>langai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gaw</a:t>
            </a:r>
            <a:r>
              <a:rPr lang="en-US" sz="1200" b="0" i="0" u="none" strike="noStrike" baseline="0" dirty="0" smtClean="0">
                <a:solidFill>
                  <a:schemeClr val="dk1"/>
                </a:solidFill>
                <a:latin typeface="Calibri"/>
                <a:ea typeface="Calibri"/>
                <a:cs typeface="Calibri"/>
                <a:sym typeface="Calibri"/>
              </a:rPr>
              <a:t> </a:t>
            </a:r>
            <a:r>
              <a:rPr lang="en-US" sz="9600" b="0" i="0" u="none" strike="noStrike" cap="none" baseline="0" dirty="0" err="1" smtClean="0">
                <a:solidFill>
                  <a:schemeClr val="lt1"/>
                </a:solidFill>
                <a:latin typeface="Pyidaungsu" panose="020B0502040204020203" pitchFamily="34" charset="0"/>
                <a:ea typeface="Calibri"/>
                <a:cs typeface="Pyidaungsu" panose="020B0502040204020203" pitchFamily="34" charset="0"/>
                <a:sym typeface="Arial"/>
              </a:rPr>
              <a:t>t</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inang</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hkum</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hpe</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shr</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kaga</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masha</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ni</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hpe</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sum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machyi</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hkra</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galaw</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na</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ngu</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n-</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na</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shahkrit</a:t>
            </a:r>
            <a:r>
              <a:rPr lang="en-US" sz="96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9600" b="0" i="0" u="none" strike="noStrike" cap="none" dirty="0" err="1" smtClean="0">
                <a:solidFill>
                  <a:schemeClr val="lt1"/>
                </a:solidFill>
                <a:latin typeface="Pyidaungsu" panose="020B0502040204020203" pitchFamily="34" charset="0"/>
                <a:cs typeface="Pyidaungsu" panose="020B0502040204020203" pitchFamily="34" charset="0"/>
                <a:sym typeface="Arial"/>
              </a:rPr>
              <a:t>sha</a:t>
            </a:r>
            <a:r>
              <a:rPr lang="en-US" sz="9600" b="0" dirty="0" err="1" smtClean="0">
                <a:solidFill>
                  <a:schemeClr val="lt1"/>
                </a:solidFill>
                <a:latin typeface="Pyidaungsu" panose="020B0502040204020203" pitchFamily="34" charset="0"/>
                <a:cs typeface="Pyidaungsu" panose="020B0502040204020203" pitchFamily="34" charset="0"/>
              </a:rPr>
              <a:t>ma</a:t>
            </a:r>
            <a:r>
              <a:rPr lang="en-US" sz="9600" b="0" dirty="0" smtClean="0">
                <a:solidFill>
                  <a:schemeClr val="lt1"/>
                </a:solidFill>
                <a:latin typeface="Pyidaungsu" panose="020B0502040204020203" pitchFamily="34" charset="0"/>
                <a:cs typeface="Pyidaungsu" panose="020B0502040204020203" pitchFamily="34" charset="0"/>
              </a:rPr>
              <a:t> </a:t>
            </a:r>
            <a:r>
              <a:rPr lang="en-US" sz="9600" b="0" dirty="0" err="1" smtClean="0">
                <a:solidFill>
                  <a:schemeClr val="lt1"/>
                </a:solidFill>
                <a:latin typeface="Pyidaungsu" panose="020B0502040204020203" pitchFamily="34" charset="0"/>
                <a:cs typeface="Pyidaungsu" panose="020B0502040204020203" pitchFamily="34" charset="0"/>
              </a:rPr>
              <a:t>ai</a:t>
            </a:r>
            <a:r>
              <a:rPr lang="en-US" sz="9600" b="0" dirty="0" smtClean="0">
                <a:solidFill>
                  <a:schemeClr val="lt1"/>
                </a:solidFill>
                <a:latin typeface="Pyidaungsu" panose="020B0502040204020203" pitchFamily="34" charset="0"/>
                <a:cs typeface="Pyidaungsu" panose="020B0502040204020203" pitchFamily="34" charset="0"/>
              </a:rPr>
              <a:t> lam</a:t>
            </a:r>
            <a:r>
              <a:rPr lang="en-US" sz="9600" b="0" baseline="0" dirty="0" smtClean="0">
                <a:solidFill>
                  <a:schemeClr val="dk1"/>
                </a:solidFill>
                <a:latin typeface="Pyidaungsu" panose="020B0502040204020203" pitchFamily="34" charset="0"/>
                <a:cs typeface="Pyidaungsu" panose="020B0502040204020203" pitchFamily="34" charset="0"/>
              </a:rPr>
              <a:t> </a:t>
            </a:r>
            <a:r>
              <a:rPr lang="en-US" sz="9600" b="0" baseline="0" dirty="0" err="1" smtClean="0">
                <a:solidFill>
                  <a:schemeClr val="dk1"/>
                </a:solidFill>
                <a:latin typeface="Pyidaungsu" panose="020B0502040204020203" pitchFamily="34" charset="0"/>
                <a:cs typeface="Pyidaungsu" panose="020B0502040204020203" pitchFamily="34" charset="0"/>
              </a:rPr>
              <a:t>byin</a:t>
            </a:r>
            <a:r>
              <a:rPr lang="en-US" sz="9600" b="0" baseline="0" dirty="0" smtClean="0">
                <a:solidFill>
                  <a:schemeClr val="dk1"/>
                </a:solidFill>
                <a:latin typeface="Pyidaungsu" panose="020B0502040204020203" pitchFamily="34" charset="0"/>
                <a:cs typeface="Pyidaungsu" panose="020B0502040204020203" pitchFamily="34" charset="0"/>
              </a:rPr>
              <a:t> yang…</a:t>
            </a:r>
            <a:r>
              <a:rPr lang="en-US" dirty="0"/>
              <a:t/>
            </a:r>
            <a:br>
              <a:rPr lang="en-US" dirty="0"/>
            </a:br>
            <a:endParaRPr dirty="0"/>
          </a:p>
        </p:txBody>
      </p:sp>
      <p:sp>
        <p:nvSpPr>
          <p:cNvPr id="352" name="Google Shape;35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lnSpc>
                <a:spcPct val="160000"/>
              </a:lnSpc>
              <a:spcBef>
                <a:spcPts val="0"/>
              </a:spcBef>
              <a:spcAft>
                <a:spcPts val="0"/>
              </a:spcAft>
              <a:buClr>
                <a:schemeClr val="lt1"/>
              </a:buClr>
              <a:buSzPct val="108108"/>
              <a:buNone/>
            </a:pPr>
            <a:r>
              <a:rPr lang="en-US" sz="1200" b="0" dirty="0" smtClean="0">
                <a:solidFill>
                  <a:schemeClr val="lt1"/>
                </a:solidFill>
                <a:latin typeface="Arial"/>
                <a:ea typeface="Arial"/>
                <a:cs typeface="Arial"/>
                <a:sym typeface="Arial"/>
              </a:rPr>
              <a:t>Masha </a:t>
            </a:r>
            <a:r>
              <a:rPr lang="en-US" sz="1200" b="0" dirty="0" err="1" smtClean="0">
                <a:solidFill>
                  <a:schemeClr val="lt1"/>
                </a:solidFill>
                <a:latin typeface="Arial"/>
                <a:ea typeface="Arial"/>
                <a:cs typeface="Arial"/>
                <a:sym typeface="Arial"/>
              </a:rPr>
              <a:t>langai</a:t>
            </a:r>
            <a:r>
              <a:rPr lang="en-US" sz="1200" b="0" dirty="0" smtClean="0">
                <a:solidFill>
                  <a:schemeClr val="lt1"/>
                </a:solidFill>
                <a:latin typeface="Arial"/>
                <a:ea typeface="Arial"/>
                <a:cs typeface="Arial"/>
                <a:sym typeface="Arial"/>
              </a:rPr>
              <a:t> </a:t>
            </a:r>
            <a:r>
              <a:rPr lang="en-US" sz="1200" b="0" dirty="0" err="1" smtClean="0">
                <a:solidFill>
                  <a:schemeClr val="lt1"/>
                </a:solidFill>
                <a:latin typeface="Arial"/>
                <a:ea typeface="Arial"/>
                <a:cs typeface="Arial"/>
                <a:sym typeface="Arial"/>
              </a:rPr>
              <a:t>gaw</a:t>
            </a:r>
            <a:r>
              <a:rPr lang="en-US" sz="1200" b="0" dirty="0" smtClean="0">
                <a:solidFill>
                  <a:schemeClr val="lt1"/>
                </a:solidFill>
                <a:latin typeface="Arial"/>
                <a:ea typeface="Arial"/>
                <a:cs typeface="Arial"/>
                <a:sym typeface="Arial"/>
              </a:rPr>
              <a:t> </a:t>
            </a:r>
            <a:r>
              <a:rPr lang="en-US" sz="1200" b="0" dirty="0" err="1" smtClean="0">
                <a:solidFill>
                  <a:schemeClr val="lt1"/>
                </a:solidFill>
                <a:latin typeface="Arial"/>
                <a:ea typeface="Arial"/>
                <a:cs typeface="Arial"/>
                <a:sym typeface="Arial"/>
              </a:rPr>
              <a:t>nanghpam</a:t>
            </a:r>
            <a:r>
              <a:rPr lang="en-US" sz="1200" b="0" dirty="0" smtClean="0">
                <a:solidFill>
                  <a:schemeClr val="lt1"/>
                </a:solidFill>
                <a:latin typeface="Arial"/>
                <a:ea typeface="Arial"/>
                <a:cs typeface="Arial"/>
                <a:sym typeface="Arial"/>
              </a:rPr>
              <a:t> </a:t>
            </a:r>
            <a:r>
              <a:rPr lang="en-US" sz="1200" b="0" dirty="0" err="1" smtClean="0">
                <a:solidFill>
                  <a:schemeClr val="lt1"/>
                </a:solidFill>
                <a:latin typeface="Arial"/>
                <a:ea typeface="Arial"/>
                <a:cs typeface="Arial"/>
                <a:sym typeface="Arial"/>
              </a:rPr>
              <a:t>tsi</a:t>
            </a:r>
            <a:r>
              <a:rPr lang="en-US" sz="1200" b="0" dirty="0" smtClean="0">
                <a:solidFill>
                  <a:schemeClr val="lt1"/>
                </a:solidFill>
                <a:latin typeface="Arial"/>
                <a:ea typeface="Arial"/>
                <a:cs typeface="Arial"/>
                <a:sym typeface="Arial"/>
              </a:rPr>
              <a:t> </a:t>
            </a:r>
            <a:r>
              <a:rPr lang="en-US" sz="1200" b="0" dirty="0" smtClean="0">
                <a:solidFill>
                  <a:schemeClr val="lt1"/>
                </a:solidFill>
              </a:rPr>
              <a:t>, </a:t>
            </a:r>
            <a:r>
              <a:rPr lang="en-US" sz="1200" b="0" dirty="0" err="1" smtClean="0">
                <a:solidFill>
                  <a:schemeClr val="lt1"/>
                </a:solidFill>
                <a:latin typeface="Arial"/>
                <a:ea typeface="Arial"/>
                <a:cs typeface="Arial"/>
                <a:sym typeface="Arial"/>
              </a:rPr>
              <a:t>tsa</a:t>
            </a:r>
            <a:r>
              <a:rPr lang="en-US" sz="1200" b="0" dirty="0" smtClean="0">
                <a:solidFill>
                  <a:schemeClr val="lt1"/>
                </a:solidFill>
                <a:latin typeface="Arial"/>
                <a:ea typeface="Arial"/>
                <a:cs typeface="Arial"/>
                <a:sym typeface="Arial"/>
              </a:rPr>
              <a:t> </a:t>
            </a:r>
            <a:r>
              <a:rPr lang="en-US" sz="1200" b="0" dirty="0" err="1" smtClean="0">
                <a:solidFill>
                  <a:schemeClr val="lt1"/>
                </a:solidFill>
                <a:latin typeface="Arial"/>
                <a:ea typeface="Arial"/>
                <a:cs typeface="Arial"/>
                <a:sym typeface="Arial"/>
              </a:rPr>
              <a:t>chyaru</a:t>
            </a:r>
            <a:r>
              <a:rPr lang="en-US" sz="1200" b="0" dirty="0" smtClean="0">
                <a:solidFill>
                  <a:schemeClr val="lt1"/>
                </a:solidFill>
                <a:latin typeface="Arial"/>
                <a:ea typeface="Arial"/>
                <a:cs typeface="Arial"/>
                <a:sym typeface="Arial"/>
              </a:rPr>
              <a:t> </a:t>
            </a:r>
            <a:r>
              <a:rPr lang="en-US" sz="1200" b="0" dirty="0" err="1" smtClean="0">
                <a:solidFill>
                  <a:schemeClr val="lt1"/>
                </a:solidFill>
                <a:latin typeface="Arial"/>
                <a:ea typeface="Arial"/>
                <a:cs typeface="Arial"/>
                <a:sym typeface="Arial"/>
              </a:rPr>
              <a:t>hpe</a:t>
            </a:r>
            <a:r>
              <a:rPr lang="en-US" sz="1200" b="0" dirty="0" smtClean="0">
                <a:solidFill>
                  <a:schemeClr val="lt1"/>
                </a:solidFill>
              </a:rPr>
              <a:t> </a:t>
            </a:r>
            <a:r>
              <a:rPr lang="en-US" sz="1200" b="0" dirty="0" err="1" smtClean="0">
                <a:solidFill>
                  <a:schemeClr val="lt1"/>
                </a:solidFill>
              </a:rPr>
              <a:t>lai</a:t>
            </a:r>
            <a:r>
              <a:rPr lang="en-US" sz="1200" b="0" dirty="0" smtClean="0">
                <a:solidFill>
                  <a:schemeClr val="lt1"/>
                </a:solidFill>
              </a:rPr>
              <a:t> </a:t>
            </a:r>
            <a:r>
              <a:rPr lang="en-US" sz="1200" b="0" dirty="0" err="1" smtClean="0">
                <a:solidFill>
                  <a:schemeClr val="lt1"/>
                </a:solidFill>
              </a:rPr>
              <a:t>jan</a:t>
            </a:r>
            <a:r>
              <a:rPr lang="en-US" sz="1200" b="0" dirty="0" smtClean="0">
                <a:solidFill>
                  <a:schemeClr val="lt1"/>
                </a:solidFill>
              </a:rPr>
              <a:t> </a:t>
            </a:r>
            <a:r>
              <a:rPr lang="en-US" sz="1200" b="0" dirty="0" err="1" smtClean="0">
                <a:solidFill>
                  <a:schemeClr val="lt1"/>
                </a:solidFill>
              </a:rPr>
              <a:t>hkra</a:t>
            </a:r>
            <a:r>
              <a:rPr lang="en-US" sz="1200" b="0" dirty="0" smtClean="0">
                <a:solidFill>
                  <a:schemeClr val="lt1"/>
                </a:solidFill>
              </a:rPr>
              <a:t> </a:t>
            </a:r>
            <a:r>
              <a:rPr lang="en-US" sz="1200" b="0" dirty="0" err="1" smtClean="0">
                <a:solidFill>
                  <a:schemeClr val="lt1"/>
                </a:solidFill>
              </a:rPr>
              <a:t>lu</a:t>
            </a:r>
            <a:r>
              <a:rPr lang="en-US" sz="1200" b="0" dirty="0" smtClean="0">
                <a:solidFill>
                  <a:schemeClr val="lt1"/>
                </a:solidFill>
              </a:rPr>
              <a:t> </a:t>
            </a:r>
            <a:r>
              <a:rPr lang="en-US" sz="1200" b="0" dirty="0" err="1" smtClean="0">
                <a:solidFill>
                  <a:schemeClr val="lt1"/>
                </a:solidFill>
              </a:rPr>
              <a:t>sha</a:t>
            </a:r>
            <a:r>
              <a:rPr lang="en-US" sz="1200" b="0" dirty="0" smtClean="0">
                <a:solidFill>
                  <a:schemeClr val="lt1"/>
                </a:solidFill>
              </a:rPr>
              <a:t> </a:t>
            </a:r>
            <a:r>
              <a:rPr lang="en-US" sz="1200" b="0" dirty="0" err="1" smtClean="0">
                <a:solidFill>
                  <a:schemeClr val="lt1"/>
                </a:solidFill>
              </a:rPr>
              <a:t>ai</a:t>
            </a:r>
            <a:r>
              <a:rPr lang="en-US" sz="1200" b="0" dirty="0" smtClean="0">
                <a:solidFill>
                  <a:schemeClr val="lt1"/>
                </a:solidFill>
              </a:rPr>
              <a:t>  (</a:t>
            </a:r>
            <a:r>
              <a:rPr lang="en-US" sz="1200" b="0" dirty="0" err="1" smtClean="0">
                <a:solidFill>
                  <a:schemeClr val="lt1"/>
                </a:solidFill>
              </a:rPr>
              <a:t>shr</a:t>
            </a:r>
            <a:r>
              <a:rPr lang="en-US" sz="1200" b="0" dirty="0" smtClean="0">
                <a:solidFill>
                  <a:schemeClr val="lt1"/>
                </a:solidFill>
              </a:rPr>
              <a:t>) </a:t>
            </a:r>
            <a:r>
              <a:rPr lang="en-US" sz="1200" b="0" dirty="0" err="1" smtClean="0">
                <a:solidFill>
                  <a:schemeClr val="lt1"/>
                </a:solidFill>
              </a:rPr>
              <a:t>shawoi</a:t>
            </a:r>
            <a:r>
              <a:rPr lang="en-US" sz="1200" b="0" dirty="0" smtClean="0">
                <a:solidFill>
                  <a:schemeClr val="lt1"/>
                </a:solidFill>
              </a:rPr>
              <a:t> </a:t>
            </a:r>
            <a:r>
              <a:rPr lang="en-US" sz="1200" b="0" dirty="0" err="1" smtClean="0">
                <a:solidFill>
                  <a:schemeClr val="lt1"/>
                </a:solidFill>
              </a:rPr>
              <a:t>lu</a:t>
            </a:r>
            <a:r>
              <a:rPr lang="en-US" sz="1200" b="0" dirty="0" smtClean="0">
                <a:solidFill>
                  <a:schemeClr val="lt1"/>
                </a:solidFill>
              </a:rPr>
              <a:t> </a:t>
            </a:r>
            <a:r>
              <a:rPr lang="en-US" sz="1200" b="0" dirty="0" err="1" smtClean="0">
                <a:solidFill>
                  <a:schemeClr val="lt1"/>
                </a:solidFill>
              </a:rPr>
              <a:t>sha</a:t>
            </a:r>
            <a:r>
              <a:rPr lang="en-US" sz="1200" b="0" dirty="0" smtClean="0">
                <a:solidFill>
                  <a:schemeClr val="lt1"/>
                </a:solidFill>
              </a:rPr>
              <a:t> </a:t>
            </a:r>
            <a:r>
              <a:rPr lang="en-US" sz="1200" b="0" dirty="0" err="1" smtClean="0">
                <a:solidFill>
                  <a:schemeClr val="lt1"/>
                </a:solidFill>
              </a:rPr>
              <a:t>ai</a:t>
            </a:r>
            <a:r>
              <a:rPr lang="en-US" sz="1200" b="0" dirty="0" smtClean="0">
                <a:solidFill>
                  <a:schemeClr val="lt1"/>
                </a:solidFill>
              </a:rPr>
              <a:t> </a:t>
            </a:r>
            <a:r>
              <a:rPr lang="en-US" sz="1200" b="0" dirty="0" err="1" smtClean="0">
                <a:solidFill>
                  <a:schemeClr val="lt1"/>
                </a:solidFill>
              </a:rPr>
              <a:t>hta</a:t>
            </a:r>
            <a:r>
              <a:rPr lang="en-US" sz="1200" b="0" dirty="0" smtClean="0">
                <a:solidFill>
                  <a:schemeClr val="lt1"/>
                </a:solidFill>
              </a:rPr>
              <a:t> </a:t>
            </a:r>
            <a:r>
              <a:rPr lang="en-US" sz="1200" b="0" dirty="0" err="1" smtClean="0">
                <a:solidFill>
                  <a:schemeClr val="lt1"/>
                </a:solidFill>
              </a:rPr>
              <a:t>na</a:t>
            </a:r>
            <a:r>
              <a:rPr lang="en-US" sz="1200" b="0" dirty="0" smtClean="0">
                <a:solidFill>
                  <a:schemeClr val="lt1"/>
                </a:solidFill>
              </a:rPr>
              <a:t> </a:t>
            </a:r>
            <a:r>
              <a:rPr lang="en-US" sz="1200" b="0" dirty="0" err="1" smtClean="0">
                <a:solidFill>
                  <a:schemeClr val="lt1"/>
                </a:solidFill>
              </a:rPr>
              <a:t>jan</a:t>
            </a:r>
            <a:r>
              <a:rPr lang="en-US" sz="1200" b="0" dirty="0" smtClean="0">
                <a:solidFill>
                  <a:schemeClr val="lt1"/>
                </a:solidFill>
              </a:rPr>
              <a:t> </a:t>
            </a:r>
            <a:r>
              <a:rPr lang="en-US" sz="1200" b="0" dirty="0" err="1" smtClean="0">
                <a:solidFill>
                  <a:schemeClr val="lt1"/>
                </a:solidFill>
              </a:rPr>
              <a:t>jat</a:t>
            </a:r>
            <a:r>
              <a:rPr lang="en-US" sz="1200" b="0" dirty="0" smtClean="0">
                <a:solidFill>
                  <a:schemeClr val="lt1"/>
                </a:solidFill>
              </a:rPr>
              <a:t> </a:t>
            </a:r>
            <a:r>
              <a:rPr lang="en-US" sz="1200" b="0" dirty="0" err="1" smtClean="0">
                <a:solidFill>
                  <a:schemeClr val="lt1"/>
                </a:solidFill>
              </a:rPr>
              <a:t>lu</a:t>
            </a:r>
            <a:r>
              <a:rPr lang="en-US" sz="1200" b="0" dirty="0" smtClean="0">
                <a:solidFill>
                  <a:schemeClr val="lt1"/>
                </a:solidFill>
              </a:rPr>
              <a:t> </a:t>
            </a:r>
            <a:r>
              <a:rPr lang="en-US" sz="1200" b="0" dirty="0" err="1" smtClean="0">
                <a:solidFill>
                  <a:schemeClr val="lt1"/>
                </a:solidFill>
              </a:rPr>
              <a:t>sha</a:t>
            </a:r>
            <a:r>
              <a:rPr lang="en-US" sz="1200" b="0" dirty="0" smtClean="0">
                <a:solidFill>
                  <a:schemeClr val="lt1"/>
                </a:solidFill>
              </a:rPr>
              <a:t> </a:t>
            </a:r>
            <a:r>
              <a:rPr lang="en-US" sz="1200" b="0" dirty="0" err="1" smtClean="0">
                <a:solidFill>
                  <a:schemeClr val="lt1"/>
                </a:solidFill>
              </a:rPr>
              <a:t>wa</a:t>
            </a:r>
            <a:r>
              <a:rPr lang="en-US" sz="1200" b="0" dirty="0" smtClean="0">
                <a:solidFill>
                  <a:schemeClr val="lt1"/>
                </a:solidFill>
              </a:rPr>
              <a:t> </a:t>
            </a:r>
            <a:r>
              <a:rPr lang="en-US" sz="1200" b="0" dirty="0" err="1" smtClean="0">
                <a:solidFill>
                  <a:schemeClr val="lt1"/>
                </a:solidFill>
              </a:rPr>
              <a:t>ai</a:t>
            </a:r>
            <a:r>
              <a:rPr lang="en-US" sz="1200" b="0" dirty="0" smtClean="0">
                <a:solidFill>
                  <a:schemeClr val="lt1"/>
                </a:solidFill>
              </a:rPr>
              <a:t> lam </a:t>
            </a:r>
            <a:r>
              <a:rPr lang="en-US" sz="1200" b="0" dirty="0" err="1" smtClean="0">
                <a:solidFill>
                  <a:schemeClr val="lt1"/>
                </a:solidFill>
              </a:rPr>
              <a:t>nga</a:t>
            </a:r>
            <a:r>
              <a:rPr lang="en-US" sz="1200" b="0" baseline="0" dirty="0" smtClean="0">
                <a:solidFill>
                  <a:schemeClr val="lt1"/>
                </a:solidFill>
              </a:rPr>
              <a:t> yang…</a:t>
            </a:r>
            <a:endParaRPr lang="en-US" sz="1200" b="0" dirty="0" smtClean="0">
              <a:solidFill>
                <a:schemeClr val="lt1"/>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t/>
            </a:r>
            <a:br>
              <a:rPr lang="en-US" dirty="0"/>
            </a:br>
            <a:endParaRPr dirty="0"/>
          </a:p>
        </p:txBody>
      </p:sp>
      <p:sp>
        <p:nvSpPr>
          <p:cNvPr id="360" name="Google Shape;360;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800"/>
              <a:buNone/>
            </a:pPr>
            <a:r>
              <a:rPr lang="en-US" b="0" dirty="0" smtClean="0">
                <a:latin typeface="Arial"/>
                <a:ea typeface="Arial"/>
                <a:cs typeface="Arial"/>
                <a:sym typeface="Arial"/>
              </a:rPr>
              <a:t>Masha </a:t>
            </a:r>
            <a:r>
              <a:rPr lang="en-US" b="0" dirty="0" err="1" smtClean="0">
                <a:latin typeface="Arial"/>
                <a:ea typeface="Arial"/>
                <a:cs typeface="Arial"/>
                <a:sym typeface="Arial"/>
              </a:rPr>
              <a:t>lagai</a:t>
            </a:r>
            <a:r>
              <a:rPr lang="en-US" b="0" dirty="0" smtClean="0">
                <a:latin typeface="Arial"/>
                <a:ea typeface="Arial"/>
                <a:cs typeface="Arial"/>
                <a:sym typeface="Arial"/>
              </a:rPr>
              <a:t> </a:t>
            </a:r>
            <a:r>
              <a:rPr lang="en-US" b="0" dirty="0" err="1" smtClean="0">
                <a:latin typeface="Arial"/>
                <a:ea typeface="Arial"/>
                <a:cs typeface="Arial"/>
                <a:sym typeface="Arial"/>
              </a:rPr>
              <a:t>gaw</a:t>
            </a:r>
            <a:r>
              <a:rPr lang="en-US" b="0" dirty="0" smtClean="0">
                <a:latin typeface="Arial"/>
                <a:ea typeface="Arial"/>
                <a:cs typeface="Arial"/>
                <a:sym typeface="Arial"/>
              </a:rPr>
              <a:t> Lai </a:t>
            </a:r>
            <a:r>
              <a:rPr lang="en-US" b="0" dirty="0" err="1" smtClean="0">
                <a:latin typeface="Arial"/>
                <a:ea typeface="Arial"/>
                <a:cs typeface="Arial"/>
                <a:sym typeface="Arial"/>
              </a:rPr>
              <a:t>sai</a:t>
            </a:r>
            <a:r>
              <a:rPr lang="en-US" b="0" dirty="0" smtClean="0">
                <a:latin typeface="Arial"/>
                <a:ea typeface="Arial"/>
                <a:cs typeface="Arial"/>
                <a:sym typeface="Arial"/>
              </a:rPr>
              <a:t> </a:t>
            </a:r>
            <a:r>
              <a:rPr lang="en-US" b="0" dirty="0" err="1" smtClean="0">
                <a:latin typeface="Arial"/>
                <a:ea typeface="Arial"/>
                <a:cs typeface="Arial"/>
                <a:sym typeface="Arial"/>
              </a:rPr>
              <a:t>aten</a:t>
            </a:r>
            <a:r>
              <a:rPr lang="en-US" b="0" dirty="0" smtClean="0">
                <a:latin typeface="Arial"/>
                <a:ea typeface="Arial"/>
                <a:cs typeface="Arial"/>
                <a:sym typeface="Arial"/>
              </a:rPr>
              <a:t> </a:t>
            </a:r>
            <a:r>
              <a:rPr lang="en-US" b="0" dirty="0" err="1" smtClean="0">
                <a:latin typeface="Arial"/>
                <a:ea typeface="Arial"/>
                <a:cs typeface="Arial"/>
                <a:sym typeface="Arial"/>
              </a:rPr>
              <a:t>kaw</a:t>
            </a:r>
            <a:r>
              <a:rPr lang="en-US" b="0" dirty="0" smtClean="0">
                <a:latin typeface="Arial"/>
                <a:ea typeface="Arial"/>
                <a:cs typeface="Arial"/>
                <a:sym typeface="Arial"/>
              </a:rPr>
              <a:t> </a:t>
            </a:r>
            <a:r>
              <a:rPr lang="en-US" b="0" dirty="0" err="1" smtClean="0">
                <a:latin typeface="Arial"/>
                <a:ea typeface="Arial"/>
                <a:cs typeface="Arial"/>
                <a:sym typeface="Arial"/>
              </a:rPr>
              <a:t>na</a:t>
            </a:r>
            <a:r>
              <a:rPr lang="en-US" b="0" dirty="0" smtClean="0">
                <a:latin typeface="Arial"/>
                <a:ea typeface="Arial"/>
                <a:cs typeface="Arial"/>
                <a:sym typeface="Arial"/>
              </a:rPr>
              <a:t> </a:t>
            </a:r>
            <a:r>
              <a:rPr lang="en-US" b="0" dirty="0" err="1" smtClean="0">
                <a:latin typeface="Arial"/>
                <a:ea typeface="Arial"/>
                <a:cs typeface="Arial"/>
                <a:sym typeface="Arial"/>
              </a:rPr>
              <a:t>hkam</a:t>
            </a:r>
            <a:r>
              <a:rPr lang="en-US" b="0" dirty="0" smtClean="0">
                <a:latin typeface="Arial"/>
                <a:ea typeface="Arial"/>
                <a:cs typeface="Arial"/>
                <a:sym typeface="Arial"/>
              </a:rPr>
              <a:t> </a:t>
            </a:r>
            <a:r>
              <a:rPr lang="en-US" b="0" dirty="0" err="1" smtClean="0">
                <a:latin typeface="Arial"/>
                <a:ea typeface="Arial"/>
                <a:cs typeface="Arial"/>
                <a:sym typeface="Arial"/>
              </a:rPr>
              <a:t>sha</a:t>
            </a:r>
            <a:r>
              <a:rPr lang="en-US" b="0" dirty="0" smtClean="0">
                <a:latin typeface="Arial"/>
                <a:ea typeface="Arial"/>
                <a:cs typeface="Arial"/>
                <a:sym typeface="Arial"/>
              </a:rPr>
              <a:t> </a:t>
            </a:r>
            <a:r>
              <a:rPr lang="en-US" b="0" dirty="0" err="1" smtClean="0">
                <a:latin typeface="Arial"/>
                <a:ea typeface="Arial"/>
                <a:cs typeface="Arial"/>
                <a:sym typeface="Arial"/>
              </a:rPr>
              <a:t>ng</a:t>
            </a:r>
            <a:r>
              <a:rPr lang="en-US" b="0" dirty="0" err="1" smtClean="0"/>
              <a:t>a</a:t>
            </a:r>
            <a:r>
              <a:rPr lang="en-US" b="0" dirty="0" smtClean="0"/>
              <a:t> ai </a:t>
            </a:r>
            <a:r>
              <a:rPr lang="en-US" b="0" dirty="0" err="1" smtClean="0"/>
              <a:t>hkamja</a:t>
            </a:r>
            <a:r>
              <a:rPr lang="en-US" b="0" dirty="0" smtClean="0"/>
              <a:t> lam </a:t>
            </a:r>
            <a:r>
              <a:rPr lang="en-US" b="0" dirty="0" err="1" smtClean="0"/>
              <a:t>manghkang</a:t>
            </a:r>
            <a:r>
              <a:rPr lang="en-US" b="0" dirty="0" smtClean="0"/>
              <a:t> </a:t>
            </a:r>
            <a:r>
              <a:rPr lang="en-US" b="0" dirty="0" err="1" smtClean="0"/>
              <a:t>ni</a:t>
            </a:r>
            <a:r>
              <a:rPr lang="en-US" b="0" dirty="0" smtClean="0"/>
              <a:t> </a:t>
            </a:r>
            <a:r>
              <a:rPr lang="en-US" b="0" dirty="0" err="1" smtClean="0"/>
              <a:t>grau</a:t>
            </a:r>
            <a:r>
              <a:rPr lang="en-US" b="0" dirty="0" smtClean="0"/>
              <a:t> </a:t>
            </a:r>
            <a:r>
              <a:rPr lang="en-US" b="0" dirty="0" err="1" smtClean="0"/>
              <a:t>sawng</a:t>
            </a:r>
            <a:r>
              <a:rPr lang="en-US" b="0" dirty="0" smtClean="0"/>
              <a:t> </a:t>
            </a:r>
            <a:r>
              <a:rPr lang="en-US" b="0" dirty="0" err="1" smtClean="0"/>
              <a:t>wa</a:t>
            </a:r>
            <a:r>
              <a:rPr lang="en-US" b="0" dirty="0" smtClean="0"/>
              <a:t> n-</a:t>
            </a:r>
            <a:r>
              <a:rPr lang="en-US" b="0" dirty="0" err="1" smtClean="0"/>
              <a:t>na</a:t>
            </a:r>
            <a:r>
              <a:rPr lang="en-US" b="0" dirty="0" smtClean="0"/>
              <a:t> </a:t>
            </a:r>
            <a:r>
              <a:rPr lang="en-US" b="0" dirty="0" err="1" smtClean="0"/>
              <a:t>laksan</a:t>
            </a:r>
            <a:r>
              <a:rPr lang="en-US" b="0" dirty="0" smtClean="0"/>
              <a:t> </a:t>
            </a:r>
            <a:r>
              <a:rPr lang="en-US" b="0" dirty="0" err="1" smtClean="0"/>
              <a:t>tsi</a:t>
            </a:r>
            <a:r>
              <a:rPr lang="en-US" b="0" dirty="0" smtClean="0"/>
              <a:t> </a:t>
            </a:r>
            <a:r>
              <a:rPr lang="en-US" b="0" dirty="0" err="1" smtClean="0"/>
              <a:t>lajang</a:t>
            </a:r>
            <a:r>
              <a:rPr lang="en-US" b="0" dirty="0" smtClean="0"/>
              <a:t> lam </a:t>
            </a:r>
            <a:r>
              <a:rPr lang="en-US" b="0" dirty="0" err="1" smtClean="0"/>
              <a:t>hte</a:t>
            </a:r>
            <a:r>
              <a:rPr lang="en-US" b="0" dirty="0" smtClean="0"/>
              <a:t> </a:t>
            </a:r>
            <a:r>
              <a:rPr lang="en-US" b="0" dirty="0" err="1" smtClean="0"/>
              <a:t>garum</a:t>
            </a:r>
            <a:r>
              <a:rPr lang="en-US" b="0" dirty="0" smtClean="0"/>
              <a:t> </a:t>
            </a:r>
            <a:r>
              <a:rPr lang="en-US" b="0" dirty="0" err="1" smtClean="0"/>
              <a:t>shingtau</a:t>
            </a:r>
            <a:r>
              <a:rPr lang="en-US" b="0" dirty="0" smtClean="0"/>
              <a:t> lam </a:t>
            </a:r>
            <a:r>
              <a:rPr lang="en-US" b="0" dirty="0" err="1" smtClean="0"/>
              <a:t>ni</a:t>
            </a:r>
            <a:r>
              <a:rPr lang="en-US" b="0" dirty="0" smtClean="0"/>
              <a:t> </a:t>
            </a:r>
            <a:r>
              <a:rPr lang="en-US" b="0" dirty="0" err="1" smtClean="0"/>
              <a:t>hpe</a:t>
            </a:r>
            <a:r>
              <a:rPr lang="en-US" b="0" dirty="0" smtClean="0"/>
              <a:t> </a:t>
            </a:r>
            <a:r>
              <a:rPr lang="en-US" b="0" dirty="0" err="1" smtClean="0"/>
              <a:t>ra</a:t>
            </a:r>
            <a:r>
              <a:rPr lang="en-US" b="0" dirty="0" smtClean="0"/>
              <a:t> </a:t>
            </a:r>
            <a:r>
              <a:rPr lang="en-US" b="0" dirty="0" err="1" smtClean="0"/>
              <a:t>ahkyak</a:t>
            </a:r>
            <a:r>
              <a:rPr lang="en-US" b="0" dirty="0" smtClean="0"/>
              <a:t> </a:t>
            </a:r>
            <a:r>
              <a:rPr lang="en-US" b="0" dirty="0" err="1" smtClean="0"/>
              <a:t>wa</a:t>
            </a:r>
            <a:r>
              <a:rPr lang="en-US" b="0" dirty="0" smtClean="0">
                <a:latin typeface="Arial"/>
                <a:ea typeface="Arial"/>
                <a:cs typeface="Arial"/>
                <a:sym typeface="Arial"/>
              </a:rPr>
              <a:t> yang…</a:t>
            </a:r>
            <a:endParaRPr lang="en-US" b="0" dirty="0">
              <a:latin typeface="Arial"/>
              <a:ea typeface="Arial"/>
              <a:cs typeface="Arial"/>
              <a:sym typeface="Arial"/>
            </a:endParaRPr>
          </a:p>
        </p:txBody>
      </p:sp>
      <p:sp>
        <p:nvSpPr>
          <p:cNvPr id="368" name="Google Shape;368;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baseline="0" dirty="0" err="1" smtClean="0">
                <a:solidFill>
                  <a:schemeClr val="dk1"/>
                </a:solidFill>
                <a:latin typeface="Calibri"/>
                <a:ea typeface="Calibri"/>
                <a:cs typeface="Calibri"/>
                <a:sym typeface="Calibri"/>
              </a:rPr>
              <a:t>Myit</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tsam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pu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ba</a:t>
            </a:r>
            <a:r>
              <a:rPr lang="en-US" sz="1200" b="0" i="0" u="none" strike="noStrike" baseline="0" dirty="0" smtClean="0">
                <a:solidFill>
                  <a:schemeClr val="dk1"/>
                </a:solidFill>
                <a:latin typeface="Calibri"/>
                <a:ea typeface="Calibri"/>
                <a:cs typeface="Calibri"/>
                <a:sym typeface="Calibri"/>
              </a:rPr>
              <a:t> lam </a:t>
            </a:r>
            <a:r>
              <a:rPr lang="en-US" sz="1200" b="0" i="0" u="none" strike="noStrike" baseline="0" dirty="0" err="1" smtClean="0">
                <a:solidFill>
                  <a:schemeClr val="dk1"/>
                </a:solidFill>
                <a:latin typeface="Calibri"/>
                <a:ea typeface="Calibri"/>
                <a:cs typeface="Calibri"/>
                <a:sym typeface="Calibri"/>
              </a:rPr>
              <a:t>laja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lana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hkam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nga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masha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nkau</a:t>
            </a:r>
            <a:r>
              <a:rPr lang="en-US" sz="1200" b="0" i="0" u="none" strike="noStrike" baseline="0" dirty="0" smtClean="0">
                <a:solidFill>
                  <a:schemeClr val="dk1"/>
                </a:solidFill>
                <a:latin typeface="Calibri"/>
                <a:ea typeface="Calibri"/>
                <a:cs typeface="Calibri"/>
                <a:sym typeface="Calibri"/>
              </a:rPr>
              <a:t> mi </a:t>
            </a:r>
            <a:r>
              <a:rPr lang="en-US" sz="1200" b="0" i="0" u="none" strike="noStrike" baseline="0" dirty="0" err="1" smtClean="0">
                <a:solidFill>
                  <a:schemeClr val="dk1"/>
                </a:solidFill>
                <a:latin typeface="Calibri"/>
                <a:ea typeface="Calibri"/>
                <a:cs typeface="Calibri"/>
                <a:sym typeface="Calibri"/>
              </a:rPr>
              <a:t>gaw</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teng</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nga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nga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ai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grupyin</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shingra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tara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hte</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tsan</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wa</a:t>
            </a:r>
            <a:r>
              <a:rPr lang="en-US" sz="1200" b="0" i="0" u="none" strike="noStrike" baseline="0" dirty="0" smtClean="0">
                <a:solidFill>
                  <a:schemeClr val="dk1"/>
                </a:solidFill>
                <a:latin typeface="Calibri"/>
                <a:ea typeface="Calibri"/>
                <a:cs typeface="Calibri"/>
                <a:sym typeface="Calibri"/>
              </a:rPr>
              <a:t> n-</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Arial"/>
                <a:ea typeface="Calibri"/>
                <a:cs typeface="Arial"/>
                <a:sym typeface="Arial"/>
              </a:rPr>
              <a:t>d</a:t>
            </a:r>
            <a:r>
              <a:rPr lang="en-US" sz="1200" dirty="0" err="1" smtClean="0">
                <a:latin typeface="Arial"/>
                <a:ea typeface="Arial"/>
                <a:cs typeface="Arial"/>
                <a:sym typeface="Arial"/>
              </a:rPr>
              <a:t>ingngam</a:t>
            </a:r>
            <a:r>
              <a:rPr lang="en-US" sz="1200" dirty="0" smtClean="0">
                <a:latin typeface="Arial"/>
                <a:ea typeface="Arial"/>
                <a:cs typeface="Arial"/>
                <a:sym typeface="Arial"/>
              </a:rPr>
              <a:t> </a:t>
            </a:r>
            <a:r>
              <a:rPr lang="en-US" sz="1200" dirty="0" err="1" smtClean="0">
                <a:latin typeface="Arial"/>
                <a:ea typeface="Arial"/>
                <a:cs typeface="Arial"/>
                <a:sym typeface="Arial"/>
              </a:rPr>
              <a:t>nre</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myit</a:t>
            </a:r>
            <a:r>
              <a:rPr lang="en-US" sz="1200" dirty="0" smtClean="0">
                <a:latin typeface="Arial"/>
                <a:ea typeface="Arial"/>
                <a:cs typeface="Arial"/>
                <a:sym typeface="Arial"/>
              </a:rPr>
              <a:t> </a:t>
            </a:r>
            <a:r>
              <a:rPr lang="en-US" sz="1200" dirty="0" err="1" smtClean="0">
                <a:latin typeface="Arial"/>
                <a:ea typeface="Arial"/>
                <a:cs typeface="Arial"/>
                <a:sym typeface="Arial"/>
              </a:rPr>
              <a:t>jasat</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shr</a:t>
            </a:r>
            <a:r>
              <a:rPr lang="en-US" sz="1200" dirty="0" smtClean="0">
                <a:latin typeface="Arial"/>
                <a:ea typeface="Arial"/>
                <a:cs typeface="Arial"/>
                <a:sym typeface="Arial"/>
              </a:rPr>
              <a:t>) </a:t>
            </a:r>
            <a:r>
              <a:rPr lang="en-US" sz="1200" dirty="0" err="1" smtClean="0">
                <a:latin typeface="Arial"/>
                <a:ea typeface="Arial"/>
                <a:cs typeface="Arial"/>
                <a:sym typeface="Arial"/>
              </a:rPr>
              <a:t>gaja</a:t>
            </a:r>
            <a:r>
              <a:rPr lang="en-US" sz="1200" dirty="0" smtClean="0">
                <a:latin typeface="Arial"/>
                <a:ea typeface="Arial"/>
                <a:cs typeface="Arial"/>
                <a:sym typeface="Arial"/>
              </a:rPr>
              <a:t> </a:t>
            </a:r>
            <a:r>
              <a:rPr lang="en-US" sz="1200" dirty="0" err="1" smtClean="0">
                <a:latin typeface="Arial"/>
                <a:ea typeface="Arial"/>
                <a:cs typeface="Arial"/>
                <a:sym typeface="Arial"/>
              </a:rPr>
              <a:t>wa</a:t>
            </a:r>
            <a:r>
              <a:rPr lang="en-US" sz="1200" dirty="0" smtClean="0">
                <a:latin typeface="Arial"/>
                <a:ea typeface="Arial"/>
                <a:cs typeface="Arial"/>
                <a:sym typeface="Arial"/>
              </a:rPr>
              <a:t> n-</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shingran</a:t>
            </a:r>
            <a:r>
              <a:rPr lang="en-US" sz="1200" dirty="0" smtClean="0"/>
              <a:t>/ mu </a:t>
            </a:r>
            <a:r>
              <a:rPr lang="en-US" sz="1200" dirty="0" err="1" smtClean="0"/>
              <a:t>shingran</a:t>
            </a:r>
            <a:r>
              <a:rPr lang="en-US" sz="1200" dirty="0" smtClean="0"/>
              <a:t> </a:t>
            </a:r>
            <a:r>
              <a:rPr lang="en-US" sz="1200" dirty="0" err="1" smtClean="0"/>
              <a:t>ai</a:t>
            </a:r>
            <a:r>
              <a:rPr lang="en-US" sz="1200" dirty="0" smtClean="0"/>
              <a:t> lam </a:t>
            </a:r>
            <a:r>
              <a:rPr lang="en-US" sz="1200" dirty="0" err="1" smtClean="0"/>
              <a:t>ni</a:t>
            </a:r>
            <a:r>
              <a:rPr lang="en-US" sz="1200" baseline="0" dirty="0" smtClean="0"/>
              <a:t> </a:t>
            </a:r>
            <a:r>
              <a:rPr lang="en-US" sz="1200" baseline="0" dirty="0" err="1" smtClean="0"/>
              <a:t>hkrum</a:t>
            </a:r>
            <a:r>
              <a:rPr lang="en-US" sz="1200" baseline="0" dirty="0" smtClean="0"/>
              <a:t> </a:t>
            </a:r>
            <a:r>
              <a:rPr lang="en-US" sz="1200" baseline="0" dirty="0" err="1" smtClean="0"/>
              <a:t>hkra</a:t>
            </a:r>
            <a:r>
              <a:rPr lang="en-US" sz="1200" baseline="0" dirty="0" smtClean="0"/>
              <a:t> </a:t>
            </a:r>
            <a:r>
              <a:rPr lang="en-US" sz="1200" baseline="0" dirty="0" err="1" smtClean="0"/>
              <a:t>chye</a:t>
            </a:r>
            <a:r>
              <a:rPr lang="en-US" sz="1200" baseline="0" dirty="0" smtClean="0"/>
              <a:t> </a:t>
            </a:r>
            <a:r>
              <a:rPr lang="en-US" sz="1200" baseline="0" dirty="0" err="1" smtClean="0"/>
              <a:t>wa</a:t>
            </a:r>
            <a:r>
              <a:rPr lang="en-US" sz="1200" baseline="0" dirty="0" smtClean="0"/>
              <a:t> </a:t>
            </a:r>
            <a:r>
              <a:rPr lang="en-US" sz="1200" baseline="0" dirty="0" err="1" smtClean="0"/>
              <a:t>ai</a:t>
            </a:r>
            <a:r>
              <a:rPr lang="en-US" sz="1200" baseline="0" dirty="0" smtClean="0"/>
              <a:t>.</a:t>
            </a:r>
            <a:endParaRPr lang="en-US" sz="1200" b="0" i="0" u="none" strike="noStrik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sz="1200" b="0" i="0" u="none" strike="noStrik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dirty="0"/>
              <a:t/>
            </a:r>
            <a:br>
              <a:rPr lang="en-US" dirty="0"/>
            </a:br>
            <a:r>
              <a:rPr lang="en-US" dirty="0"/>
              <a:t/>
            </a:r>
            <a:br>
              <a:rPr lang="en-US" dirty="0"/>
            </a:br>
            <a:endParaRPr dirty="0"/>
          </a:p>
        </p:txBody>
      </p:sp>
      <p:sp>
        <p:nvSpPr>
          <p:cNvPr id="376" name="Google Shape;37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3600"/>
              <a:buFont typeface="Arial"/>
              <a:buNone/>
            </a:pPr>
            <a:r>
              <a:rPr lang="en-US" sz="1200" b="0" i="0" u="none" strike="noStrike" cap="none" dirty="0" smtClean="0">
                <a:solidFill>
                  <a:schemeClr val="dk1"/>
                </a:solidFill>
                <a:latin typeface="Arial"/>
                <a:ea typeface="Arial"/>
                <a:cs typeface="Arial"/>
                <a:sym typeface="Arial"/>
              </a:rPr>
              <a:t>La ma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masha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langai</a:t>
            </a:r>
            <a:r>
              <a:rPr lang="en-US" sz="1200" b="0" i="0" u="none" strike="noStrike" cap="none" dirty="0" smtClean="0">
                <a:solidFill>
                  <a:schemeClr val="dk1"/>
                </a:solidFill>
                <a:latin typeface="Arial"/>
                <a:ea typeface="Arial"/>
                <a:cs typeface="Arial"/>
                <a:sym typeface="Arial"/>
              </a:rPr>
              <a:t> </a:t>
            </a:r>
            <a:r>
              <a:rPr lang="en-US" sz="1200" b="0" dirty="0" err="1" smtClean="0">
                <a:solidFill>
                  <a:schemeClr val="dk1"/>
                </a:solidFill>
              </a:rPr>
              <a:t>k</a:t>
            </a:r>
            <a:r>
              <a:rPr lang="en-US" sz="1200" b="0" i="0" u="none" strike="noStrike" cap="none" dirty="0" err="1" smtClean="0">
                <a:solidFill>
                  <a:schemeClr val="dk1"/>
                </a:solidFill>
                <a:latin typeface="Arial"/>
                <a:ea typeface="Arial"/>
                <a:cs typeface="Arial"/>
                <a:sym typeface="Arial"/>
              </a:rPr>
              <a:t>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dai</a:t>
            </a:r>
            <a:r>
              <a:rPr lang="en-US" sz="1200" b="0" dirty="0" smtClean="0">
                <a:solidFill>
                  <a:schemeClr val="dk1"/>
                </a:solidFill>
              </a:rPr>
              <a:t> </a:t>
            </a:r>
            <a:r>
              <a:rPr lang="en-US" sz="1200" b="0" dirty="0" err="1" smtClean="0">
                <a:solidFill>
                  <a:schemeClr val="dk1"/>
                </a:solidFill>
              </a:rPr>
              <a:t>zawn</a:t>
            </a:r>
            <a:r>
              <a:rPr lang="en-US" sz="1200" b="0" dirty="0" smtClean="0">
                <a:solidFill>
                  <a:schemeClr val="dk1"/>
                </a:solidFill>
              </a:rPr>
              <a:t> re </a:t>
            </a:r>
            <a:r>
              <a:rPr lang="en-US" sz="1200" b="0" dirty="0" err="1" smtClean="0">
                <a:solidFill>
                  <a:schemeClr val="dk1"/>
                </a:solidFill>
              </a:rPr>
              <a:t>kumla</a:t>
            </a:r>
            <a:r>
              <a:rPr lang="en-US" sz="1200" b="0" dirty="0" smtClean="0">
                <a:solidFill>
                  <a:schemeClr val="dk1"/>
                </a:solidFill>
              </a:rPr>
              <a:t> </a:t>
            </a:r>
            <a:r>
              <a:rPr lang="en-US" sz="1200" b="0" dirty="0" err="1" smtClean="0">
                <a:solidFill>
                  <a:schemeClr val="dk1"/>
                </a:solidFill>
              </a:rPr>
              <a:t>langai</a:t>
            </a:r>
            <a:r>
              <a:rPr lang="en-US" sz="1200" b="0" dirty="0" smtClean="0">
                <a:solidFill>
                  <a:schemeClr val="dk1"/>
                </a:solidFill>
              </a:rPr>
              <a:t> </a:t>
            </a:r>
            <a:r>
              <a:rPr lang="en-US" sz="1200" b="0" dirty="0" err="1" smtClean="0">
                <a:solidFill>
                  <a:schemeClr val="dk1"/>
                </a:solidFill>
              </a:rPr>
              <a:t>ngai</a:t>
            </a:r>
            <a:r>
              <a:rPr lang="en-US" sz="1200" b="0" dirty="0" smtClean="0">
                <a:solidFill>
                  <a:schemeClr val="dk1"/>
                </a:solidFill>
              </a:rPr>
              <a:t> </a:t>
            </a:r>
            <a:r>
              <a:rPr lang="en-US" sz="1200" b="0" dirty="0" err="1" smtClean="0">
                <a:solidFill>
                  <a:schemeClr val="dk1"/>
                </a:solidFill>
              </a:rPr>
              <a:t>byin</a:t>
            </a:r>
            <a:r>
              <a:rPr lang="en-US" sz="1200" b="0" dirty="0" smtClean="0">
                <a:solidFill>
                  <a:schemeClr val="dk1"/>
                </a:solidFill>
              </a:rPr>
              <a:t> </a:t>
            </a:r>
            <a:r>
              <a:rPr lang="en-US" sz="1200" b="0" dirty="0" err="1" smtClean="0">
                <a:solidFill>
                  <a:schemeClr val="dk1"/>
                </a:solidFill>
              </a:rPr>
              <a:t>wa</a:t>
            </a:r>
            <a:r>
              <a:rPr lang="en-US" sz="1200" b="0" dirty="0" smtClean="0">
                <a:solidFill>
                  <a:schemeClr val="dk1"/>
                </a:solidFill>
              </a:rPr>
              <a:t> yang  </a:t>
            </a:r>
            <a:r>
              <a:rPr lang="en-US" sz="1200" b="0" dirty="0" err="1" smtClean="0">
                <a:solidFill>
                  <a:schemeClr val="dk1"/>
                </a:solidFill>
              </a:rPr>
              <a:t>myit</a:t>
            </a:r>
            <a:r>
              <a:rPr lang="en-US" sz="1200" b="0" dirty="0" smtClean="0">
                <a:solidFill>
                  <a:schemeClr val="dk1"/>
                </a:solidFill>
              </a:rPr>
              <a:t> </a:t>
            </a:r>
            <a:r>
              <a:rPr lang="en-US" sz="1200" b="0" dirty="0" err="1" smtClean="0">
                <a:solidFill>
                  <a:schemeClr val="dk1"/>
                </a:solidFill>
              </a:rPr>
              <a:t>tsam</a:t>
            </a:r>
            <a:r>
              <a:rPr lang="en-US" sz="1200" b="0" dirty="0" smtClean="0">
                <a:solidFill>
                  <a:schemeClr val="dk1"/>
                </a:solidFill>
              </a:rPr>
              <a:t> </a:t>
            </a:r>
            <a:r>
              <a:rPr lang="en-US" sz="1200" b="0" dirty="0" err="1" smtClean="0">
                <a:solidFill>
                  <a:schemeClr val="dk1"/>
                </a:solidFill>
              </a:rPr>
              <a:t>pu</a:t>
            </a:r>
            <a:r>
              <a:rPr lang="en-US" sz="1200" b="0" dirty="0" smtClean="0">
                <a:solidFill>
                  <a:schemeClr val="dk1"/>
                </a:solidFill>
              </a:rPr>
              <a:t> </a:t>
            </a:r>
            <a:r>
              <a:rPr lang="en-US" sz="1200" b="0" dirty="0" err="1" smtClean="0">
                <a:solidFill>
                  <a:schemeClr val="dk1"/>
                </a:solidFill>
              </a:rPr>
              <a:t>ba</a:t>
            </a:r>
            <a:r>
              <a:rPr lang="en-US" sz="1200" b="0" dirty="0" smtClean="0">
                <a:solidFill>
                  <a:schemeClr val="dk1"/>
                </a:solidFill>
              </a:rPr>
              <a:t> lam </a:t>
            </a:r>
            <a:r>
              <a:rPr lang="en-US" sz="1200" b="0" dirty="0" err="1" smtClean="0">
                <a:solidFill>
                  <a:schemeClr val="dk1"/>
                </a:solidFill>
              </a:rPr>
              <a:t>hkam</a:t>
            </a:r>
            <a:r>
              <a:rPr lang="en-US" sz="1200" b="0" dirty="0" smtClean="0">
                <a:solidFill>
                  <a:schemeClr val="dk1"/>
                </a:solidFill>
              </a:rPr>
              <a:t> </a:t>
            </a:r>
            <a:r>
              <a:rPr lang="en-US" sz="1200" b="0" dirty="0" err="1" smtClean="0">
                <a:solidFill>
                  <a:schemeClr val="dk1"/>
                </a:solidFill>
              </a:rPr>
              <a:t>sha</a:t>
            </a:r>
            <a:r>
              <a:rPr lang="en-US" sz="1200" b="0" dirty="0" smtClean="0">
                <a:solidFill>
                  <a:schemeClr val="dk1"/>
                </a:solidFill>
              </a:rPr>
              <a:t> </a:t>
            </a:r>
            <a:r>
              <a:rPr lang="en-US" sz="1200" b="0" dirty="0" err="1" smtClean="0">
                <a:solidFill>
                  <a:schemeClr val="dk1"/>
                </a:solidFill>
              </a:rPr>
              <a:t>nga</a:t>
            </a:r>
            <a:r>
              <a:rPr lang="en-US" sz="1200" b="0" dirty="0" smtClean="0">
                <a:solidFill>
                  <a:schemeClr val="dk1"/>
                </a:solidFill>
              </a:rPr>
              <a:t> ai </a:t>
            </a:r>
            <a:r>
              <a:rPr lang="en-US" sz="1200" b="0" dirty="0" err="1" smtClean="0">
                <a:solidFill>
                  <a:schemeClr val="dk1"/>
                </a:solidFill>
              </a:rPr>
              <a:t>dai</a:t>
            </a:r>
            <a:r>
              <a:rPr lang="en-US" sz="1200" b="0" dirty="0" smtClean="0">
                <a:solidFill>
                  <a:schemeClr val="dk1"/>
                </a:solidFill>
              </a:rPr>
              <a:t> </a:t>
            </a:r>
            <a:r>
              <a:rPr lang="en-US" sz="1200" b="0" dirty="0" err="1" smtClean="0">
                <a:solidFill>
                  <a:schemeClr val="dk1"/>
                </a:solidFill>
              </a:rPr>
              <a:t>masha</a:t>
            </a:r>
            <a:r>
              <a:rPr lang="en-US" sz="1200" b="0" dirty="0" smtClean="0">
                <a:solidFill>
                  <a:schemeClr val="dk1"/>
                </a:solidFill>
              </a:rPr>
              <a:t> a </a:t>
            </a:r>
            <a:r>
              <a:rPr lang="en-US" sz="1200" b="0" dirty="0" err="1" smtClean="0">
                <a:solidFill>
                  <a:schemeClr val="dk1"/>
                </a:solidFill>
              </a:rPr>
              <a:t>matu</a:t>
            </a:r>
            <a:r>
              <a:rPr lang="en-US" sz="1200" b="0" dirty="0" smtClean="0">
                <a:solidFill>
                  <a:schemeClr val="dk1"/>
                </a:solidFill>
              </a:rPr>
              <a:t> </a:t>
            </a:r>
            <a:r>
              <a:rPr lang="en-US" sz="1200" b="0" dirty="0" err="1" smtClean="0">
                <a:solidFill>
                  <a:schemeClr val="dk1"/>
                </a:solidFill>
              </a:rPr>
              <a:t>byin</a:t>
            </a:r>
            <a:r>
              <a:rPr lang="en-US" sz="1200" b="0" dirty="0" smtClean="0">
                <a:solidFill>
                  <a:schemeClr val="dk1"/>
                </a:solidFill>
              </a:rPr>
              <a:t> </a:t>
            </a:r>
            <a:r>
              <a:rPr lang="en-US" sz="1200" b="0" dirty="0" err="1" smtClean="0">
                <a:solidFill>
                  <a:schemeClr val="dk1"/>
                </a:solidFill>
              </a:rPr>
              <a:t>mai</a:t>
            </a:r>
            <a:r>
              <a:rPr lang="en-US" sz="1200" b="0" dirty="0" smtClean="0">
                <a:solidFill>
                  <a:schemeClr val="dk1"/>
                </a:solidFill>
              </a:rPr>
              <a:t> ai </a:t>
            </a:r>
            <a:r>
              <a:rPr lang="en-US" sz="1200" b="0" dirty="0" err="1" smtClean="0">
                <a:solidFill>
                  <a:schemeClr val="dk1"/>
                </a:solidFill>
              </a:rPr>
              <a:t>daram</a:t>
            </a:r>
            <a:r>
              <a:rPr lang="en-US" sz="1200" b="0" dirty="0" smtClean="0">
                <a:solidFill>
                  <a:schemeClr val="dk1"/>
                </a:solidFill>
              </a:rPr>
              <a:t> </a:t>
            </a:r>
            <a:r>
              <a:rPr lang="en-US" sz="1200" b="0" dirty="0" err="1" smtClean="0">
                <a:solidFill>
                  <a:schemeClr val="dk1"/>
                </a:solidFill>
              </a:rPr>
              <a:t>kahtap</a:t>
            </a:r>
            <a:r>
              <a:rPr lang="en-US" sz="1200" b="0" dirty="0" smtClean="0">
                <a:solidFill>
                  <a:schemeClr val="dk1"/>
                </a:solidFill>
              </a:rPr>
              <a:t> n-</a:t>
            </a:r>
            <a:r>
              <a:rPr lang="en-US" sz="1200" b="0" dirty="0" err="1" smtClean="0">
                <a:solidFill>
                  <a:schemeClr val="dk1"/>
                </a:solidFill>
              </a:rPr>
              <a:t>na</a:t>
            </a:r>
            <a:r>
              <a:rPr lang="en-US" sz="1200" b="0" dirty="0" smtClean="0">
                <a:solidFill>
                  <a:schemeClr val="dk1"/>
                </a:solidFill>
              </a:rPr>
              <a:t> </a:t>
            </a:r>
            <a:r>
              <a:rPr lang="en-US" sz="1200" b="0" dirty="0" err="1" smtClean="0">
                <a:solidFill>
                  <a:schemeClr val="dk1"/>
                </a:solidFill>
              </a:rPr>
              <a:t>lawan</a:t>
            </a:r>
            <a:r>
              <a:rPr lang="en-US" sz="1200" b="0" dirty="0" smtClean="0">
                <a:solidFill>
                  <a:schemeClr val="dk1"/>
                </a:solidFill>
              </a:rPr>
              <a:t> </a:t>
            </a:r>
            <a:r>
              <a:rPr lang="en-US" sz="1200" b="0" dirty="0" err="1" smtClean="0">
                <a:solidFill>
                  <a:schemeClr val="dk1"/>
                </a:solidFill>
              </a:rPr>
              <a:t>ladan</a:t>
            </a:r>
            <a:r>
              <a:rPr lang="en-US" sz="1200" b="0" dirty="0" smtClean="0">
                <a:solidFill>
                  <a:schemeClr val="dk1"/>
                </a:solidFill>
              </a:rPr>
              <a:t> </a:t>
            </a:r>
            <a:r>
              <a:rPr lang="en-US" sz="1200" b="0" dirty="0" err="1" smtClean="0">
                <a:solidFill>
                  <a:schemeClr val="dk1"/>
                </a:solidFill>
              </a:rPr>
              <a:t>garum</a:t>
            </a:r>
            <a:r>
              <a:rPr lang="en-US" sz="1200" b="0" dirty="0" smtClean="0">
                <a:solidFill>
                  <a:schemeClr val="dk1"/>
                </a:solidFill>
              </a:rPr>
              <a:t> </a:t>
            </a:r>
            <a:r>
              <a:rPr lang="en-US" sz="1200" b="0" dirty="0" err="1" smtClean="0">
                <a:solidFill>
                  <a:schemeClr val="dk1"/>
                </a:solidFill>
              </a:rPr>
              <a:t>shingtau</a:t>
            </a:r>
            <a:r>
              <a:rPr lang="en-US" sz="1200" b="0" dirty="0" smtClean="0">
                <a:solidFill>
                  <a:schemeClr val="dk1"/>
                </a:solidFill>
              </a:rPr>
              <a:t> </a:t>
            </a:r>
            <a:r>
              <a:rPr lang="en-US" sz="1200" b="0" dirty="0" err="1" smtClean="0">
                <a:solidFill>
                  <a:schemeClr val="dk1"/>
                </a:solidFill>
              </a:rPr>
              <a:t>ya</a:t>
            </a:r>
            <a:r>
              <a:rPr lang="en-US" sz="1200" b="0" dirty="0" smtClean="0">
                <a:solidFill>
                  <a:schemeClr val="dk1"/>
                </a:solidFill>
              </a:rPr>
              <a:t> </a:t>
            </a:r>
            <a:r>
              <a:rPr lang="en-US" sz="1200" b="0" dirty="0" err="1" smtClean="0">
                <a:solidFill>
                  <a:schemeClr val="dk1"/>
                </a:solidFill>
              </a:rPr>
              <a:t>ra</a:t>
            </a:r>
            <a:r>
              <a:rPr lang="en-US" sz="1200" b="0" dirty="0" smtClean="0">
                <a:solidFill>
                  <a:schemeClr val="dk1"/>
                </a:solidFill>
              </a:rPr>
              <a:t> ai.</a:t>
            </a:r>
            <a:endParaRPr lang="en-US" sz="1200" b="0" i="0" u="none" strike="noStrike" cap="none" dirty="0" smtClean="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SzPts val="1400"/>
              <a:buNone/>
            </a:pPr>
            <a:r>
              <a:rPr lang="en-US" sz="1200" b="0" i="0" u="none" strike="noStrike" cap="none" dirty="0" smtClean="0">
                <a:solidFill>
                  <a:schemeClr val="dk1"/>
                </a:solidFill>
                <a:latin typeface="Calibri"/>
                <a:ea typeface="Calibri"/>
                <a:cs typeface="Calibri"/>
                <a:sym typeface="Calibri"/>
              </a:rPr>
              <a:t>Dai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wa</a:t>
            </a:r>
            <a:r>
              <a:rPr lang="en-US" sz="1200" b="0" i="0" u="none" strike="noStrike" cap="none" baseline="0" dirty="0" smtClean="0">
                <a:solidFill>
                  <a:schemeClr val="dk1"/>
                </a:solidFill>
                <a:latin typeface="Calibri"/>
                <a:ea typeface="Calibri"/>
                <a:cs typeface="Calibri"/>
                <a:sym typeface="Calibri"/>
              </a:rPr>
              <a:t> yang </a:t>
            </a:r>
            <a:r>
              <a:rPr lang="en-US" sz="1200" b="0" i="0" u="none" strike="noStrike" cap="none" baseline="0" dirty="0" err="1" smtClean="0">
                <a:solidFill>
                  <a:schemeClr val="dk1"/>
                </a:solidFill>
                <a:latin typeface="Calibri"/>
                <a:ea typeface="Calibri"/>
                <a:cs typeface="Calibri"/>
                <a:sym typeface="Calibri"/>
              </a:rPr>
              <a:t>shanhte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pu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laja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Yu </a:t>
            </a:r>
            <a:r>
              <a:rPr lang="en-US" sz="1200" b="0" i="0" u="none" strike="noStrike" cap="none" baseline="0" dirty="0" err="1" smtClean="0">
                <a:solidFill>
                  <a:schemeClr val="dk1"/>
                </a:solidFill>
                <a:latin typeface="Calibri"/>
                <a:ea typeface="Calibri"/>
                <a:cs typeface="Calibri"/>
                <a:sym typeface="Calibri"/>
              </a:rPr>
              <a:t>maya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mabyin</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majaw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pu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laja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ginhtang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bungli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mat </a:t>
            </a:r>
            <a:r>
              <a:rPr lang="en-US" sz="1200" b="0" i="0" u="none" strike="noStrike" cap="none" baseline="0" dirty="0" err="1" smtClean="0">
                <a:solidFill>
                  <a:schemeClr val="dk1"/>
                </a:solidFill>
                <a:latin typeface="Calibri"/>
                <a:ea typeface="Calibri"/>
                <a:cs typeface="Calibri"/>
                <a:sym typeface="Calibri"/>
              </a:rPr>
              <a:t>hkra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shangun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chye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Dai </a:t>
            </a:r>
            <a:r>
              <a:rPr lang="en-US" sz="1200" b="0" i="0" u="none" strike="noStrike" cap="none" baseline="0" dirty="0" err="1" smtClean="0">
                <a:solidFill>
                  <a:schemeClr val="dk1"/>
                </a:solidFill>
                <a:latin typeface="Calibri"/>
                <a:ea typeface="Calibri"/>
                <a:cs typeface="Calibri"/>
                <a:sym typeface="Calibri"/>
              </a:rPr>
              <a:t>zawn</a:t>
            </a:r>
            <a:r>
              <a:rPr lang="en-US" sz="1200" b="0" i="0" u="none" strike="noStrike" cap="none" baseline="0" dirty="0" smtClean="0">
                <a:solidFill>
                  <a:schemeClr val="dk1"/>
                </a:solidFill>
                <a:latin typeface="Calibri"/>
                <a:ea typeface="Calibri"/>
                <a:cs typeface="Calibri"/>
                <a:sym typeface="Calibri"/>
              </a:rPr>
              <a:t> re </a:t>
            </a:r>
            <a:r>
              <a:rPr lang="en-US" sz="1200" b="0" i="0" u="none" strike="noStrike" cap="none" baseline="0" dirty="0" err="1" smtClean="0">
                <a:solidFill>
                  <a:schemeClr val="dk1"/>
                </a:solidFill>
                <a:latin typeface="Calibri"/>
                <a:ea typeface="Calibri"/>
                <a:cs typeface="Calibri"/>
                <a:sym typeface="Calibri"/>
              </a:rPr>
              <a:t>mabyin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dai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laksan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de </a:t>
            </a:r>
            <a:r>
              <a:rPr lang="en-US" sz="1200" b="0" i="0" u="none" strike="noStrike" cap="none" baseline="0" dirty="0" err="1" smtClean="0">
                <a:solidFill>
                  <a:schemeClr val="dk1"/>
                </a:solidFill>
                <a:latin typeface="Calibri"/>
                <a:ea typeface="Calibri"/>
                <a:cs typeface="Calibri"/>
                <a:sym typeface="Calibri"/>
              </a:rPr>
              <a:t>matsun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ahkyak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a:t>
            </a:r>
            <a:r>
              <a:rPr lang="en-US" dirty="0"/>
              <a:t/>
            </a:r>
            <a:br>
              <a:rPr lang="en-US" dirty="0"/>
            </a:br>
            <a:endParaRPr dirty="0"/>
          </a:p>
        </p:txBody>
      </p:sp>
      <p:sp>
        <p:nvSpPr>
          <p:cNvPr id="386" name="Google Shape;386;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err="1" smtClean="0">
                <a:solidFill>
                  <a:schemeClr val="dk1"/>
                </a:solidFill>
                <a:latin typeface="Calibri"/>
                <a:ea typeface="Calibri"/>
                <a:cs typeface="Calibri"/>
                <a:sym typeface="Calibri"/>
              </a:rPr>
              <a:t>Shawng</a:t>
            </a:r>
            <a:r>
              <a:rPr lang="en-US" sz="1200" b="0" i="0" u="none" strike="noStrike" cap="none" dirty="0" smtClean="0">
                <a:solidFill>
                  <a:schemeClr val="dk1"/>
                </a:solidFill>
                <a:latin typeface="Calibri"/>
                <a:ea typeface="Calibri"/>
                <a:cs typeface="Calibri"/>
                <a:sym typeface="Calibri"/>
              </a:rPr>
              <a:t> lam </a:t>
            </a:r>
            <a:r>
              <a:rPr lang="en-US" sz="1200" b="0" i="0" u="none" strike="noStrike" cap="none"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galaw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hkawmsa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magam</a:t>
            </a:r>
            <a:r>
              <a:rPr lang="en-US" sz="1200" b="0" i="0" u="none" strike="noStrike" cap="none" baseline="0" dirty="0" smtClean="0">
                <a:solidFill>
                  <a:schemeClr val="dk1"/>
                </a:solidFill>
                <a:latin typeface="Calibri"/>
                <a:ea typeface="Calibri"/>
                <a:cs typeface="Calibri"/>
                <a:sym typeface="Calibri"/>
              </a:rPr>
              <a:t> gun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seng</a:t>
            </a:r>
            <a:r>
              <a:rPr lang="en-US" sz="1200" b="0" i="0" u="none" strike="noStrike" cap="none" baseline="0" dirty="0" smtClean="0">
                <a:solidFill>
                  <a:schemeClr val="dk1"/>
                </a:solidFill>
                <a:latin typeface="Calibri"/>
                <a:ea typeface="Calibri"/>
                <a:cs typeface="Calibri"/>
                <a:sym typeface="Calibri"/>
              </a:rPr>
              <a:t> n-</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lam </a:t>
            </a:r>
            <a:r>
              <a:rPr lang="en-US" sz="1200" b="0" i="0" u="none" strike="noStrike" cap="none" baseline="0" dirty="0" err="1" smtClean="0">
                <a:solidFill>
                  <a:schemeClr val="dk1"/>
                </a:solidFill>
                <a:latin typeface="Calibri"/>
                <a:ea typeface="Calibri"/>
                <a:cs typeface="Calibri"/>
                <a:sym typeface="Calibri"/>
              </a:rPr>
              <a:t>ningpawt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madun</a:t>
            </a:r>
            <a:r>
              <a:rPr lang="en-US" sz="1200" b="0" i="0" u="none" strike="noStrike" cap="none" baseline="0" dirty="0" smtClean="0">
                <a:solidFill>
                  <a:schemeClr val="dk1"/>
                </a:solidFill>
                <a:latin typeface="Calibri"/>
                <a:ea typeface="Calibri"/>
                <a:cs typeface="Calibri"/>
                <a:sym typeface="Calibri"/>
              </a:rPr>
              <a:t> kung </a:t>
            </a:r>
            <a:r>
              <a:rPr lang="en-US" sz="1200" b="0" i="0" u="none" strike="noStrike" cap="none" baseline="0" dirty="0" err="1" smtClean="0">
                <a:solidFill>
                  <a:schemeClr val="dk1"/>
                </a:solidFill>
                <a:latin typeface="Calibri"/>
                <a:ea typeface="Calibri"/>
                <a:cs typeface="Calibri"/>
                <a:sym typeface="Calibri"/>
              </a:rPr>
              <a:t>kyang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sharin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hpawng</a:t>
            </a:r>
            <a:r>
              <a:rPr lang="en-US" sz="1200" b="0" i="0" u="none" strike="noStrike" cap="none" baseline="0" dirty="0" smtClean="0">
                <a:solidFill>
                  <a:schemeClr val="dk1"/>
                </a:solidFill>
                <a:latin typeface="Calibri"/>
                <a:ea typeface="Calibri"/>
                <a:cs typeface="Calibri"/>
                <a:sym typeface="Calibri"/>
              </a:rPr>
              <a:t> module (4) </a:t>
            </a:r>
            <a:r>
              <a:rPr lang="en-US" sz="1200" b="0" i="0" u="none" strike="noStrike" cap="none" baseline="0" dirty="0" err="1" smtClean="0">
                <a:solidFill>
                  <a:schemeClr val="dk1"/>
                </a:solidFill>
                <a:latin typeface="Calibri"/>
                <a:ea typeface="Calibri"/>
                <a:cs typeface="Calibri"/>
                <a:sym typeface="Calibri"/>
              </a:rPr>
              <a:t>kaw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hkap</a:t>
            </a:r>
            <a:r>
              <a:rPr lang="en-US" sz="1200" b="0" i="0" u="none" strike="noStrike" cap="none" baseline="0" dirty="0" smtClean="0">
                <a:solidFill>
                  <a:schemeClr val="dk1"/>
                </a:solidFill>
                <a:latin typeface="Calibri"/>
                <a:ea typeface="Calibri"/>
                <a:cs typeface="Calibri"/>
                <a:sym typeface="Calibri"/>
              </a:rPr>
              <a:t> tau la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Ndai</a:t>
            </a:r>
            <a:r>
              <a:rPr lang="en-US" sz="1200" b="0" i="0" u="none" strike="noStrike" cap="none" baseline="0" dirty="0" smtClean="0">
                <a:solidFill>
                  <a:schemeClr val="dk1"/>
                </a:solidFill>
                <a:latin typeface="Calibri"/>
                <a:ea typeface="Calibri"/>
                <a:cs typeface="Calibri"/>
                <a:sym typeface="Calibri"/>
              </a:rPr>
              <a:t> module </a:t>
            </a:r>
            <a:r>
              <a:rPr lang="en-US" sz="1200" b="0" i="0" u="none" strike="noStrike" cap="none" baseline="0" dirty="0" err="1" smtClean="0">
                <a:solidFill>
                  <a:schemeClr val="dk1"/>
                </a:solidFill>
                <a:latin typeface="Calibri"/>
                <a:ea typeface="Calibri"/>
                <a:cs typeface="Calibri"/>
                <a:sym typeface="Calibri"/>
              </a:rPr>
              <a:t>hta</a:t>
            </a:r>
            <a:r>
              <a:rPr lang="en-US" sz="1200" b="0" i="0" u="none" strike="noStrike" cap="none" baseline="0" dirty="0" smtClean="0">
                <a:solidFill>
                  <a:schemeClr val="dk1"/>
                </a:solidFill>
                <a:latin typeface="Calibri"/>
                <a:ea typeface="Calibri"/>
                <a:cs typeface="Calibri"/>
                <a:sym typeface="Calibri"/>
              </a:rPr>
              <a:t> “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pu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hkam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bawng</a:t>
            </a:r>
            <a:r>
              <a:rPr lang="en-US" sz="1200" b="0" i="0" u="none" strike="noStrike" cap="none" baseline="0" dirty="0" smtClean="0">
                <a:solidFill>
                  <a:schemeClr val="dk1"/>
                </a:solidFill>
                <a:latin typeface="Calibri"/>
                <a:ea typeface="Calibri"/>
                <a:cs typeface="Calibri"/>
                <a:sym typeface="Calibri"/>
              </a:rPr>
              <a:t> ban mat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Anhte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myit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tsam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pu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ba</a:t>
            </a:r>
            <a:r>
              <a:rPr lang="en-US" sz="1200" b="0" i="0" u="none" strike="noStrike" cap="none" baseline="0" dirty="0" smtClean="0">
                <a:solidFill>
                  <a:schemeClr val="dk1"/>
                </a:solidFill>
                <a:latin typeface="Calibri"/>
                <a:ea typeface="Calibri"/>
                <a:cs typeface="Calibri"/>
                <a:sym typeface="Calibri"/>
              </a:rPr>
              <a:t> lam a </a:t>
            </a:r>
            <a:r>
              <a:rPr lang="en-US" sz="1200" b="0" i="0" u="none" strike="noStrike" cap="none" baseline="0" dirty="0" smtClean="0">
                <a:solidFill>
                  <a:schemeClr val="dk1"/>
                </a:solidFill>
                <a:latin typeface="Calibri"/>
                <a:ea typeface="Calibri"/>
                <a:cs typeface="Calibri"/>
                <a:sym typeface="Calibri"/>
              </a:rPr>
              <a:t>n </a:t>
            </a:r>
            <a:r>
              <a:rPr lang="en-US" sz="1200" b="0" i="0" u="none" strike="noStrike" cap="none" baseline="0" dirty="0" err="1" smtClean="0">
                <a:solidFill>
                  <a:schemeClr val="dk1"/>
                </a:solidFill>
                <a:latin typeface="Calibri"/>
                <a:ea typeface="Calibri"/>
                <a:cs typeface="Calibri"/>
                <a:sym typeface="Calibri"/>
              </a:rPr>
              <a:t>tsa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laja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htang</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zawn</a:t>
            </a:r>
            <a:r>
              <a:rPr lang="en-US" sz="1200" b="0" i="0" u="none" strike="noStrike" cap="none" baseline="0" dirty="0" smtClean="0">
                <a:solidFill>
                  <a:schemeClr val="dk1"/>
                </a:solidFill>
                <a:latin typeface="Calibri"/>
                <a:ea typeface="Calibri"/>
                <a:cs typeface="Calibri"/>
                <a:sym typeface="Calibri"/>
              </a:rPr>
              <a:t> re </a:t>
            </a:r>
            <a:r>
              <a:rPr lang="en-US" sz="1200" b="0" i="0" u="none" strike="noStrike" cap="none" baseline="0" dirty="0" smtClean="0">
                <a:solidFill>
                  <a:schemeClr val="dk1"/>
                </a:solidFill>
                <a:latin typeface="Calibri"/>
                <a:ea typeface="Calibri"/>
                <a:cs typeface="Calibri"/>
                <a:sym typeface="Calibri"/>
              </a:rPr>
              <a:t>ai </a:t>
            </a:r>
            <a:r>
              <a:rPr lang="en-US" sz="1200" b="0" i="0" u="none" strike="noStrike" cap="none" baseline="0" dirty="0" err="1" smtClean="0">
                <a:solidFill>
                  <a:schemeClr val="dk1"/>
                </a:solidFill>
                <a:latin typeface="Calibri"/>
                <a:ea typeface="Calibri"/>
                <a:cs typeface="Calibri"/>
                <a:sym typeface="Calibri"/>
              </a:rPr>
              <a:t>kumla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lam </a:t>
            </a:r>
            <a:r>
              <a:rPr lang="en-US" sz="1200" b="0" i="0" u="none" strike="noStrike" cap="none" baseline="0"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sawk</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shapraw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hka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ja</a:t>
            </a:r>
            <a:r>
              <a:rPr lang="en-US" sz="1200" b="0" i="0" u="none" strike="noStrike" cap="none" baseline="0" dirty="0" smtClean="0">
                <a:solidFill>
                  <a:schemeClr val="dk1"/>
                </a:solidFill>
                <a:latin typeface="Calibri"/>
                <a:ea typeface="Calibri"/>
                <a:cs typeface="Calibri"/>
                <a:sym typeface="Calibri"/>
              </a:rPr>
              <a:t> la </a:t>
            </a:r>
            <a:r>
              <a:rPr lang="en-US" sz="1200" b="0" i="0" u="none" strike="noStrike" cap="none" baseline="0" dirty="0" err="1" smtClean="0">
                <a:solidFill>
                  <a:schemeClr val="dk1"/>
                </a:solidFill>
                <a:latin typeface="Calibri"/>
                <a:ea typeface="Calibri"/>
                <a:cs typeface="Calibri"/>
                <a:sym typeface="Calibri"/>
              </a:rPr>
              <a:t>ga.</a:t>
            </a:r>
            <a:endParaRPr dirty="0"/>
          </a:p>
          <a:p>
            <a:pPr marL="0" lvl="0" indent="0" algn="l" rtl="0">
              <a:lnSpc>
                <a:spcPct val="100000"/>
              </a:lnSpc>
              <a:spcBef>
                <a:spcPts val="0"/>
              </a:spcBef>
              <a:spcAft>
                <a:spcPts val="0"/>
              </a:spcAft>
              <a:buSzPts val="1400"/>
              <a:buNone/>
            </a:pPr>
            <a:endParaRPr dirty="0"/>
          </a:p>
        </p:txBody>
      </p:sp>
      <p:sp>
        <p:nvSpPr>
          <p:cNvPr id="73" name="Google Shape;7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err="1" smtClean="0"/>
              <a:t>Ndai</a:t>
            </a:r>
            <a:r>
              <a:rPr lang="en-US" dirty="0" smtClean="0"/>
              <a:t> video</a:t>
            </a:r>
            <a:r>
              <a:rPr lang="en-US" baseline="0" dirty="0" smtClean="0"/>
              <a:t> </a:t>
            </a:r>
            <a:r>
              <a:rPr lang="en-US" baseline="0" dirty="0" err="1" smtClean="0"/>
              <a:t>hta</a:t>
            </a:r>
            <a:r>
              <a:rPr lang="en-US" baseline="0" dirty="0" smtClean="0"/>
              <a:t> </a:t>
            </a:r>
            <a:r>
              <a:rPr lang="en-US" baseline="0" dirty="0" err="1" smtClean="0"/>
              <a:t>m</a:t>
            </a:r>
            <a:r>
              <a:rPr lang="en-US" dirty="0" err="1" smtClean="0"/>
              <a:t>yit</a:t>
            </a:r>
            <a:r>
              <a:rPr lang="en-US" dirty="0" smtClean="0"/>
              <a:t> </a:t>
            </a:r>
            <a:r>
              <a:rPr lang="en-US" dirty="0" err="1" smtClean="0"/>
              <a:t>tsam</a:t>
            </a:r>
            <a:r>
              <a:rPr lang="en-US" dirty="0" smtClean="0"/>
              <a:t> </a:t>
            </a:r>
            <a:r>
              <a:rPr lang="en-US" dirty="0" err="1" smtClean="0"/>
              <a:t>pu</a:t>
            </a:r>
            <a:r>
              <a:rPr lang="en-US" dirty="0" smtClean="0"/>
              <a:t> </a:t>
            </a:r>
            <a:r>
              <a:rPr lang="en-US" dirty="0" err="1" smtClean="0"/>
              <a:t>ba</a:t>
            </a:r>
            <a:r>
              <a:rPr lang="en-US" dirty="0" smtClean="0"/>
              <a:t> lam </a:t>
            </a:r>
            <a:r>
              <a:rPr lang="en-US" dirty="0" err="1" smtClean="0"/>
              <a:t>laja</a:t>
            </a:r>
            <a:r>
              <a:rPr lang="en-US" baseline="0" dirty="0" smtClean="0"/>
              <a:t> </a:t>
            </a:r>
            <a:r>
              <a:rPr lang="en-US" baseline="0" dirty="0" err="1" smtClean="0"/>
              <a:t>lana</a:t>
            </a:r>
            <a:r>
              <a:rPr lang="en-US" baseline="0" dirty="0" smtClean="0"/>
              <a:t> </a:t>
            </a:r>
            <a:r>
              <a:rPr lang="en-US" baseline="0" dirty="0" err="1" smtClean="0"/>
              <a:t>hkam</a:t>
            </a:r>
            <a:r>
              <a:rPr lang="en-US" baseline="0" dirty="0" smtClean="0"/>
              <a:t> </a:t>
            </a:r>
            <a:r>
              <a:rPr lang="en-US" baseline="0" dirty="0" err="1" smtClean="0"/>
              <a:t>sha</a:t>
            </a:r>
            <a:r>
              <a:rPr lang="en-US" baseline="0" dirty="0" smtClean="0"/>
              <a:t> </a:t>
            </a:r>
            <a:r>
              <a:rPr lang="en-US" baseline="0" dirty="0" err="1" smtClean="0"/>
              <a:t>nga</a:t>
            </a:r>
            <a:r>
              <a:rPr lang="en-US" baseline="0" dirty="0" smtClean="0"/>
              <a:t> ai </a:t>
            </a:r>
            <a:r>
              <a:rPr lang="en-US" baseline="0" dirty="0" err="1" smtClean="0"/>
              <a:t>ni</a:t>
            </a:r>
            <a:r>
              <a:rPr lang="en-US" baseline="0" dirty="0" smtClean="0"/>
              <a:t> </a:t>
            </a:r>
            <a:r>
              <a:rPr lang="en-US" baseline="0" dirty="0" err="1" smtClean="0"/>
              <a:t>hpe</a:t>
            </a:r>
            <a:r>
              <a:rPr lang="en-US" baseline="0" dirty="0" smtClean="0"/>
              <a:t> </a:t>
            </a:r>
            <a:r>
              <a:rPr lang="en-US" baseline="0" dirty="0" err="1" smtClean="0"/>
              <a:t>gara</a:t>
            </a:r>
            <a:r>
              <a:rPr lang="en-US" baseline="0" dirty="0" smtClean="0"/>
              <a:t> </a:t>
            </a:r>
            <a:r>
              <a:rPr lang="en-US" baseline="0" dirty="0" err="1" smtClean="0"/>
              <a:t>hku</a:t>
            </a:r>
            <a:r>
              <a:rPr lang="en-US" baseline="0" dirty="0" smtClean="0"/>
              <a:t> </a:t>
            </a:r>
            <a:r>
              <a:rPr lang="en-US" baseline="0" dirty="0" err="1" smtClean="0"/>
              <a:t>garum</a:t>
            </a:r>
            <a:r>
              <a:rPr lang="en-US" baseline="0" dirty="0" smtClean="0"/>
              <a:t> </a:t>
            </a:r>
            <a:r>
              <a:rPr lang="en-US" baseline="0" dirty="0" err="1" smtClean="0"/>
              <a:t>shingtau</a:t>
            </a:r>
            <a:r>
              <a:rPr lang="en-US" baseline="0" dirty="0" smtClean="0"/>
              <a:t> </a:t>
            </a:r>
            <a:r>
              <a:rPr lang="en-US" baseline="0" dirty="0" err="1" smtClean="0"/>
              <a:t>lu</a:t>
            </a:r>
            <a:r>
              <a:rPr lang="en-US" baseline="0" dirty="0" smtClean="0"/>
              <a:t> </a:t>
            </a:r>
            <a:r>
              <a:rPr lang="en-US" baseline="0" dirty="0" err="1" smtClean="0"/>
              <a:t>na</a:t>
            </a:r>
            <a:r>
              <a:rPr lang="en-US" baseline="0" dirty="0" smtClean="0"/>
              <a:t> lam </a:t>
            </a:r>
            <a:r>
              <a:rPr lang="en-US" baseline="0" dirty="0" err="1" smtClean="0"/>
              <a:t>hpe</a:t>
            </a:r>
            <a:r>
              <a:rPr lang="en-US" baseline="0" dirty="0" smtClean="0"/>
              <a:t> </a:t>
            </a:r>
            <a:r>
              <a:rPr lang="en-US" baseline="0" dirty="0" err="1" smtClean="0"/>
              <a:t>sawk</a:t>
            </a:r>
            <a:r>
              <a:rPr lang="en-US" baseline="0" dirty="0" smtClean="0"/>
              <a:t> </a:t>
            </a:r>
            <a:r>
              <a:rPr lang="en-US" baseline="0" dirty="0" err="1" smtClean="0"/>
              <a:t>shapraw</a:t>
            </a:r>
            <a:r>
              <a:rPr lang="en-US" baseline="0" dirty="0" smtClean="0"/>
              <a:t> </a:t>
            </a:r>
            <a:r>
              <a:rPr lang="en-US" baseline="0" dirty="0" err="1" smtClean="0"/>
              <a:t>bawng</a:t>
            </a:r>
            <a:r>
              <a:rPr lang="en-US" baseline="0" dirty="0" smtClean="0"/>
              <a:t> ban da </a:t>
            </a:r>
            <a:r>
              <a:rPr lang="en-US" baseline="0" dirty="0" err="1" smtClean="0"/>
              <a:t>ga</a:t>
            </a:r>
            <a:r>
              <a:rPr lang="en-US" baseline="0" dirty="0" smtClean="0"/>
              <a:t> ai.</a:t>
            </a:r>
            <a:endParaRPr dirty="0"/>
          </a:p>
        </p:txBody>
      </p:sp>
      <p:sp>
        <p:nvSpPr>
          <p:cNvPr id="393" name="Google Shape;39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err="1" smtClean="0">
                <a:solidFill>
                  <a:schemeClr val="dk1"/>
                </a:solidFill>
                <a:latin typeface="Calibri"/>
                <a:ea typeface="Calibri"/>
                <a:cs typeface="Calibri"/>
                <a:sym typeface="Calibri"/>
              </a:rPr>
              <a:t>Gara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hku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garum</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ya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lu</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rai</a:t>
            </a:r>
            <a:r>
              <a:rPr lang="en-US" sz="1200" b="0" i="0" u="none" strike="noStrike" baseline="0" dirty="0" smtClean="0">
                <a:solidFill>
                  <a:schemeClr val="dk1"/>
                </a:solidFill>
                <a:latin typeface="Calibri"/>
                <a:ea typeface="Calibri"/>
                <a:cs typeface="Calibri"/>
                <a:sym typeface="Calibri"/>
              </a:rPr>
              <a:t>?</a:t>
            </a:r>
            <a:endParaRPr b="0" dirty="0"/>
          </a:p>
        </p:txBody>
      </p:sp>
      <p:sp>
        <p:nvSpPr>
          <p:cNvPr id="403" name="Google Shape;40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60000"/>
              </a:lnSpc>
              <a:spcBef>
                <a:spcPts val="0"/>
              </a:spcBef>
              <a:spcAft>
                <a:spcPts val="0"/>
              </a:spcAft>
              <a:buClr>
                <a:schemeClr val="dk1"/>
              </a:buClr>
              <a:buSzPct val="100000"/>
              <a:buFont typeface="Arial"/>
              <a:buNone/>
            </a:pPr>
            <a:r>
              <a:rPr lang="en-US" sz="1200" b="0" i="0" u="none" strike="noStrike" cap="none" dirty="0" smtClean="0">
                <a:solidFill>
                  <a:schemeClr val="dk1"/>
                </a:solidFill>
                <a:latin typeface="Arial"/>
                <a:ea typeface="Arial"/>
                <a:cs typeface="Arial"/>
                <a:sym typeface="Arial"/>
              </a:rPr>
              <a:t>Shim lam </a:t>
            </a:r>
            <a:r>
              <a:rPr lang="en-US" sz="1200" b="0" i="0" u="none" strike="noStrike" cap="none" dirty="0" err="1" smtClean="0">
                <a:solidFill>
                  <a:schemeClr val="dk1"/>
                </a:solidFill>
                <a:latin typeface="Arial"/>
                <a:ea typeface="Arial"/>
                <a:cs typeface="Arial"/>
                <a:sym typeface="Arial"/>
              </a:rPr>
              <a:t>lu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matu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ningshawng</a:t>
            </a:r>
            <a:r>
              <a:rPr lang="en-US" sz="1200" b="0" i="0" u="none" strike="noStrike" cap="none" dirty="0" smtClean="0">
                <a:solidFill>
                  <a:schemeClr val="dk1"/>
                </a:solidFill>
                <a:latin typeface="Arial"/>
                <a:ea typeface="Arial"/>
                <a:cs typeface="Arial"/>
                <a:sym typeface="Arial"/>
              </a:rPr>
              <a:t> jaw </a:t>
            </a:r>
            <a:r>
              <a:rPr lang="en-US" sz="1200" b="0" i="0" u="none" strike="noStrike" cap="none" dirty="0" err="1" smtClean="0">
                <a:solidFill>
                  <a:schemeClr val="dk1"/>
                </a:solidFill>
                <a:latin typeface="Arial"/>
                <a:ea typeface="Arial"/>
                <a:cs typeface="Arial"/>
                <a:sym typeface="Arial"/>
              </a:rPr>
              <a:t>ra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 lam </a:t>
            </a:r>
            <a:r>
              <a:rPr lang="en-US" sz="1200" dirty="0" err="1" smtClean="0">
                <a:solidFill>
                  <a:schemeClr val="dk1"/>
                </a:solidFill>
              </a:rPr>
              <a:t>rai</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t>
            </a:r>
            <a:r>
              <a:rPr lang="en-US" sz="1200" dirty="0" err="1" smtClean="0">
                <a:solidFill>
                  <a:schemeClr val="dk1"/>
                </a:solidFill>
              </a:rPr>
              <a:t>ai</a:t>
            </a:r>
            <a:endParaRPr lang="en-US" sz="1200" b="1" dirty="0" smtClean="0">
              <a:latin typeface="Arial"/>
              <a:ea typeface="Arial"/>
              <a:cs typeface="Arial"/>
              <a:sym typeface="Arial"/>
            </a:endParaRPr>
          </a:p>
          <a:p>
            <a:pPr marL="0" lvl="0" indent="-140970" algn="l" rtl="0">
              <a:lnSpc>
                <a:spcPct val="160000"/>
              </a:lnSpc>
              <a:spcBef>
                <a:spcPts val="0"/>
              </a:spcBef>
              <a:spcAft>
                <a:spcPts val="0"/>
              </a:spcAft>
              <a:buClr>
                <a:schemeClr val="dk1"/>
              </a:buClr>
              <a:buSzPct val="100000"/>
              <a:buFont typeface="Arial"/>
              <a:buChar char="•"/>
            </a:pPr>
            <a:r>
              <a:rPr lang="en-US" sz="1200" b="0" dirty="0" err="1" smtClean="0">
                <a:latin typeface="Arial"/>
                <a:ea typeface="Arial"/>
                <a:cs typeface="Arial"/>
                <a:sym typeface="Arial"/>
              </a:rPr>
              <a:t>Tinang</a:t>
            </a:r>
            <a:r>
              <a:rPr lang="en-US" sz="1200" b="0" dirty="0" smtClean="0"/>
              <a:t> </a:t>
            </a:r>
            <a:r>
              <a:rPr lang="en-US" sz="1200" b="0" dirty="0" err="1" smtClean="0"/>
              <a:t>hte</a:t>
            </a:r>
            <a:r>
              <a:rPr lang="en-US" sz="1200" b="0" dirty="0" smtClean="0"/>
              <a:t>  </a:t>
            </a:r>
            <a:r>
              <a:rPr lang="en-US" sz="1200" b="0" dirty="0" err="1" smtClean="0"/>
              <a:t>seng</a:t>
            </a:r>
            <a:r>
              <a:rPr lang="en-US" sz="1200" b="0" dirty="0" smtClean="0"/>
              <a:t> </a:t>
            </a:r>
            <a:r>
              <a:rPr lang="en-US" sz="1200" b="0" dirty="0" err="1" smtClean="0"/>
              <a:t>ang</a:t>
            </a:r>
            <a:r>
              <a:rPr lang="en-US" sz="1200" b="0" dirty="0" smtClean="0"/>
              <a:t> </a:t>
            </a:r>
            <a:r>
              <a:rPr lang="en-US" sz="1200" b="0" dirty="0" err="1" smtClean="0"/>
              <a:t>ai</a:t>
            </a:r>
            <a:r>
              <a:rPr lang="en-US" sz="1200" b="0" dirty="0" smtClean="0"/>
              <a:t> </a:t>
            </a:r>
            <a:r>
              <a:rPr lang="en-US" sz="1200" b="0" dirty="0" err="1" smtClean="0"/>
              <a:t>kaga</a:t>
            </a:r>
            <a:r>
              <a:rPr lang="en-US" sz="1200" b="0" dirty="0" smtClean="0"/>
              <a:t> </a:t>
            </a:r>
            <a:r>
              <a:rPr lang="en-US" sz="1200" b="0" dirty="0" err="1" smtClean="0"/>
              <a:t>masha</a:t>
            </a:r>
            <a:r>
              <a:rPr lang="en-US" sz="1200" b="0" dirty="0" smtClean="0"/>
              <a:t> </a:t>
            </a:r>
            <a:r>
              <a:rPr lang="en-US" sz="1200" b="0" dirty="0" err="1" smtClean="0"/>
              <a:t>ni</a:t>
            </a:r>
            <a:r>
              <a:rPr lang="en-US" sz="1200" b="0" dirty="0" smtClean="0"/>
              <a:t> </a:t>
            </a:r>
            <a:r>
              <a:rPr lang="en-US" sz="1200" b="0" dirty="0" err="1" smtClean="0"/>
              <a:t>teng</a:t>
            </a:r>
            <a:r>
              <a:rPr lang="en-US" sz="1200" b="0" dirty="0" smtClean="0"/>
              <a:t> </a:t>
            </a:r>
            <a:r>
              <a:rPr lang="en-US" sz="1200" b="0" dirty="0" err="1" smtClean="0"/>
              <a:t>sha</a:t>
            </a:r>
            <a:r>
              <a:rPr lang="en-US" sz="1200" b="0" dirty="0" smtClean="0"/>
              <a:t> </a:t>
            </a:r>
            <a:r>
              <a:rPr lang="en-US" sz="1200" b="0" dirty="0" err="1" smtClean="0"/>
              <a:t>dingbai</a:t>
            </a:r>
            <a:r>
              <a:rPr lang="en-US" sz="1200" b="0" dirty="0" smtClean="0"/>
              <a:t> </a:t>
            </a:r>
            <a:r>
              <a:rPr lang="en-US" sz="1200" b="0" dirty="0" err="1" smtClean="0"/>
              <a:t>dingna</a:t>
            </a:r>
            <a:r>
              <a:rPr lang="en-US" sz="1200" b="0" dirty="0" smtClean="0"/>
              <a:t> n-</a:t>
            </a:r>
            <a:r>
              <a:rPr lang="en-US" sz="1200" b="0" dirty="0" err="1" smtClean="0"/>
              <a:t>nga</a:t>
            </a:r>
            <a:r>
              <a:rPr lang="en-US" sz="1200" b="0" dirty="0" smtClean="0"/>
              <a:t> </a:t>
            </a:r>
            <a:r>
              <a:rPr lang="en-US" sz="1200" b="0" dirty="0" err="1" smtClean="0"/>
              <a:t>na</a:t>
            </a:r>
            <a:r>
              <a:rPr lang="en-US" sz="1200" b="0" dirty="0" smtClean="0"/>
              <a:t> </a:t>
            </a:r>
            <a:r>
              <a:rPr lang="en-US" sz="1200" b="0" dirty="0" err="1" smtClean="0"/>
              <a:t>ahkyak</a:t>
            </a:r>
            <a:r>
              <a:rPr lang="en-US" sz="1200" b="0" dirty="0" smtClean="0"/>
              <a:t> </a:t>
            </a:r>
            <a:r>
              <a:rPr lang="en-US" sz="1200" b="0" dirty="0" err="1" smtClean="0"/>
              <a:t>ai</a:t>
            </a:r>
            <a:r>
              <a:rPr lang="en-US" sz="1200" b="0" dirty="0" smtClean="0"/>
              <a:t>. La ma </a:t>
            </a:r>
            <a:r>
              <a:rPr lang="en-US" sz="1200" b="0" dirty="0" err="1" smtClean="0"/>
              <a:t>na</a:t>
            </a:r>
            <a:r>
              <a:rPr lang="en-US" sz="1200" b="0" dirty="0" smtClean="0"/>
              <a:t>, </a:t>
            </a:r>
            <a:r>
              <a:rPr lang="en-US" sz="1200" b="0" dirty="0" err="1" smtClean="0"/>
              <a:t>tinang</a:t>
            </a:r>
            <a:r>
              <a:rPr lang="en-US" sz="1200" b="0" dirty="0" smtClean="0"/>
              <a:t> </a:t>
            </a:r>
            <a:r>
              <a:rPr lang="en-US" sz="1200" b="0" dirty="0" err="1" smtClean="0"/>
              <a:t>gaw</a:t>
            </a:r>
            <a:r>
              <a:rPr lang="en-US" sz="1200" b="0" dirty="0" smtClean="0"/>
              <a:t> </a:t>
            </a:r>
            <a:r>
              <a:rPr lang="en-US" sz="1200" b="0" dirty="0" err="1" smtClean="0"/>
              <a:t>dingbai</a:t>
            </a:r>
            <a:r>
              <a:rPr lang="en-US" sz="1200" b="0" dirty="0" smtClean="0"/>
              <a:t> </a:t>
            </a:r>
            <a:r>
              <a:rPr lang="en-US" sz="1200" b="0" dirty="0" err="1" smtClean="0"/>
              <a:t>dingna</a:t>
            </a:r>
            <a:r>
              <a:rPr lang="en-US" sz="1200" b="0" dirty="0" smtClean="0"/>
              <a:t> </a:t>
            </a:r>
            <a:r>
              <a:rPr lang="en-US" sz="1200" b="0" dirty="0" err="1" smtClean="0"/>
              <a:t>hte</a:t>
            </a:r>
            <a:r>
              <a:rPr lang="en-US" sz="1200" b="0" dirty="0" smtClean="0"/>
              <a:t> </a:t>
            </a:r>
            <a:r>
              <a:rPr lang="en-US" sz="1200" b="0" dirty="0" err="1" smtClean="0"/>
              <a:t>hkrum</a:t>
            </a:r>
            <a:r>
              <a:rPr lang="en-US" sz="1200" b="0" dirty="0" smtClean="0"/>
              <a:t> </a:t>
            </a:r>
            <a:r>
              <a:rPr lang="en-US" sz="1200" b="0" dirty="0" err="1" smtClean="0"/>
              <a:t>katut</a:t>
            </a:r>
            <a:r>
              <a:rPr lang="en-US" sz="1200" b="0" dirty="0" smtClean="0"/>
              <a:t> </a:t>
            </a:r>
            <a:r>
              <a:rPr lang="en-US" sz="1200" b="0" dirty="0" err="1" smtClean="0"/>
              <a:t>wa</a:t>
            </a:r>
            <a:r>
              <a:rPr lang="en-US" sz="1200" b="0" dirty="0" smtClean="0"/>
              <a:t> </a:t>
            </a:r>
            <a:r>
              <a:rPr lang="en-US" sz="1200" b="0" dirty="0" err="1" smtClean="0"/>
              <a:t>chye</a:t>
            </a:r>
            <a:r>
              <a:rPr lang="en-US" sz="1200" b="0" dirty="0" smtClean="0"/>
              <a:t> </a:t>
            </a:r>
            <a:r>
              <a:rPr lang="en-US" sz="1200" b="0" dirty="0" err="1" smtClean="0"/>
              <a:t>ai</a:t>
            </a:r>
            <a:r>
              <a:rPr lang="en-US" sz="1200" b="0" dirty="0" smtClean="0"/>
              <a:t> </a:t>
            </a:r>
            <a:r>
              <a:rPr lang="en-US" sz="1200" b="0" dirty="0" err="1" smtClean="0"/>
              <a:t>ngu</a:t>
            </a:r>
            <a:r>
              <a:rPr lang="en-US" sz="1200" b="0" dirty="0" smtClean="0"/>
              <a:t>    </a:t>
            </a:r>
            <a:r>
              <a:rPr lang="en-US" sz="1200" b="0" dirty="0" err="1" smtClean="0"/>
              <a:t>hkam</a:t>
            </a:r>
            <a:r>
              <a:rPr lang="en-US" sz="1200" b="0" dirty="0" smtClean="0"/>
              <a:t> </a:t>
            </a:r>
            <a:r>
              <a:rPr lang="en-US" sz="1200" b="0" dirty="0" err="1" smtClean="0"/>
              <a:t>sha</a:t>
            </a:r>
            <a:r>
              <a:rPr lang="en-US" sz="1200" b="0" dirty="0" smtClean="0"/>
              <a:t> </a:t>
            </a:r>
            <a:r>
              <a:rPr lang="en-US" sz="1200" b="0" dirty="0" err="1" smtClean="0"/>
              <a:t>ai</a:t>
            </a:r>
            <a:r>
              <a:rPr lang="en-US" sz="1200" b="0" dirty="0" smtClean="0"/>
              <a:t> </a:t>
            </a:r>
            <a:r>
              <a:rPr lang="en-US" sz="1200" b="0" dirty="0" err="1" smtClean="0"/>
              <a:t>rai</a:t>
            </a:r>
            <a:r>
              <a:rPr lang="en-US" sz="1200" b="0" dirty="0" smtClean="0"/>
              <a:t> yang </a:t>
            </a:r>
            <a:r>
              <a:rPr lang="en-US" sz="1200" b="0" dirty="0" err="1" smtClean="0"/>
              <a:t>dai</a:t>
            </a:r>
            <a:r>
              <a:rPr lang="en-US" sz="1200" b="0" dirty="0" smtClean="0"/>
              <a:t> </a:t>
            </a:r>
            <a:r>
              <a:rPr lang="en-US" sz="1200" b="0" dirty="0" err="1" smtClean="0"/>
              <a:t>shara</a:t>
            </a:r>
            <a:r>
              <a:rPr lang="en-US" sz="1200" b="0" dirty="0" smtClean="0"/>
              <a:t> </a:t>
            </a:r>
            <a:r>
              <a:rPr lang="en-US" sz="1200" b="0" dirty="0" err="1" smtClean="0"/>
              <a:t>kaw</a:t>
            </a:r>
            <a:r>
              <a:rPr lang="en-US" sz="1200" b="0" dirty="0" smtClean="0"/>
              <a:t> </a:t>
            </a:r>
            <a:r>
              <a:rPr lang="en-US" sz="1200" b="0" dirty="0" err="1" smtClean="0"/>
              <a:t>na</a:t>
            </a:r>
            <a:r>
              <a:rPr lang="en-US" sz="1200" b="0" dirty="0" smtClean="0"/>
              <a:t> </a:t>
            </a:r>
            <a:r>
              <a:rPr lang="en-US" sz="1200" b="0" dirty="0" err="1" smtClean="0"/>
              <a:t>lawan</a:t>
            </a:r>
            <a:r>
              <a:rPr lang="en-US" sz="1200" b="0" dirty="0" smtClean="0"/>
              <a:t> </a:t>
            </a:r>
            <a:r>
              <a:rPr lang="en-US" sz="1200" b="0" dirty="0" err="1" smtClean="0"/>
              <a:t>dik</a:t>
            </a:r>
            <a:r>
              <a:rPr lang="en-US" sz="1200" b="0" dirty="0" smtClean="0"/>
              <a:t> </a:t>
            </a:r>
            <a:r>
              <a:rPr lang="en-US" sz="1200" b="0" dirty="0" err="1" smtClean="0"/>
              <a:t>ai</a:t>
            </a:r>
            <a:r>
              <a:rPr lang="en-US" sz="1200" b="0" dirty="0" smtClean="0"/>
              <a:t> </a:t>
            </a:r>
            <a:r>
              <a:rPr lang="en-US" sz="1200" b="0" dirty="0" err="1" smtClean="0"/>
              <a:t>hku</a:t>
            </a:r>
            <a:r>
              <a:rPr lang="en-US" sz="1200" b="0" dirty="0" smtClean="0"/>
              <a:t> </a:t>
            </a:r>
            <a:r>
              <a:rPr lang="en-US" sz="1200" b="0" dirty="0" err="1" smtClean="0"/>
              <a:t>pru</a:t>
            </a:r>
            <a:r>
              <a:rPr lang="en-US" sz="1200" b="0" dirty="0" smtClean="0"/>
              <a:t> n-</a:t>
            </a:r>
            <a:r>
              <a:rPr lang="en-US" sz="1200" b="0" dirty="0" err="1" smtClean="0"/>
              <a:t>na</a:t>
            </a:r>
            <a:r>
              <a:rPr lang="en-US" sz="1200" b="0" dirty="0" smtClean="0"/>
              <a:t>  </a:t>
            </a:r>
            <a:r>
              <a:rPr lang="en-US" sz="1200" b="0" dirty="0" err="1" smtClean="0"/>
              <a:t>garum</a:t>
            </a:r>
            <a:r>
              <a:rPr lang="en-US" sz="1200" b="0" dirty="0" smtClean="0"/>
              <a:t> </a:t>
            </a:r>
            <a:r>
              <a:rPr lang="en-US" sz="1200" b="0" dirty="0" err="1" smtClean="0"/>
              <a:t>shingtau</a:t>
            </a:r>
            <a:r>
              <a:rPr lang="en-US" sz="1200" b="0" dirty="0" smtClean="0"/>
              <a:t> lam la u. </a:t>
            </a:r>
            <a:r>
              <a:rPr lang="en-US" sz="1200" b="0" dirty="0" err="1" smtClean="0"/>
              <a:t>Maga</a:t>
            </a:r>
            <a:r>
              <a:rPr lang="en-US" sz="1200" b="0" dirty="0" smtClean="0"/>
              <a:t> mi </a:t>
            </a:r>
            <a:r>
              <a:rPr lang="en-US" sz="1200" b="0" dirty="0" err="1" smtClean="0"/>
              <a:t>na</a:t>
            </a:r>
            <a:r>
              <a:rPr lang="en-US" sz="1200" b="0" dirty="0" smtClean="0"/>
              <a:t> </a:t>
            </a:r>
            <a:r>
              <a:rPr lang="en-US" sz="1200" b="0" dirty="0" err="1" smtClean="0"/>
              <a:t>masha</a:t>
            </a:r>
            <a:r>
              <a:rPr lang="en-US" sz="1200" b="0" dirty="0" smtClean="0"/>
              <a:t> </a:t>
            </a:r>
            <a:r>
              <a:rPr lang="en-US" sz="1200" b="0" dirty="0" err="1" smtClean="0"/>
              <a:t>gaw</a:t>
            </a:r>
            <a:r>
              <a:rPr lang="en-US" sz="1200" b="0" dirty="0" smtClean="0"/>
              <a:t> </a:t>
            </a:r>
            <a:r>
              <a:rPr lang="en-US" sz="1200" b="0" dirty="0" err="1" smtClean="0"/>
              <a:t>shi</a:t>
            </a:r>
            <a:r>
              <a:rPr lang="en-US" sz="1200" b="0" dirty="0" smtClean="0"/>
              <a:t> </a:t>
            </a:r>
            <a:r>
              <a:rPr lang="en-US" sz="1200" b="0" dirty="0" err="1" smtClean="0"/>
              <a:t>hkum</a:t>
            </a:r>
            <a:r>
              <a:rPr lang="en-US" sz="1200" b="0" dirty="0" smtClean="0"/>
              <a:t> </a:t>
            </a:r>
            <a:r>
              <a:rPr lang="en-US" sz="1200" b="0" dirty="0" err="1" smtClean="0"/>
              <a:t>shi</a:t>
            </a:r>
            <a:r>
              <a:rPr lang="en-US" sz="1200" b="0" dirty="0" smtClean="0"/>
              <a:t> </a:t>
            </a:r>
            <a:r>
              <a:rPr lang="en-US" sz="1200" b="0" dirty="0" err="1" smtClean="0"/>
              <a:t>hkrit</a:t>
            </a:r>
            <a:r>
              <a:rPr lang="en-US" sz="1200" b="0" dirty="0" smtClean="0"/>
              <a:t> </a:t>
            </a:r>
            <a:r>
              <a:rPr lang="en-US" sz="1200" b="0" dirty="0" err="1" smtClean="0"/>
              <a:t>tsang</a:t>
            </a:r>
            <a:r>
              <a:rPr lang="en-US" sz="1200" b="0" dirty="0" smtClean="0"/>
              <a:t> </a:t>
            </a:r>
            <a:r>
              <a:rPr lang="en-US" sz="1200" b="0" dirty="0" err="1" smtClean="0"/>
              <a:t>hpa</a:t>
            </a:r>
            <a:r>
              <a:rPr lang="en-US" sz="1200" b="0" dirty="0" smtClean="0"/>
              <a:t> </a:t>
            </a:r>
            <a:r>
              <a:rPr lang="en-US" sz="1200" b="0" dirty="0" err="1" smtClean="0"/>
              <a:t>dingbai</a:t>
            </a:r>
            <a:r>
              <a:rPr lang="en-US" sz="1200" b="0" dirty="0" smtClean="0"/>
              <a:t> </a:t>
            </a:r>
            <a:r>
              <a:rPr lang="en-US" sz="1200" b="0" dirty="0" err="1" smtClean="0"/>
              <a:t>dingna</a:t>
            </a:r>
            <a:r>
              <a:rPr lang="en-US" sz="1200" b="0" dirty="0" smtClean="0"/>
              <a:t> jaw </a:t>
            </a:r>
            <a:r>
              <a:rPr lang="en-US" sz="1200" b="0" dirty="0" err="1" smtClean="0"/>
              <a:t>wa</a:t>
            </a:r>
            <a:r>
              <a:rPr lang="en-US" sz="1200" b="0" dirty="0" smtClean="0"/>
              <a:t> </a:t>
            </a:r>
            <a:r>
              <a:rPr lang="en-US" sz="1200" b="0" dirty="0" err="1" smtClean="0"/>
              <a:t>mai</a:t>
            </a:r>
            <a:r>
              <a:rPr lang="en-US" sz="1200" b="0" dirty="0" smtClean="0"/>
              <a:t> </a:t>
            </a:r>
            <a:r>
              <a:rPr lang="en-US" sz="1200" b="0" dirty="0" err="1" smtClean="0"/>
              <a:t>ai</a:t>
            </a:r>
            <a:r>
              <a:rPr lang="en-US" sz="1200" b="0" dirty="0" smtClean="0"/>
              <a:t> </a:t>
            </a:r>
            <a:r>
              <a:rPr lang="en-US" sz="1200" b="0" dirty="0" err="1" smtClean="0"/>
              <a:t>ngu</a:t>
            </a:r>
            <a:r>
              <a:rPr lang="en-US" sz="1200" b="0" dirty="0" smtClean="0"/>
              <a:t> n-</a:t>
            </a:r>
            <a:r>
              <a:rPr lang="en-US" sz="1200" b="0" dirty="0" err="1" smtClean="0"/>
              <a:t>na</a:t>
            </a:r>
            <a:r>
              <a:rPr lang="en-US" sz="1200" b="0" dirty="0" smtClean="0"/>
              <a:t> </a:t>
            </a:r>
            <a:r>
              <a:rPr lang="en-US" sz="1200" b="0" dirty="0" err="1" smtClean="0"/>
              <a:t>hkam</a:t>
            </a:r>
            <a:r>
              <a:rPr lang="en-US" sz="1200" b="0" dirty="0" smtClean="0"/>
              <a:t> </a:t>
            </a:r>
            <a:r>
              <a:rPr lang="en-US" sz="1200" b="0" dirty="0" err="1" smtClean="0"/>
              <a:t>sha</a:t>
            </a:r>
            <a:r>
              <a:rPr lang="en-US" sz="1200" b="0" dirty="0" smtClean="0"/>
              <a:t> yang </a:t>
            </a:r>
            <a:r>
              <a:rPr lang="en-US" sz="1200" b="0" dirty="0" err="1" smtClean="0"/>
              <a:t>garum</a:t>
            </a:r>
            <a:r>
              <a:rPr lang="en-US" sz="1200" b="0" dirty="0" smtClean="0"/>
              <a:t> </a:t>
            </a:r>
            <a:r>
              <a:rPr lang="en-US" sz="1200" b="0" dirty="0" err="1" smtClean="0"/>
              <a:t>shingtau</a:t>
            </a:r>
            <a:r>
              <a:rPr lang="en-US" sz="1200" b="0" dirty="0" smtClean="0"/>
              <a:t> lam la u. (</a:t>
            </a:r>
            <a:r>
              <a:rPr lang="en-US" sz="1200" b="0" dirty="0" err="1" smtClean="0"/>
              <a:t>Ga</a:t>
            </a:r>
            <a:r>
              <a:rPr lang="en-US" sz="1200" b="0" dirty="0" smtClean="0"/>
              <a:t> </a:t>
            </a:r>
            <a:r>
              <a:rPr lang="en-US" sz="1200" b="0" dirty="0" err="1" smtClean="0"/>
              <a:t>shadawn</a:t>
            </a:r>
            <a:r>
              <a:rPr lang="en-US" sz="1200" b="0" dirty="0" smtClean="0"/>
              <a:t>- </a:t>
            </a:r>
            <a:r>
              <a:rPr lang="en-US" sz="1200" b="0" dirty="0" err="1" smtClean="0"/>
              <a:t>manaw</a:t>
            </a:r>
            <a:r>
              <a:rPr lang="en-US" sz="1200" b="0" dirty="0" smtClean="0"/>
              <a:t> </a:t>
            </a:r>
            <a:r>
              <a:rPr lang="en-US" sz="1200" b="0" dirty="0" err="1" smtClean="0"/>
              <a:t>manang</a:t>
            </a:r>
            <a:r>
              <a:rPr lang="en-US" sz="1200" b="0" dirty="0" smtClean="0"/>
              <a:t> </a:t>
            </a:r>
            <a:r>
              <a:rPr lang="en-US" sz="1200" b="0" dirty="0" err="1" smtClean="0"/>
              <a:t>hpe</a:t>
            </a:r>
            <a:r>
              <a:rPr lang="en-US" sz="1200" b="0" dirty="0" smtClean="0"/>
              <a:t> </a:t>
            </a:r>
            <a:r>
              <a:rPr lang="en-US" sz="1200" b="0" dirty="0" err="1" smtClean="0"/>
              <a:t>garum</a:t>
            </a:r>
            <a:r>
              <a:rPr lang="en-US" sz="1200" b="0" dirty="0" smtClean="0"/>
              <a:t> </a:t>
            </a:r>
            <a:r>
              <a:rPr lang="en-US" sz="1200" b="0" dirty="0" err="1" smtClean="0"/>
              <a:t>hpyi</a:t>
            </a:r>
            <a:r>
              <a:rPr lang="en-US" sz="1200" b="0" baseline="0" dirty="0" smtClean="0"/>
              <a:t> </a:t>
            </a:r>
            <a:r>
              <a:rPr lang="en-US" sz="1200" b="0" baseline="0" dirty="0" err="1" smtClean="0"/>
              <a:t>ai</a:t>
            </a:r>
            <a:r>
              <a:rPr lang="en-US" sz="1200" b="0" baseline="0" dirty="0" smtClean="0"/>
              <a:t> lam, </a:t>
            </a:r>
            <a:r>
              <a:rPr lang="en-US" sz="1200" b="0" baseline="0" dirty="0" err="1" smtClean="0"/>
              <a:t>ahkyak</a:t>
            </a:r>
            <a:r>
              <a:rPr lang="en-US" sz="1200" b="0" baseline="0" dirty="0" smtClean="0"/>
              <a:t> </a:t>
            </a:r>
            <a:r>
              <a:rPr lang="en-US" sz="1200" b="0" baseline="0" dirty="0" err="1" smtClean="0"/>
              <a:t>ahkya</a:t>
            </a:r>
            <a:r>
              <a:rPr lang="en-US" sz="1200" b="0" baseline="0" dirty="0" smtClean="0"/>
              <a:t> </a:t>
            </a:r>
            <a:r>
              <a:rPr lang="en-US" sz="1200" b="0" baseline="0" dirty="0" err="1" smtClean="0"/>
              <a:t>garum</a:t>
            </a:r>
            <a:r>
              <a:rPr lang="en-US" sz="1200" b="0" baseline="0" dirty="0" smtClean="0"/>
              <a:t> </a:t>
            </a:r>
            <a:r>
              <a:rPr lang="en-US" sz="1200" b="0" baseline="0" dirty="0" err="1" smtClean="0"/>
              <a:t>lajang</a:t>
            </a:r>
            <a:r>
              <a:rPr lang="en-US" sz="1200" b="0" baseline="0" dirty="0" smtClean="0"/>
              <a:t> </a:t>
            </a:r>
            <a:r>
              <a:rPr lang="en-US" sz="1200" b="0" baseline="0" dirty="0" err="1" smtClean="0"/>
              <a:t>ya</a:t>
            </a:r>
            <a:r>
              <a:rPr lang="en-US" sz="1200" b="0" baseline="0" dirty="0" smtClean="0"/>
              <a:t> </a:t>
            </a:r>
            <a:r>
              <a:rPr lang="en-US" sz="1200" b="0" baseline="0" dirty="0" err="1" smtClean="0"/>
              <a:t>ai</a:t>
            </a:r>
            <a:r>
              <a:rPr lang="en-US" sz="1200" b="0" baseline="0" dirty="0" smtClean="0"/>
              <a:t> </a:t>
            </a:r>
            <a:r>
              <a:rPr lang="en-US" sz="1200" b="0" baseline="0" dirty="0" err="1" smtClean="0"/>
              <a:t>ni</a:t>
            </a:r>
            <a:r>
              <a:rPr lang="en-US" sz="1200" b="0" baseline="0" dirty="0" smtClean="0"/>
              <a:t> </a:t>
            </a:r>
            <a:r>
              <a:rPr lang="en-US" sz="1200" b="0" baseline="0" dirty="0" err="1" smtClean="0"/>
              <a:t>hte</a:t>
            </a:r>
            <a:r>
              <a:rPr lang="en-US" sz="1200" b="0" baseline="0" dirty="0" smtClean="0"/>
              <a:t> </a:t>
            </a:r>
            <a:r>
              <a:rPr lang="en-US" sz="1200" b="0" baseline="0" dirty="0" err="1" smtClean="0"/>
              <a:t>matut</a:t>
            </a:r>
            <a:r>
              <a:rPr lang="en-US" sz="1200" b="0" baseline="0" dirty="0" smtClean="0"/>
              <a:t> </a:t>
            </a:r>
            <a:r>
              <a:rPr lang="en-US" sz="1200" b="0" baseline="0" dirty="0" err="1" smtClean="0"/>
              <a:t>mahkai</a:t>
            </a:r>
            <a:r>
              <a:rPr lang="en-US" sz="1200" b="0" baseline="0" dirty="0" smtClean="0"/>
              <a:t> </a:t>
            </a:r>
            <a:r>
              <a:rPr lang="en-US" sz="1200" b="0" baseline="0" dirty="0" err="1" smtClean="0"/>
              <a:t>ai</a:t>
            </a:r>
            <a:r>
              <a:rPr lang="en-US" sz="1200" b="0" baseline="0" dirty="0" smtClean="0"/>
              <a:t> lam </a:t>
            </a:r>
            <a:r>
              <a:rPr lang="en-US" sz="1200" b="0" baseline="0" dirty="0" err="1" smtClean="0"/>
              <a:t>ni</a:t>
            </a:r>
            <a:r>
              <a:rPr lang="en-US" sz="1200" b="0" baseline="0" dirty="0" smtClean="0"/>
              <a:t>)</a:t>
            </a:r>
            <a:endParaRPr lang="en-US" b="0" dirty="0" smtClean="0"/>
          </a:p>
          <a:p>
            <a:pPr marL="0" lvl="0" indent="-140970" algn="l" rtl="0">
              <a:lnSpc>
                <a:spcPct val="160000"/>
              </a:lnSpc>
              <a:spcBef>
                <a:spcPts val="0"/>
              </a:spcBef>
              <a:spcAft>
                <a:spcPts val="0"/>
              </a:spcAft>
              <a:buClr>
                <a:schemeClr val="dk1"/>
              </a:buClr>
              <a:buSzPct val="100000"/>
              <a:buFont typeface="Arial"/>
              <a:buChar char="•"/>
            </a:pPr>
            <a:r>
              <a:rPr lang="en-US" sz="1200" b="0" dirty="0" smtClean="0">
                <a:latin typeface="Arial"/>
                <a:ea typeface="Arial"/>
                <a:cs typeface="Arial"/>
                <a:sym typeface="Arial"/>
              </a:rPr>
              <a:t>Covid-19 </a:t>
            </a:r>
            <a:r>
              <a:rPr lang="en-US" sz="1200" b="0" dirty="0" err="1" smtClean="0">
                <a:latin typeface="Arial"/>
                <a:ea typeface="Arial"/>
                <a:cs typeface="Arial"/>
                <a:sym typeface="Arial"/>
              </a:rPr>
              <a:t>chyam</a:t>
            </a:r>
            <a:r>
              <a:rPr lang="en-US" sz="1200" b="0" dirty="0" smtClean="0">
                <a:latin typeface="Arial"/>
                <a:ea typeface="Arial"/>
                <a:cs typeface="Arial"/>
                <a:sym typeface="Arial"/>
              </a:rPr>
              <a:t> bra lam </a:t>
            </a:r>
            <a:r>
              <a:rPr lang="en-US" sz="1200" b="0" dirty="0" err="1" smtClean="0">
                <a:latin typeface="Arial"/>
                <a:ea typeface="Arial"/>
                <a:cs typeface="Arial"/>
                <a:sym typeface="Arial"/>
              </a:rPr>
              <a:t>kaw</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makawp</a:t>
            </a:r>
            <a:r>
              <a:rPr lang="en-US" sz="1200" b="0" dirty="0" smtClean="0">
                <a:latin typeface="Arial"/>
                <a:ea typeface="Arial"/>
                <a:cs typeface="Arial"/>
                <a:sym typeface="Arial"/>
              </a:rPr>
              <a:t> </a:t>
            </a:r>
            <a:r>
              <a:rPr lang="en-US" sz="1200" b="0" dirty="0" err="1" smtClean="0">
                <a:latin typeface="Arial"/>
                <a:ea typeface="Arial"/>
                <a:cs typeface="Arial"/>
                <a:sym typeface="Arial"/>
              </a:rPr>
              <a:t>maga</a:t>
            </a:r>
            <a:r>
              <a:rPr lang="en-US" sz="1200" b="0" dirty="0" smtClean="0">
                <a:latin typeface="Arial"/>
                <a:ea typeface="Arial"/>
                <a:cs typeface="Arial"/>
                <a:sym typeface="Arial"/>
              </a:rPr>
              <a:t> </a:t>
            </a:r>
            <a:r>
              <a:rPr lang="en-US" sz="1200" b="0" dirty="0" err="1" smtClean="0">
                <a:latin typeface="Arial"/>
                <a:ea typeface="Arial"/>
                <a:cs typeface="Arial"/>
                <a:sym typeface="Arial"/>
              </a:rPr>
              <a:t>lu</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latin typeface="Arial"/>
                <a:ea typeface="Arial"/>
                <a:cs typeface="Arial"/>
                <a:sym typeface="Arial"/>
              </a:rPr>
              <a:t> </a:t>
            </a:r>
            <a:r>
              <a:rPr lang="en-US" sz="1200" b="0" dirty="0" err="1" smtClean="0">
                <a:latin typeface="Arial"/>
                <a:ea typeface="Arial"/>
                <a:cs typeface="Arial"/>
                <a:sym typeface="Arial"/>
              </a:rPr>
              <a:t>ladat</a:t>
            </a:r>
            <a:r>
              <a:rPr lang="en-US" sz="1200" b="0" dirty="0" smtClean="0">
                <a:latin typeface="Arial"/>
                <a:ea typeface="Arial"/>
                <a:cs typeface="Arial"/>
                <a:sym typeface="Arial"/>
              </a:rPr>
              <a:t> </a:t>
            </a:r>
            <a:r>
              <a:rPr lang="en-US" sz="1200" b="0" dirty="0" err="1" smtClean="0">
                <a:latin typeface="Arial"/>
                <a:ea typeface="Arial"/>
                <a:cs typeface="Arial"/>
                <a:sym typeface="Arial"/>
              </a:rPr>
              <a:t>ni</a:t>
            </a:r>
            <a:r>
              <a:rPr lang="en-US" sz="1200" b="0" dirty="0" smtClean="0">
                <a:latin typeface="Arial"/>
                <a:ea typeface="Arial"/>
                <a:cs typeface="Arial"/>
                <a:sym typeface="Arial"/>
              </a:rPr>
              <a:t> </a:t>
            </a:r>
            <a:r>
              <a:rPr lang="en-US" sz="1200" b="0" dirty="0" err="1" smtClean="0">
                <a:latin typeface="Arial"/>
                <a:ea typeface="Arial"/>
                <a:cs typeface="Arial"/>
                <a:sym typeface="Arial"/>
              </a:rPr>
              <a:t>hpe</a:t>
            </a:r>
            <a:r>
              <a:rPr lang="en-US" sz="1200" b="0" dirty="0" smtClean="0">
                <a:latin typeface="Arial"/>
                <a:ea typeface="Arial"/>
                <a:cs typeface="Arial"/>
                <a:sym typeface="Arial"/>
              </a:rPr>
              <a:t> ta tut </a:t>
            </a:r>
            <a:r>
              <a:rPr lang="en-US" sz="1200" b="0" dirty="0" err="1" smtClean="0">
                <a:latin typeface="Arial"/>
                <a:ea typeface="Arial"/>
                <a:cs typeface="Arial"/>
                <a:sym typeface="Arial"/>
              </a:rPr>
              <a:t>hkan</a:t>
            </a:r>
            <a:r>
              <a:rPr lang="en-US" sz="1200" b="0" dirty="0" smtClean="0">
                <a:latin typeface="Arial"/>
                <a:ea typeface="Arial"/>
                <a:cs typeface="Arial"/>
                <a:sym typeface="Arial"/>
              </a:rPr>
              <a:t> </a:t>
            </a:r>
            <a:r>
              <a:rPr lang="en-US" sz="1200" b="0" dirty="0" err="1" smtClean="0">
                <a:latin typeface="Arial"/>
                <a:ea typeface="Arial"/>
                <a:cs typeface="Arial"/>
                <a:sym typeface="Arial"/>
              </a:rPr>
              <a:t>sa</a:t>
            </a:r>
            <a:r>
              <a:rPr lang="en-US" sz="1200" b="0" dirty="0" smtClean="0">
                <a:latin typeface="Arial"/>
                <a:ea typeface="Arial"/>
                <a:cs typeface="Arial"/>
                <a:sym typeface="Arial"/>
              </a:rPr>
              <a:t> u.(</a:t>
            </a:r>
            <a:r>
              <a:rPr lang="en-US" sz="1200" b="0" dirty="0" err="1" smtClean="0">
                <a:latin typeface="Arial"/>
                <a:ea typeface="Arial"/>
                <a:cs typeface="Arial"/>
                <a:sym typeface="Arial"/>
              </a:rPr>
              <a:t>Ga</a:t>
            </a:r>
            <a:r>
              <a:rPr lang="en-US" sz="1200" b="0" dirty="0" smtClean="0">
                <a:latin typeface="Arial"/>
                <a:ea typeface="Arial"/>
                <a:cs typeface="Arial"/>
                <a:sym typeface="Arial"/>
              </a:rPr>
              <a:t> </a:t>
            </a:r>
            <a:r>
              <a:rPr lang="en-US" sz="1200" b="0" dirty="0" err="1" smtClean="0">
                <a:latin typeface="Arial"/>
                <a:ea typeface="Arial"/>
                <a:cs typeface="Arial"/>
                <a:sym typeface="Arial"/>
              </a:rPr>
              <a:t>shadawn</a:t>
            </a:r>
            <a:r>
              <a:rPr lang="en-US" sz="1200" b="0" dirty="0" smtClean="0">
                <a:latin typeface="Arial"/>
                <a:ea typeface="Arial"/>
                <a:cs typeface="Arial"/>
                <a:sym typeface="Arial"/>
              </a:rPr>
              <a:t>- </a:t>
            </a:r>
            <a:r>
              <a:rPr lang="en-US" sz="1200" b="0" dirty="0" err="1" smtClean="0">
                <a:latin typeface="Arial"/>
                <a:ea typeface="Arial"/>
                <a:cs typeface="Arial"/>
                <a:sym typeface="Arial"/>
              </a:rPr>
              <a:t>masha</a:t>
            </a:r>
            <a:r>
              <a:rPr lang="en-US" sz="1200" b="0" dirty="0" smtClean="0"/>
              <a:t> </a:t>
            </a:r>
            <a:r>
              <a:rPr lang="en-US" sz="1200" b="0" dirty="0" err="1" smtClean="0"/>
              <a:t>shada</a:t>
            </a:r>
            <a:r>
              <a:rPr lang="en-US" sz="1200" b="0" dirty="0" smtClean="0"/>
              <a:t> n-</a:t>
            </a:r>
            <a:r>
              <a:rPr lang="en-US" sz="1200" b="0" dirty="0" err="1" smtClean="0"/>
              <a:t>ni</a:t>
            </a:r>
            <a:r>
              <a:rPr lang="en-US" sz="1200" b="0" dirty="0" smtClean="0"/>
              <a:t> </a:t>
            </a:r>
            <a:r>
              <a:rPr lang="en-US" sz="1200" b="0" dirty="0" err="1" smtClean="0"/>
              <a:t>kahtep</a:t>
            </a:r>
            <a:r>
              <a:rPr lang="en-US" sz="1200" b="0" dirty="0" smtClean="0"/>
              <a:t> </a:t>
            </a:r>
            <a:r>
              <a:rPr lang="en-US" sz="1200" b="0" dirty="0" err="1" smtClean="0"/>
              <a:t>ai</a:t>
            </a:r>
            <a:r>
              <a:rPr lang="en-US" sz="1200" b="0" dirty="0" smtClean="0"/>
              <a:t> </a:t>
            </a:r>
            <a:r>
              <a:rPr lang="en-US" sz="1200" b="0" dirty="0" err="1" smtClean="0"/>
              <a:t>sha</a:t>
            </a:r>
            <a:r>
              <a:rPr lang="en-US" sz="1200" b="0" dirty="0" smtClean="0"/>
              <a:t> </a:t>
            </a:r>
            <a:r>
              <a:rPr lang="en-US" sz="1200" b="0" dirty="0" err="1" smtClean="0"/>
              <a:t>nga</a:t>
            </a:r>
            <a:r>
              <a:rPr lang="en-US" sz="1200" b="0" dirty="0" smtClean="0"/>
              <a:t> </a:t>
            </a:r>
            <a:r>
              <a:rPr lang="en-US" sz="1200" b="0" dirty="0" err="1" smtClean="0"/>
              <a:t>ra</a:t>
            </a:r>
            <a:r>
              <a:rPr lang="en-US" sz="1200" b="0" dirty="0" smtClean="0"/>
              <a:t> </a:t>
            </a:r>
            <a:r>
              <a:rPr lang="en-US" sz="1200" b="0" dirty="0" err="1" smtClean="0"/>
              <a:t>ai</a:t>
            </a:r>
            <a:r>
              <a:rPr lang="en-US" sz="1200" b="0" dirty="0" smtClean="0"/>
              <a:t> lam</a:t>
            </a:r>
            <a:r>
              <a:rPr lang="en-US" sz="1200" b="0" dirty="0" smtClean="0">
                <a:latin typeface="Arial"/>
                <a:ea typeface="Arial"/>
                <a:cs typeface="Arial"/>
                <a:sym typeface="Arial"/>
              </a:rPr>
              <a:t>)</a:t>
            </a:r>
            <a:endParaRPr lang="en-US" b="0" dirty="0" smtClean="0"/>
          </a:p>
          <a:p>
            <a:pPr marL="0" lvl="0" indent="-140970" algn="l" rtl="0">
              <a:lnSpc>
                <a:spcPct val="160000"/>
              </a:lnSpc>
              <a:spcBef>
                <a:spcPts val="0"/>
              </a:spcBef>
              <a:spcAft>
                <a:spcPts val="0"/>
              </a:spcAft>
              <a:buClr>
                <a:schemeClr val="dk1"/>
              </a:buClr>
              <a:buSzPct val="100000"/>
              <a:buFont typeface="Arial"/>
              <a:buChar char="•"/>
            </a:pPr>
            <a:r>
              <a:rPr lang="en-US" sz="1200" b="0" dirty="0" err="1" smtClean="0"/>
              <a:t>Tinang</a:t>
            </a:r>
            <a:r>
              <a:rPr lang="en-US" sz="1200" b="0" dirty="0" smtClean="0"/>
              <a:t> </a:t>
            </a:r>
            <a:r>
              <a:rPr lang="en-US" sz="1200" b="0" dirty="0" err="1" smtClean="0"/>
              <a:t>garum</a:t>
            </a:r>
            <a:r>
              <a:rPr lang="en-US" sz="1200" b="0" dirty="0" smtClean="0"/>
              <a:t> </a:t>
            </a:r>
            <a:r>
              <a:rPr lang="en-US" sz="1200" b="0" dirty="0" err="1" smtClean="0"/>
              <a:t>hpyi</a:t>
            </a:r>
            <a:r>
              <a:rPr lang="en-US" sz="1200" b="0" dirty="0" smtClean="0"/>
              <a:t> </a:t>
            </a:r>
            <a:r>
              <a:rPr lang="en-US" sz="1200" b="0" dirty="0" smtClean="0"/>
              <a:t>ai </a:t>
            </a:r>
            <a:r>
              <a:rPr lang="en-US" sz="1200" b="0" dirty="0" err="1" smtClean="0"/>
              <a:t>shaloi</a:t>
            </a:r>
            <a:r>
              <a:rPr lang="en-US" sz="1200" b="0" dirty="0" smtClean="0"/>
              <a:t> </a:t>
            </a:r>
            <a:r>
              <a:rPr lang="en-US" sz="1200" b="0" dirty="0" err="1" smtClean="0"/>
              <a:t>tinang</a:t>
            </a:r>
            <a:r>
              <a:rPr lang="en-US" sz="1200" b="0" dirty="0" smtClean="0"/>
              <a:t> </a:t>
            </a:r>
            <a:r>
              <a:rPr lang="en-US" sz="1200" b="0" dirty="0" err="1" smtClean="0"/>
              <a:t>hte</a:t>
            </a:r>
            <a:r>
              <a:rPr lang="en-US" sz="1200" b="0" dirty="0" smtClean="0"/>
              <a:t> </a:t>
            </a:r>
            <a:r>
              <a:rPr lang="en-US" sz="1200" b="0" dirty="0" err="1" smtClean="0"/>
              <a:t>kaga</a:t>
            </a:r>
            <a:r>
              <a:rPr lang="en-US" sz="1200" b="0" dirty="0" smtClean="0"/>
              <a:t> </a:t>
            </a:r>
            <a:r>
              <a:rPr lang="en-US" sz="1200" b="0" dirty="0" err="1" smtClean="0"/>
              <a:t>masha</a:t>
            </a:r>
            <a:r>
              <a:rPr lang="en-US" sz="1200" b="0" dirty="0" smtClean="0"/>
              <a:t> </a:t>
            </a:r>
            <a:r>
              <a:rPr lang="en-US" sz="1200" b="0" dirty="0" err="1" smtClean="0"/>
              <a:t>ni</a:t>
            </a:r>
            <a:r>
              <a:rPr lang="en-US" sz="1200" b="0" dirty="0" smtClean="0"/>
              <a:t> a sari </a:t>
            </a:r>
            <a:r>
              <a:rPr lang="en-US" sz="1200" b="0" dirty="0" err="1" smtClean="0"/>
              <a:t>sadang</a:t>
            </a:r>
            <a:r>
              <a:rPr lang="en-US" sz="1200" b="0" dirty="0" smtClean="0"/>
              <a:t> </a:t>
            </a:r>
            <a:r>
              <a:rPr lang="en-US" sz="1200" b="0" dirty="0" err="1" smtClean="0"/>
              <a:t>hpe</a:t>
            </a:r>
            <a:r>
              <a:rPr lang="en-US" sz="1200" b="0" dirty="0" smtClean="0"/>
              <a:t> </a:t>
            </a:r>
            <a:r>
              <a:rPr lang="en-US" sz="1200" b="0" dirty="0" err="1" smtClean="0"/>
              <a:t>hkung</a:t>
            </a:r>
            <a:r>
              <a:rPr lang="en-US" sz="1200" b="0" dirty="0" smtClean="0"/>
              <a:t> </a:t>
            </a:r>
            <a:r>
              <a:rPr lang="en-US" sz="1200" b="0" dirty="0" err="1" smtClean="0"/>
              <a:t>ga</a:t>
            </a:r>
            <a:r>
              <a:rPr lang="en-US" sz="1200" b="0" dirty="0" smtClean="0"/>
              <a:t> n-</a:t>
            </a:r>
            <a:r>
              <a:rPr lang="en-US" sz="1200" b="0" dirty="0" err="1" smtClean="0"/>
              <a:t>na</a:t>
            </a:r>
            <a:r>
              <a:rPr lang="en-US" sz="1200" b="0" dirty="0" smtClean="0"/>
              <a:t> </a:t>
            </a:r>
            <a:r>
              <a:rPr lang="en-US" sz="1200" b="0" dirty="0" err="1" smtClean="0"/>
              <a:t>ning-ip</a:t>
            </a:r>
            <a:r>
              <a:rPr lang="en-US" sz="1200" b="0" dirty="0" smtClean="0"/>
              <a:t> </a:t>
            </a:r>
            <a:r>
              <a:rPr lang="en-US" sz="1200" b="0" dirty="0" err="1" smtClean="0"/>
              <a:t>makawp</a:t>
            </a:r>
            <a:r>
              <a:rPr lang="en-US" sz="1200" b="0" dirty="0" smtClean="0"/>
              <a:t> </a:t>
            </a:r>
            <a:r>
              <a:rPr lang="en-US" sz="1200" b="0" dirty="0" err="1" smtClean="0"/>
              <a:t>maga</a:t>
            </a:r>
            <a:r>
              <a:rPr lang="en-US" sz="1200" b="0" dirty="0" smtClean="0"/>
              <a:t> </a:t>
            </a:r>
            <a:r>
              <a:rPr lang="en-US" sz="1200" b="0" dirty="0" err="1" smtClean="0"/>
              <a:t>ra</a:t>
            </a:r>
            <a:r>
              <a:rPr lang="en-US" sz="1200" b="0" dirty="0" smtClean="0"/>
              <a:t> ai lam </a:t>
            </a:r>
            <a:r>
              <a:rPr lang="en-US" sz="1200" b="0" dirty="0" err="1" smtClean="0"/>
              <a:t>hpe</a:t>
            </a:r>
            <a:r>
              <a:rPr lang="en-US" sz="1200" b="0" dirty="0" smtClean="0"/>
              <a:t> </a:t>
            </a:r>
            <a:r>
              <a:rPr lang="en-US" sz="1200" b="0" dirty="0" err="1" smtClean="0"/>
              <a:t>hkan</a:t>
            </a:r>
            <a:r>
              <a:rPr lang="en-US" sz="1200" b="0" dirty="0" smtClean="0"/>
              <a:t> </a:t>
            </a:r>
            <a:r>
              <a:rPr lang="en-US" sz="1200" b="0" dirty="0" err="1" smtClean="0"/>
              <a:t>sa</a:t>
            </a:r>
            <a:r>
              <a:rPr lang="en-US" sz="1200" b="0" dirty="0" smtClean="0"/>
              <a:t> u.</a:t>
            </a:r>
          </a:p>
          <a:p>
            <a:pPr marL="0" lvl="0" indent="-140970" algn="l" rtl="0">
              <a:lnSpc>
                <a:spcPct val="160000"/>
              </a:lnSpc>
              <a:spcBef>
                <a:spcPts val="0"/>
              </a:spcBef>
              <a:spcAft>
                <a:spcPts val="0"/>
              </a:spcAft>
              <a:buClr>
                <a:schemeClr val="dk1"/>
              </a:buClr>
              <a:buSzPct val="100000"/>
              <a:buFont typeface="Arial"/>
              <a:buChar char="•"/>
            </a:pPr>
            <a:r>
              <a:rPr lang="en-US" sz="1200" b="0" dirty="0" err="1" smtClean="0">
                <a:latin typeface="Arial"/>
                <a:ea typeface="Arial"/>
                <a:cs typeface="Arial"/>
                <a:sym typeface="Arial"/>
              </a:rPr>
              <a:t>Tinang</a:t>
            </a:r>
            <a:r>
              <a:rPr lang="en-US" sz="1200" b="0" dirty="0" smtClean="0">
                <a:latin typeface="Arial"/>
                <a:ea typeface="Arial"/>
                <a:cs typeface="Arial"/>
                <a:sym typeface="Arial"/>
              </a:rPr>
              <a:t> </a:t>
            </a:r>
            <a:r>
              <a:rPr lang="en-US" sz="1200" b="0" dirty="0" err="1" smtClean="0">
                <a:latin typeface="Arial"/>
                <a:ea typeface="Arial"/>
                <a:cs typeface="Arial"/>
                <a:sym typeface="Arial"/>
              </a:rPr>
              <a:t>hkum</a:t>
            </a:r>
            <a:r>
              <a:rPr lang="en-US" sz="1200" b="0" dirty="0" smtClean="0">
                <a:latin typeface="Arial"/>
                <a:ea typeface="Arial"/>
                <a:cs typeface="Arial"/>
                <a:sym typeface="Arial"/>
              </a:rPr>
              <a:t> </a:t>
            </a:r>
            <a:r>
              <a:rPr lang="en-US" sz="1200" b="0" dirty="0" err="1" smtClean="0">
                <a:latin typeface="Arial"/>
                <a:ea typeface="Arial"/>
                <a:cs typeface="Arial"/>
                <a:sym typeface="Arial"/>
              </a:rPr>
              <a:t>hpe</a:t>
            </a:r>
            <a:r>
              <a:rPr lang="en-US" sz="1200" b="0" dirty="0" smtClean="0"/>
              <a:t> </a:t>
            </a:r>
            <a:r>
              <a:rPr lang="en-US" sz="1200" b="0" dirty="0" err="1" smtClean="0"/>
              <a:t>dingbai</a:t>
            </a:r>
            <a:r>
              <a:rPr lang="en-US" sz="1200" b="0" dirty="0" smtClean="0"/>
              <a:t> </a:t>
            </a:r>
            <a:r>
              <a:rPr lang="en-US" sz="1200" b="0" dirty="0" err="1" smtClean="0"/>
              <a:t>dingna</a:t>
            </a:r>
            <a:r>
              <a:rPr lang="en-US" sz="1200" b="0" dirty="0" smtClean="0"/>
              <a:t> n-</a:t>
            </a:r>
            <a:r>
              <a:rPr lang="en-US" sz="1200" b="0" dirty="0" err="1" smtClean="0"/>
              <a:t>byin</a:t>
            </a:r>
            <a:r>
              <a:rPr lang="en-US" sz="1200" b="0" dirty="0" smtClean="0"/>
              <a:t> </a:t>
            </a:r>
            <a:r>
              <a:rPr lang="en-US" sz="1200" b="0" dirty="0" err="1" smtClean="0"/>
              <a:t>wa</a:t>
            </a:r>
            <a:r>
              <a:rPr lang="en-US" sz="1200" b="0" dirty="0" smtClean="0"/>
              <a:t> </a:t>
            </a:r>
            <a:r>
              <a:rPr lang="en-US" sz="1200" b="0" dirty="0" err="1" smtClean="0"/>
              <a:t>hkra</a:t>
            </a:r>
            <a:r>
              <a:rPr lang="en-US" sz="1200" b="0" dirty="0" smtClean="0"/>
              <a:t> </a:t>
            </a:r>
            <a:r>
              <a:rPr lang="en-US" sz="1200" b="0" dirty="0" err="1" smtClean="0"/>
              <a:t>nga</a:t>
            </a:r>
            <a:r>
              <a:rPr lang="en-US" sz="1200" b="0" dirty="0" smtClean="0"/>
              <a:t> u. </a:t>
            </a:r>
            <a:endParaRPr lang="en-US" sz="1200" b="0" dirty="0" smtClean="0">
              <a:latin typeface="Arial"/>
              <a:ea typeface="Arial"/>
              <a:cs typeface="Arial"/>
              <a:sym typeface="Arial"/>
            </a:endParaRPr>
          </a:p>
          <a:p>
            <a:pPr marL="457200" lvl="0" indent="-228600" algn="l" rtl="0">
              <a:lnSpc>
                <a:spcPct val="140000"/>
              </a:lnSpc>
              <a:spcBef>
                <a:spcPts val="0"/>
              </a:spcBef>
              <a:spcAft>
                <a:spcPts val="0"/>
              </a:spcAft>
              <a:buSzPts val="6600"/>
              <a:buNone/>
            </a:pPr>
            <a:endParaRPr lang="en-US" sz="1200" b="0" dirty="0" smtClean="0">
              <a:latin typeface="Arial"/>
              <a:ea typeface="Arial"/>
              <a:cs typeface="Arial"/>
              <a:sym typeface="Arial"/>
            </a:endParaRPr>
          </a:p>
        </p:txBody>
      </p:sp>
      <p:sp>
        <p:nvSpPr>
          <p:cNvPr id="410" name="Google Shape;410;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228600" algn="l" rtl="0">
              <a:lnSpc>
                <a:spcPct val="170000"/>
              </a:lnSpc>
              <a:spcBef>
                <a:spcPts val="0"/>
              </a:spcBef>
              <a:spcAft>
                <a:spcPts val="0"/>
              </a:spcAft>
              <a:buClr>
                <a:schemeClr val="dk1"/>
              </a:buClr>
              <a:buSzPct val="100000"/>
              <a:buFont typeface="Arial"/>
              <a:buChar char="•"/>
            </a:pPr>
            <a:r>
              <a:rPr lang="en-US" sz="1200" b="0" i="0" u="none" strike="noStrike" cap="none" dirty="0" err="1" smtClean="0">
                <a:solidFill>
                  <a:schemeClr val="dk1"/>
                </a:solidFill>
                <a:latin typeface="Arial"/>
                <a:ea typeface="Arial"/>
                <a:cs typeface="Arial"/>
                <a:sym typeface="Arial"/>
              </a:rPr>
              <a:t>Tinang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gadai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rai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rai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hkung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a:t>
            </a:r>
            <a:r>
              <a:rPr lang="en-US" sz="1200" b="0" i="0" u="none" strike="noStrike" cap="none" dirty="0" smtClean="0">
                <a:solidFill>
                  <a:schemeClr val="dk1"/>
                </a:solidFill>
                <a:latin typeface="Arial"/>
                <a:ea typeface="Arial"/>
                <a:cs typeface="Arial"/>
                <a:sym typeface="Arial"/>
              </a:rPr>
              <a:t> let </a:t>
            </a:r>
            <a:r>
              <a:rPr lang="en-US" sz="1200" b="0" i="0" u="none" strike="noStrike" cap="none" dirty="0" err="1" smtClean="0">
                <a:solidFill>
                  <a:schemeClr val="dk1"/>
                </a:solidFill>
                <a:latin typeface="Arial"/>
                <a:ea typeface="Arial"/>
                <a:cs typeface="Arial"/>
                <a:sym typeface="Arial"/>
              </a:rPr>
              <a:t>danleng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hkra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shachyen</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shaga</a:t>
            </a:r>
            <a:r>
              <a:rPr lang="en-US" sz="1200" b="0" i="0" u="none" strike="noStrike" cap="none" dirty="0" smtClean="0">
                <a:solidFill>
                  <a:schemeClr val="dk1"/>
                </a:solidFill>
                <a:latin typeface="Arial"/>
                <a:ea typeface="Arial"/>
                <a:cs typeface="Arial"/>
                <a:sym typeface="Arial"/>
              </a:rPr>
              <a:t> u ( </a:t>
            </a:r>
            <a:r>
              <a:rPr lang="en-US" sz="1200" b="0" i="0" u="none" strike="noStrike" cap="none" dirty="0" err="1" smtClean="0">
                <a:solidFill>
                  <a:schemeClr val="dk1"/>
                </a:solidFill>
                <a:latin typeface="Arial"/>
                <a:ea typeface="Arial"/>
                <a:cs typeface="Arial"/>
                <a:sym typeface="Arial"/>
              </a:rPr>
              <a:t>mying</a:t>
            </a:r>
            <a:r>
              <a:rPr lang="en-US" sz="1200" dirty="0" smtClean="0">
                <a:solidFill>
                  <a:schemeClr val="dk1"/>
                </a:solidFill>
              </a:rPr>
              <a: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lawm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galaw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ai </a:t>
            </a:r>
            <a:r>
              <a:rPr lang="en-US" sz="1200" b="0" i="0" u="none" strike="noStrike" cap="none" dirty="0" err="1" smtClean="0">
                <a:solidFill>
                  <a:schemeClr val="dk1"/>
                </a:solidFill>
                <a:latin typeface="Arial"/>
                <a:ea typeface="Arial"/>
                <a:cs typeface="Arial"/>
                <a:sym typeface="Arial"/>
              </a:rPr>
              <a:t>dawsang</a:t>
            </a:r>
            <a:r>
              <a:rPr lang="en-US" sz="1200" b="0" i="0" u="none" strike="noStrike" cap="none" dirty="0" smtClean="0">
                <a:solidFill>
                  <a:schemeClr val="dk1"/>
                </a:solidFill>
                <a:latin typeface="Arial"/>
                <a:ea typeface="Arial"/>
                <a:cs typeface="Arial"/>
                <a:sym typeface="Arial"/>
              </a:rPr>
              <a:t> </a:t>
            </a:r>
            <a:r>
              <a:rPr lang="en-US" sz="1200" dirty="0" err="1" smtClean="0">
                <a:solidFill>
                  <a:schemeClr val="dk1"/>
                </a:solidFill>
              </a:rPr>
              <a:t>hte</a:t>
            </a:r>
            <a:r>
              <a:rPr lang="en-US" sz="1200" dirty="0" smtClean="0">
                <a:solidFill>
                  <a:schemeClr val="dk1"/>
                </a:solidFill>
              </a:rPr>
              <a:t> </a:t>
            </a:r>
            <a:r>
              <a:rPr lang="en-US" sz="1200" dirty="0" err="1" smtClean="0">
                <a:solidFill>
                  <a:schemeClr val="dk1"/>
                </a:solidFill>
              </a:rPr>
              <a:t>t</a:t>
            </a:r>
            <a:r>
              <a:rPr lang="en-US" sz="1200" b="0" i="0" u="none" strike="noStrike" cap="none" dirty="0" err="1" smtClean="0">
                <a:solidFill>
                  <a:schemeClr val="dk1"/>
                </a:solidFill>
                <a:latin typeface="Arial"/>
                <a:ea typeface="Arial"/>
                <a:cs typeface="Arial"/>
                <a:sym typeface="Arial"/>
              </a:rPr>
              <a:t>inang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ndai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shara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hta</a:t>
            </a:r>
            <a:r>
              <a:rPr lang="en-US" sz="1200" b="0" i="0" u="none" strike="noStrike" cap="none" dirty="0" smtClean="0">
                <a:solidFill>
                  <a:schemeClr val="dk1"/>
                </a:solidFill>
                <a:latin typeface="Arial"/>
                <a:ea typeface="Arial"/>
                <a:cs typeface="Arial"/>
                <a:sym typeface="Arial"/>
              </a:rPr>
              <a:t> </a:t>
            </a:r>
            <a:r>
              <a:rPr lang="en-US" sz="1200" dirty="0" smtClean="0">
                <a:solidFill>
                  <a:schemeClr val="dk1"/>
                </a:solidFill>
              </a:rPr>
              <a:t> </a:t>
            </a:r>
            <a:r>
              <a:rPr lang="en-US" sz="1200" dirty="0" err="1" smtClean="0">
                <a:solidFill>
                  <a:schemeClr val="dk1"/>
                </a:solidFill>
              </a:rPr>
              <a:t>garum</a:t>
            </a:r>
            <a:r>
              <a:rPr lang="en-US" sz="1200" dirty="0" smtClean="0">
                <a:solidFill>
                  <a:schemeClr val="dk1"/>
                </a:solidFill>
              </a:rPr>
              <a:t> </a:t>
            </a:r>
            <a:r>
              <a:rPr lang="en-US" sz="1200" dirty="0" err="1" smtClean="0">
                <a:solidFill>
                  <a:schemeClr val="dk1"/>
                </a:solidFill>
              </a:rPr>
              <a:t>shingtau</a:t>
            </a:r>
            <a:r>
              <a:rPr lang="en-US" sz="1200" dirty="0" smtClean="0">
                <a:solidFill>
                  <a:schemeClr val="dk1"/>
                </a:solidFill>
              </a:rPr>
              <a:t> </a:t>
            </a:r>
            <a:r>
              <a:rPr lang="en-US" sz="1200" dirty="0" err="1" smtClean="0">
                <a:solidFill>
                  <a:schemeClr val="dk1"/>
                </a:solidFill>
              </a:rPr>
              <a:t>ya</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matu</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ai lam )</a:t>
            </a:r>
            <a:r>
              <a:rPr lang="en-US" sz="1200" b="0" i="0" u="none" strike="noStrike" cap="none" dirty="0" smtClean="0">
                <a:solidFill>
                  <a:schemeClr val="dk1"/>
                </a:solidFill>
                <a:latin typeface="Arial"/>
                <a:ea typeface="Arial"/>
                <a:cs typeface="Arial"/>
                <a:sym typeface="Arial"/>
              </a:rPr>
              <a:t> </a:t>
            </a:r>
          </a:p>
          <a:p>
            <a:pPr marL="342900" marR="0" lvl="0" indent="-228600" algn="l" rtl="0">
              <a:lnSpc>
                <a:spcPct val="170000"/>
              </a:lnSpc>
              <a:spcBef>
                <a:spcPts val="0"/>
              </a:spcBef>
              <a:spcAft>
                <a:spcPts val="0"/>
              </a:spcAft>
              <a:buClr>
                <a:schemeClr val="dk1"/>
              </a:buClr>
              <a:buSzPct val="100000"/>
              <a:buFont typeface="Arial"/>
              <a:buChar char="•"/>
            </a:pPr>
            <a:r>
              <a:rPr lang="en-US" sz="1200" b="0" i="0" u="none" strike="noStrike" cap="none" dirty="0" err="1" smtClean="0">
                <a:solidFill>
                  <a:schemeClr val="dk1"/>
                </a:solidFill>
                <a:latin typeface="Arial"/>
                <a:ea typeface="Arial"/>
                <a:cs typeface="Arial"/>
                <a:sym typeface="Arial"/>
              </a:rPr>
              <a:t>Shanhte</a:t>
            </a:r>
            <a:r>
              <a:rPr lang="en-US" sz="1200" b="0" i="0" u="none" strike="noStrike" cap="none" dirty="0" smtClean="0">
                <a:solidFill>
                  <a:schemeClr val="dk1"/>
                </a:solidFill>
                <a:latin typeface="Arial"/>
                <a:ea typeface="Arial"/>
                <a:cs typeface="Arial"/>
                <a:sym typeface="Arial"/>
              </a:rPr>
              <a:t> a </a:t>
            </a:r>
            <a:r>
              <a:rPr lang="en-US" sz="1200" b="0" i="0" u="none" strike="noStrike" cap="none" dirty="0" err="1" smtClean="0">
                <a:solidFill>
                  <a:schemeClr val="dk1"/>
                </a:solidFill>
                <a:latin typeface="Arial"/>
                <a:ea typeface="Arial"/>
                <a:cs typeface="Arial"/>
                <a:sym typeface="Arial"/>
              </a:rPr>
              <a:t>mying</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san u. </a:t>
            </a:r>
            <a:r>
              <a:rPr lang="en-US" sz="1200" b="0" i="0" u="none" strike="noStrike" cap="none" dirty="0" err="1" smtClean="0">
                <a:solidFill>
                  <a:schemeClr val="dk1"/>
                </a:solidFill>
                <a:latin typeface="Arial"/>
                <a:ea typeface="Arial"/>
                <a:cs typeface="Arial"/>
                <a:sym typeface="Arial"/>
              </a:rPr>
              <a:t>Rai</a:t>
            </a:r>
            <a:r>
              <a:rPr lang="en-US" sz="1200" b="0" i="0" u="none" strike="noStrike" cap="none" dirty="0" smtClean="0">
                <a:solidFill>
                  <a:schemeClr val="dk1"/>
                </a:solidFill>
                <a:latin typeface="Arial"/>
                <a:ea typeface="Arial"/>
                <a:cs typeface="Arial"/>
                <a:sym typeface="Arial"/>
              </a:rPr>
              <a:t> yang she </a:t>
            </a:r>
            <a:r>
              <a:rPr lang="en-US" sz="1200" b="0" i="0" u="none" strike="noStrike" cap="none" dirty="0" err="1" smtClean="0">
                <a:solidFill>
                  <a:schemeClr val="dk1"/>
                </a:solidFill>
                <a:latin typeface="Arial"/>
                <a:ea typeface="Arial"/>
                <a:cs typeface="Arial"/>
                <a:sym typeface="Arial"/>
              </a:rPr>
              <a:t>shanhte</a:t>
            </a:r>
            <a:r>
              <a:rPr lang="en-US" sz="1200" b="0" i="0" u="none" strike="noStrike" cap="none" dirty="0" smtClean="0">
                <a:solidFill>
                  <a:schemeClr val="dk1"/>
                </a:solidFill>
                <a:latin typeface="Arial"/>
                <a:ea typeface="Arial"/>
                <a:cs typeface="Arial"/>
                <a:sym typeface="Arial"/>
              </a:rPr>
              <a:t> a </a:t>
            </a:r>
            <a:r>
              <a:rPr lang="en-US" sz="1200" b="0" i="0" u="none" strike="noStrike" cap="none" dirty="0" err="1" smtClean="0">
                <a:solidFill>
                  <a:schemeClr val="dk1"/>
                </a:solidFill>
                <a:latin typeface="Arial"/>
                <a:ea typeface="Arial"/>
                <a:cs typeface="Arial"/>
                <a:sym typeface="Arial"/>
              </a:rPr>
              <a:t>mying</a:t>
            </a:r>
            <a:r>
              <a:rPr lang="en-US" sz="1200" b="0" i="0" u="none" strike="noStrike" cap="none" dirty="0" smtClean="0">
                <a:solidFill>
                  <a:schemeClr val="dk1"/>
                </a:solidFill>
                <a:latin typeface="Arial"/>
                <a:ea typeface="Arial"/>
                <a:cs typeface="Arial"/>
                <a:sym typeface="Arial"/>
              </a:rPr>
              <a:t> </a:t>
            </a:r>
            <a:r>
              <a:rPr lang="en-US" sz="1200" dirty="0" err="1" smtClean="0">
                <a:solidFill>
                  <a:schemeClr val="dk1"/>
                </a:solidFill>
              </a:rPr>
              <a:t>ht</a:t>
            </a:r>
            <a:r>
              <a:rPr lang="en-US" sz="1200" b="0" i="0" u="none" strike="noStrike" cap="none" dirty="0" err="1" smtClean="0">
                <a:solidFill>
                  <a:schemeClr val="dk1"/>
                </a:solidFill>
                <a:latin typeface="Arial"/>
                <a:ea typeface="Arial"/>
                <a:cs typeface="Arial"/>
                <a:sym typeface="Arial"/>
              </a:rPr>
              <a:t>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shan</a:t>
            </a:r>
            <a:r>
              <a:rPr lang="en-US" sz="1200" dirty="0" err="1" smtClean="0">
                <a:solidFill>
                  <a:schemeClr val="dk1"/>
                </a:solidFill>
              </a:rPr>
              <a:t>hte</a:t>
            </a:r>
            <a:r>
              <a:rPr lang="en-US" sz="1200" dirty="0" smtClean="0">
                <a:solidFill>
                  <a:schemeClr val="dk1"/>
                </a:solidFill>
              </a:rPr>
              <a:t> </a:t>
            </a:r>
            <a:r>
              <a:rPr lang="en-US" sz="1200" dirty="0" err="1" smtClean="0">
                <a:solidFill>
                  <a:schemeClr val="dk1"/>
                </a:solidFill>
              </a:rPr>
              <a:t>hpe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tsun</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rai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a:t>
            </a:r>
          </a:p>
        </p:txBody>
      </p:sp>
      <p:sp>
        <p:nvSpPr>
          <p:cNvPr id="418" name="Google Shape;41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800"/>
              <a:buNone/>
            </a:pPr>
            <a:r>
              <a:rPr lang="en-US" dirty="0" err="1" smtClean="0">
                <a:latin typeface="Arial"/>
                <a:ea typeface="Arial"/>
                <a:cs typeface="Arial"/>
                <a:sym typeface="Arial"/>
              </a:rPr>
              <a:t>Maga</a:t>
            </a:r>
            <a:r>
              <a:rPr lang="en-US" dirty="0" smtClean="0">
                <a:latin typeface="Arial"/>
                <a:ea typeface="Arial"/>
                <a:cs typeface="Arial"/>
                <a:sym typeface="Arial"/>
              </a:rPr>
              <a:t> mi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marawn</a:t>
            </a:r>
            <a:r>
              <a:rPr lang="en-US" dirty="0" smtClean="0">
                <a:latin typeface="Arial"/>
                <a:ea typeface="Arial"/>
                <a:cs typeface="Arial"/>
                <a:sym typeface="Arial"/>
              </a:rPr>
              <a:t> </a:t>
            </a:r>
            <a:r>
              <a:rPr lang="en-US" dirty="0" err="1" smtClean="0">
                <a:latin typeface="Arial"/>
                <a:ea typeface="Arial"/>
                <a:cs typeface="Arial"/>
                <a:sym typeface="Arial"/>
              </a:rPr>
              <a:t>jahtau</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shr</a:t>
            </a:r>
            <a:r>
              <a:rPr lang="en-US" dirty="0" smtClean="0">
                <a:latin typeface="Arial"/>
                <a:ea typeface="Arial"/>
                <a:cs typeface="Arial"/>
                <a:sym typeface="Arial"/>
              </a:rPr>
              <a:t>) rim </a:t>
            </a:r>
            <a:r>
              <a:rPr lang="en-US" dirty="0" err="1" smtClean="0">
                <a:latin typeface="Arial"/>
                <a:ea typeface="Arial"/>
                <a:cs typeface="Arial"/>
                <a:sym typeface="Arial"/>
              </a:rPr>
              <a:t>rawng</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sz="12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dirty="0"/>
          </a:p>
        </p:txBody>
      </p:sp>
      <p:sp>
        <p:nvSpPr>
          <p:cNvPr id="427" name="Google Shape;427;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0" algn="l" rtl="0">
              <a:lnSpc>
                <a:spcPct val="150000"/>
              </a:lnSpc>
              <a:spcBef>
                <a:spcPts val="0"/>
              </a:spcBef>
              <a:spcAft>
                <a:spcPts val="0"/>
              </a:spcAft>
              <a:buSzPct val="117647"/>
              <a:buFont typeface="Arial"/>
              <a:buNone/>
            </a:pPr>
            <a:r>
              <a:rPr lang="en-US" dirty="0" err="1" smtClean="0">
                <a:latin typeface="Arial"/>
                <a:ea typeface="Arial"/>
                <a:cs typeface="Arial"/>
                <a:sym typeface="Arial"/>
              </a:rPr>
              <a:t>Maga</a:t>
            </a:r>
            <a:r>
              <a:rPr lang="en-US" baseline="0" dirty="0" smtClean="0">
                <a:latin typeface="Arial"/>
                <a:ea typeface="Arial"/>
                <a:cs typeface="Arial"/>
                <a:sym typeface="Arial"/>
              </a:rPr>
              <a:t> mi </a:t>
            </a:r>
            <a:r>
              <a:rPr lang="en-US" baseline="0" dirty="0" err="1" smtClean="0">
                <a:latin typeface="Arial"/>
                <a:ea typeface="Arial"/>
                <a:cs typeface="Arial"/>
                <a:sym typeface="Arial"/>
              </a:rPr>
              <a:t>na</a:t>
            </a:r>
            <a:r>
              <a:rPr lang="en-US" baseline="0" dirty="0" smtClean="0">
                <a:latin typeface="Arial"/>
                <a:ea typeface="Arial"/>
                <a:cs typeface="Arial"/>
                <a:sym typeface="Arial"/>
              </a:rPr>
              <a:t> </a:t>
            </a:r>
            <a:r>
              <a:rPr lang="en-US" baseline="0" dirty="0" err="1" smtClean="0">
                <a:latin typeface="Arial"/>
                <a:ea typeface="Arial"/>
                <a:cs typeface="Arial"/>
                <a:sym typeface="Arial"/>
              </a:rPr>
              <a:t>masha</a:t>
            </a:r>
            <a:r>
              <a:rPr lang="en-US" baseline="0" dirty="0" smtClean="0">
                <a:latin typeface="Arial"/>
                <a:ea typeface="Arial"/>
                <a:cs typeface="Arial"/>
                <a:sym typeface="Arial"/>
              </a:rPr>
              <a:t> </a:t>
            </a:r>
            <a:r>
              <a:rPr lang="en-US" baseline="0" dirty="0" err="1" smtClean="0">
                <a:latin typeface="Arial"/>
                <a:ea typeface="Arial"/>
                <a:cs typeface="Arial"/>
                <a:sym typeface="Arial"/>
              </a:rPr>
              <a:t>hpe</a:t>
            </a:r>
            <a:r>
              <a:rPr lang="en-US" baseline="0" dirty="0" smtClean="0">
                <a:latin typeface="Arial"/>
                <a:ea typeface="Arial"/>
                <a:cs typeface="Arial"/>
                <a:sym typeface="Arial"/>
              </a:rPr>
              <a:t> </a:t>
            </a:r>
            <a:r>
              <a:rPr lang="en-US" baseline="0" dirty="0" err="1" smtClean="0">
                <a:latin typeface="Arial"/>
                <a:ea typeface="Arial"/>
                <a:cs typeface="Arial"/>
                <a:sym typeface="Arial"/>
              </a:rPr>
              <a:t>madat</a:t>
            </a:r>
            <a:r>
              <a:rPr lang="en-US" baseline="0" dirty="0" smtClean="0">
                <a:latin typeface="Arial"/>
                <a:ea typeface="Arial"/>
                <a:cs typeface="Arial"/>
                <a:sym typeface="Arial"/>
              </a:rPr>
              <a:t> </a:t>
            </a:r>
            <a:r>
              <a:rPr lang="en-US" baseline="0" dirty="0" err="1" smtClean="0">
                <a:latin typeface="Arial"/>
                <a:ea typeface="Arial"/>
                <a:cs typeface="Arial"/>
                <a:sym typeface="Arial"/>
              </a:rPr>
              <a:t>ya</a:t>
            </a:r>
            <a:r>
              <a:rPr lang="en-US" baseline="0" dirty="0" smtClean="0">
                <a:latin typeface="Arial"/>
                <a:ea typeface="Arial"/>
                <a:cs typeface="Arial"/>
                <a:sym typeface="Arial"/>
              </a:rPr>
              <a:t> u.</a:t>
            </a:r>
            <a:endParaRPr lang="en-US" dirty="0" smtClean="0">
              <a:latin typeface="Arial"/>
              <a:ea typeface="Arial"/>
              <a:cs typeface="Arial"/>
              <a:sym typeface="Arial"/>
            </a:endParaRPr>
          </a:p>
          <a:p>
            <a:pPr marL="457200" lvl="0" indent="-228600" algn="l" rtl="0">
              <a:lnSpc>
                <a:spcPct val="150000"/>
              </a:lnSpc>
              <a:spcBef>
                <a:spcPts val="0"/>
              </a:spcBef>
              <a:spcAft>
                <a:spcPts val="0"/>
              </a:spcAft>
              <a:buSzPct val="117647"/>
              <a:buFont typeface="Arial"/>
              <a:buChar char="•"/>
            </a:pPr>
            <a:r>
              <a:rPr lang="en-US" dirty="0" err="1" smtClean="0">
                <a:latin typeface="Arial"/>
                <a:ea typeface="Arial"/>
                <a:cs typeface="Arial"/>
                <a:sym typeface="Arial"/>
              </a:rPr>
              <a:t>Tinang</a:t>
            </a:r>
            <a:r>
              <a:rPr lang="en-US" dirty="0" smtClean="0">
                <a:latin typeface="Arial"/>
                <a:ea typeface="Arial"/>
                <a:cs typeface="Arial"/>
                <a:sym typeface="Arial"/>
              </a:rPr>
              <a:t> a kung </a:t>
            </a:r>
            <a:r>
              <a:rPr lang="en-US" dirty="0" err="1" smtClean="0">
                <a:latin typeface="Arial"/>
                <a:ea typeface="Arial"/>
                <a:cs typeface="Arial"/>
                <a:sym typeface="Arial"/>
              </a:rPr>
              <a:t>kyang</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lam </a:t>
            </a:r>
            <a:r>
              <a:rPr lang="en-US" dirty="0" err="1" smtClean="0"/>
              <a:t>hpe</a:t>
            </a:r>
            <a:r>
              <a:rPr lang="en-US" dirty="0" smtClean="0"/>
              <a:t> jai </a:t>
            </a:r>
            <a:r>
              <a:rPr lang="en-US" dirty="0" err="1" smtClean="0"/>
              <a:t>lang</a:t>
            </a:r>
            <a:r>
              <a:rPr lang="en-US" dirty="0" smtClean="0"/>
              <a:t> u.</a:t>
            </a:r>
          </a:p>
          <a:p>
            <a:pPr marL="457200" lvl="0" indent="-228600" algn="l" rtl="0">
              <a:lnSpc>
                <a:spcPct val="150000"/>
              </a:lnSpc>
              <a:spcBef>
                <a:spcPts val="0"/>
              </a:spcBef>
              <a:spcAft>
                <a:spcPts val="0"/>
              </a:spcAft>
              <a:buSzPct val="117647"/>
              <a:buFont typeface="Arial"/>
              <a:buChar char="•"/>
            </a:pPr>
            <a:r>
              <a:rPr lang="en-US" dirty="0" err="1" smtClean="0"/>
              <a:t>Maga</a:t>
            </a:r>
            <a:r>
              <a:rPr lang="en-US" dirty="0" smtClean="0"/>
              <a:t> mi </a:t>
            </a:r>
            <a:r>
              <a:rPr lang="en-US" dirty="0" err="1" smtClean="0"/>
              <a:t>na</a:t>
            </a:r>
            <a:r>
              <a:rPr lang="en-US" dirty="0" smtClean="0"/>
              <a:t> </a:t>
            </a:r>
            <a:r>
              <a:rPr lang="en-US" dirty="0" err="1" smtClean="0"/>
              <a:t>masha</a:t>
            </a:r>
            <a:r>
              <a:rPr lang="en-US" dirty="0" smtClean="0"/>
              <a:t> </a:t>
            </a:r>
            <a:r>
              <a:rPr lang="en-US" dirty="0" err="1" smtClean="0"/>
              <a:t>hpe</a:t>
            </a:r>
            <a:r>
              <a:rPr lang="en-US" dirty="0" smtClean="0"/>
              <a:t> </a:t>
            </a:r>
            <a:r>
              <a:rPr lang="en-US" dirty="0" err="1" smtClean="0"/>
              <a:t>tsun</a:t>
            </a:r>
            <a:r>
              <a:rPr lang="en-US" dirty="0" smtClean="0"/>
              <a:t> </a:t>
            </a:r>
            <a:r>
              <a:rPr lang="en-US" dirty="0" err="1" smtClean="0"/>
              <a:t>shaga</a:t>
            </a:r>
            <a:r>
              <a:rPr lang="en-US" dirty="0" smtClean="0"/>
              <a:t> </a:t>
            </a:r>
            <a:r>
              <a:rPr lang="en-US" dirty="0" err="1" smtClean="0"/>
              <a:t>na</a:t>
            </a:r>
            <a:r>
              <a:rPr lang="en-US" dirty="0" smtClean="0"/>
              <a:t> </a:t>
            </a:r>
            <a:r>
              <a:rPr lang="en-US" dirty="0" err="1" smtClean="0"/>
              <a:t>matu</a:t>
            </a:r>
            <a:r>
              <a:rPr lang="en-US" dirty="0" smtClean="0"/>
              <a:t> dip rip </a:t>
            </a:r>
            <a:r>
              <a:rPr lang="en-US" dirty="0" err="1" smtClean="0"/>
              <a:t>ai</a:t>
            </a:r>
            <a:r>
              <a:rPr lang="en-US" dirty="0" smtClean="0"/>
              <a:t> lam </a:t>
            </a:r>
            <a:r>
              <a:rPr lang="en-US" dirty="0" err="1" smtClean="0"/>
              <a:t>nmai</a:t>
            </a:r>
            <a:r>
              <a:rPr lang="en-US" dirty="0" smtClean="0"/>
              <a:t> </a:t>
            </a:r>
            <a:r>
              <a:rPr lang="en-US" dirty="0" err="1" smtClean="0"/>
              <a:t>galaw</a:t>
            </a:r>
            <a:r>
              <a:rPr lang="en-US" dirty="0" smtClean="0"/>
              <a:t> </a:t>
            </a:r>
            <a:r>
              <a:rPr lang="en-US" dirty="0" err="1" smtClean="0"/>
              <a:t>ai</a:t>
            </a:r>
            <a:r>
              <a:rPr lang="en-US" dirty="0" smtClean="0"/>
              <a:t>.</a:t>
            </a:r>
            <a:r>
              <a:rPr lang="en-US" dirty="0" smtClean="0">
                <a:latin typeface="Arial"/>
                <a:ea typeface="Arial"/>
                <a:cs typeface="Arial"/>
                <a:sym typeface="Arial"/>
              </a:rPr>
              <a:t>  </a:t>
            </a:r>
          </a:p>
          <a:p>
            <a:pPr marL="457200" lvl="0" indent="-228600" algn="l" rtl="0">
              <a:lnSpc>
                <a:spcPct val="150000"/>
              </a:lnSpc>
              <a:spcBef>
                <a:spcPts val="0"/>
              </a:spcBef>
              <a:spcAft>
                <a:spcPts val="0"/>
              </a:spcAft>
              <a:buSzPct val="117647"/>
              <a:buFont typeface="Arial"/>
              <a:buChar char="•"/>
            </a:pP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smtClean="0"/>
              <a:t> </a:t>
            </a:r>
            <a:r>
              <a:rPr lang="en-US" dirty="0" err="1" smtClean="0"/>
              <a:t>atsawm</a:t>
            </a:r>
            <a:r>
              <a:rPr lang="en-US" dirty="0" smtClean="0"/>
              <a:t> </a:t>
            </a:r>
            <a:r>
              <a:rPr lang="en-US" dirty="0" err="1" smtClean="0"/>
              <a:t>sha</a:t>
            </a:r>
            <a:r>
              <a:rPr lang="en-US" dirty="0" smtClean="0"/>
              <a:t> </a:t>
            </a:r>
            <a:r>
              <a:rPr lang="en-US" dirty="0" err="1" smtClean="0"/>
              <a:t>madat</a:t>
            </a:r>
            <a:r>
              <a:rPr lang="en-US" dirty="0" smtClean="0"/>
              <a:t> </a:t>
            </a:r>
            <a:r>
              <a:rPr lang="en-US" dirty="0" err="1" smtClean="0"/>
              <a:t>ya</a:t>
            </a:r>
            <a:r>
              <a:rPr lang="en-US" dirty="0" smtClean="0"/>
              <a:t> let </a:t>
            </a:r>
            <a:r>
              <a:rPr lang="en-US" dirty="0" err="1" smtClean="0"/>
              <a:t>myit</a:t>
            </a:r>
            <a:r>
              <a:rPr lang="en-US" dirty="0" smtClean="0"/>
              <a:t> </a:t>
            </a:r>
            <a:r>
              <a:rPr lang="en-US" dirty="0" err="1" smtClean="0"/>
              <a:t>shalan</a:t>
            </a:r>
            <a:r>
              <a:rPr lang="en-US" dirty="0" smtClean="0"/>
              <a:t> </a:t>
            </a:r>
            <a:r>
              <a:rPr lang="en-US" dirty="0" err="1" smtClean="0"/>
              <a:t>ya</a:t>
            </a:r>
            <a:r>
              <a:rPr lang="en-US" dirty="0" smtClean="0"/>
              <a:t> u.</a:t>
            </a:r>
            <a:endParaRPr lang="en-US" dirty="0" smtClean="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b="0" dirty="0"/>
          </a:p>
        </p:txBody>
      </p:sp>
      <p:sp>
        <p:nvSpPr>
          <p:cNvPr id="437" name="Google Shape;437;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70000"/>
              </a:lnSpc>
              <a:spcBef>
                <a:spcPts val="0"/>
              </a:spcBef>
              <a:spcAft>
                <a:spcPts val="0"/>
              </a:spcAft>
              <a:buClr>
                <a:schemeClr val="dk1"/>
              </a:buClr>
              <a:buSzPts val="3200"/>
              <a:buFont typeface="Arial"/>
              <a:buNone/>
            </a:pPr>
            <a:r>
              <a:rPr lang="en-US" sz="1200" dirty="0" smtClean="0">
                <a:solidFill>
                  <a:schemeClr val="dk1"/>
                </a:solidFill>
              </a:rPr>
              <a:t>Ta tut re ai </a:t>
            </a:r>
            <a:r>
              <a:rPr lang="en-US" sz="1200" dirty="0" err="1" smtClean="0">
                <a:solidFill>
                  <a:schemeClr val="dk1"/>
                </a:solidFill>
              </a:rPr>
              <a:t>shiga</a:t>
            </a:r>
            <a:r>
              <a:rPr lang="en-US" sz="1200" dirty="0" smtClean="0">
                <a:solidFill>
                  <a:schemeClr val="dk1"/>
                </a:solidFill>
              </a:rPr>
              <a:t> </a:t>
            </a:r>
            <a:r>
              <a:rPr lang="en-US" sz="1200" dirty="0" err="1" smtClean="0">
                <a:solidFill>
                  <a:schemeClr val="dk1"/>
                </a:solidFill>
              </a:rPr>
              <a:t>lamang</a:t>
            </a:r>
            <a:r>
              <a:rPr lang="en-US" sz="1200" dirty="0" smtClean="0">
                <a:solidFill>
                  <a:schemeClr val="dk1"/>
                </a:solidFill>
              </a:rPr>
              <a:t> </a:t>
            </a:r>
            <a:r>
              <a:rPr lang="en-US" sz="1200" dirty="0" err="1" smtClean="0">
                <a:solidFill>
                  <a:schemeClr val="dk1"/>
                </a:solidFill>
              </a:rPr>
              <a:t>dawsang</a:t>
            </a:r>
            <a:r>
              <a:rPr lang="en-US" sz="1200" dirty="0" smtClean="0">
                <a:solidFill>
                  <a:schemeClr val="dk1"/>
                </a:solidFill>
              </a:rPr>
              <a:t> </a:t>
            </a:r>
            <a:r>
              <a:rPr lang="en-US" sz="1200" dirty="0" err="1" smtClean="0">
                <a:solidFill>
                  <a:schemeClr val="dk1"/>
                </a:solidFill>
              </a:rPr>
              <a:t>ni</a:t>
            </a:r>
            <a:r>
              <a:rPr lang="en-US" sz="1200" dirty="0" smtClean="0">
                <a:solidFill>
                  <a:schemeClr val="dk1"/>
                </a:solidFill>
              </a:rPr>
              <a:t> </a:t>
            </a:r>
            <a:r>
              <a:rPr lang="en-US" sz="1200" dirty="0" err="1" smtClean="0">
                <a:solidFill>
                  <a:schemeClr val="dk1"/>
                </a:solidFill>
              </a:rPr>
              <a:t>hte</a:t>
            </a:r>
            <a:r>
              <a:rPr lang="en-US" sz="1200" dirty="0" smtClean="0">
                <a:solidFill>
                  <a:schemeClr val="dk1"/>
                </a:solidFill>
              </a:rPr>
              <a:t> </a:t>
            </a:r>
            <a:r>
              <a:rPr lang="en-US" sz="1200" dirty="0" err="1" smtClean="0">
                <a:solidFill>
                  <a:schemeClr val="dk1"/>
                </a:solidFill>
              </a:rPr>
              <a:t>nga</a:t>
            </a:r>
            <a:r>
              <a:rPr lang="en-US" sz="1200" baseline="0" dirty="0" smtClean="0">
                <a:solidFill>
                  <a:schemeClr val="dk1"/>
                </a:solidFill>
              </a:rPr>
              <a:t> </a:t>
            </a:r>
            <a:r>
              <a:rPr lang="en-US" sz="1200" dirty="0" err="1" smtClean="0">
                <a:solidFill>
                  <a:schemeClr val="dk1"/>
                </a:solidFill>
              </a:rPr>
              <a:t>manu</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lam </a:t>
            </a:r>
            <a:r>
              <a:rPr lang="en-US" sz="1200" dirty="0" err="1" smtClean="0">
                <a:solidFill>
                  <a:schemeClr val="dk1"/>
                </a:solidFill>
              </a:rPr>
              <a:t>hpe</a:t>
            </a:r>
            <a:r>
              <a:rPr lang="en-US" sz="1200" dirty="0" smtClean="0">
                <a:solidFill>
                  <a:schemeClr val="dk1"/>
                </a:solidFill>
              </a:rPr>
              <a:t> jaw  u.</a:t>
            </a:r>
            <a:endParaRPr lang="en-US" dirty="0" smtClean="0"/>
          </a:p>
          <a:p>
            <a:pPr marL="457200" marR="0" lvl="0" indent="-241934" algn="l" rtl="0">
              <a:lnSpc>
                <a:spcPct val="150000"/>
              </a:lnSpc>
              <a:spcBef>
                <a:spcPts val="0"/>
              </a:spcBef>
              <a:spcAft>
                <a:spcPts val="0"/>
              </a:spcAft>
              <a:buClr>
                <a:schemeClr val="dk1"/>
              </a:buClr>
              <a:buSzPts val="2800"/>
              <a:buFont typeface="Arial"/>
              <a:buChar char="•"/>
            </a:pPr>
            <a:r>
              <a:rPr lang="en-US" sz="1200" b="0" i="0" u="none" strike="noStrike" cap="none" dirty="0" err="1" smtClean="0">
                <a:solidFill>
                  <a:schemeClr val="dk1"/>
                </a:solidFill>
                <a:latin typeface="Arial"/>
                <a:ea typeface="Arial"/>
                <a:cs typeface="Arial"/>
                <a:sym typeface="Arial"/>
              </a:rPr>
              <a:t>Byin</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mai</a:t>
            </a:r>
            <a:r>
              <a:rPr lang="en-US" sz="1200" b="0" i="0" u="none" strike="noStrike" cap="none" dirty="0" smtClean="0">
                <a:solidFill>
                  <a:schemeClr val="dk1"/>
                </a:solidFill>
                <a:latin typeface="Arial"/>
                <a:ea typeface="Arial"/>
                <a:cs typeface="Arial"/>
                <a:sym typeface="Arial"/>
              </a:rPr>
              <a:t> yang, </a:t>
            </a:r>
            <a:r>
              <a:rPr lang="en-US" sz="1200" b="0" i="0" u="none" strike="noStrike" cap="none" dirty="0" err="1" smtClean="0">
                <a:solidFill>
                  <a:schemeClr val="dk1"/>
                </a:solidFill>
                <a:latin typeface="Arial"/>
                <a:ea typeface="Arial"/>
                <a:cs typeface="Arial"/>
                <a:sym typeface="Arial"/>
              </a:rPr>
              <a:t>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matu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zim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shara</a:t>
            </a:r>
            <a:r>
              <a:rPr lang="en-US" sz="1200" b="0" i="0" u="none" strike="noStrike" cap="none" dirty="0" smtClean="0">
                <a:solidFill>
                  <a:schemeClr val="dk1"/>
                </a:solidFill>
                <a:latin typeface="Arial"/>
                <a:ea typeface="Arial"/>
                <a:cs typeface="Arial"/>
                <a:sym typeface="Arial"/>
              </a:rPr>
              <a:t> </a:t>
            </a:r>
            <a:r>
              <a:rPr lang="en-US" sz="1200" dirty="0" err="1" smtClean="0">
                <a:solidFill>
                  <a:schemeClr val="dk1"/>
                </a:solidFill>
              </a:rPr>
              <a:t>hpe</a:t>
            </a:r>
            <a:r>
              <a:rPr lang="en-US" sz="1200" dirty="0" smtClean="0">
                <a:solidFill>
                  <a:schemeClr val="dk1"/>
                </a:solidFill>
              </a:rPr>
              <a:t> </a:t>
            </a:r>
            <a:r>
              <a:rPr lang="en-US" sz="1200" dirty="0" err="1" smtClean="0">
                <a:solidFill>
                  <a:schemeClr val="dk1"/>
                </a:solidFill>
              </a:rPr>
              <a:t>lata</a:t>
            </a:r>
            <a:r>
              <a:rPr lang="en-US" sz="1200" dirty="0" smtClean="0">
                <a:solidFill>
                  <a:schemeClr val="dk1"/>
                </a:solidFill>
              </a:rPr>
              <a:t> u. </a:t>
            </a:r>
            <a:r>
              <a:rPr lang="en-US" sz="1200" dirty="0" err="1" smtClean="0">
                <a:solidFill>
                  <a:schemeClr val="dk1"/>
                </a:solidFill>
              </a:rPr>
              <a:t>Hka</a:t>
            </a:r>
            <a:r>
              <a:rPr lang="en-US" sz="1200" dirty="0" smtClean="0">
                <a:solidFill>
                  <a:schemeClr val="dk1"/>
                </a:solidFill>
              </a:rPr>
              <a:t> jaw </a:t>
            </a:r>
            <a:r>
              <a:rPr lang="en-US" sz="1200" dirty="0" err="1" smtClean="0">
                <a:solidFill>
                  <a:schemeClr val="dk1"/>
                </a:solidFill>
              </a:rPr>
              <a:t>lu</a:t>
            </a:r>
            <a:r>
              <a:rPr lang="en-US" sz="1200" dirty="0" smtClean="0">
                <a:solidFill>
                  <a:schemeClr val="dk1"/>
                </a:solidFill>
              </a:rPr>
              <a:t> u. </a:t>
            </a:r>
            <a:r>
              <a:rPr lang="en-US" sz="1200" dirty="0" err="1" smtClean="0">
                <a:solidFill>
                  <a:schemeClr val="dk1"/>
                </a:solidFill>
              </a:rPr>
              <a:t>Maga</a:t>
            </a:r>
            <a:r>
              <a:rPr lang="en-US" sz="1200" dirty="0" smtClean="0">
                <a:solidFill>
                  <a:schemeClr val="dk1"/>
                </a:solidFill>
              </a:rPr>
              <a:t> mi </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masha</a:t>
            </a:r>
            <a:r>
              <a:rPr lang="en-US" sz="1200" dirty="0" smtClean="0">
                <a:solidFill>
                  <a:schemeClr val="dk1"/>
                </a:solidFill>
              </a:rPr>
              <a:t> </a:t>
            </a:r>
            <a:r>
              <a:rPr lang="en-US" sz="1200" dirty="0" err="1" smtClean="0">
                <a:solidFill>
                  <a:schemeClr val="dk1"/>
                </a:solidFill>
              </a:rPr>
              <a:t>hpe</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t>
            </a:r>
            <a:r>
              <a:rPr lang="en-US" sz="1200" dirty="0" err="1" smtClean="0">
                <a:solidFill>
                  <a:schemeClr val="dk1"/>
                </a:solidFill>
              </a:rPr>
              <a:t>manu</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matu</a:t>
            </a:r>
            <a:r>
              <a:rPr lang="en-US" sz="1200" dirty="0" smtClean="0">
                <a:solidFill>
                  <a:schemeClr val="dk1"/>
                </a:solidFill>
              </a:rPr>
              <a:t> shim </a:t>
            </a:r>
            <a:r>
              <a:rPr lang="en-US" sz="1200" dirty="0" err="1" smtClean="0">
                <a:solidFill>
                  <a:schemeClr val="dk1"/>
                </a:solidFill>
              </a:rPr>
              <a:t>lum</a:t>
            </a:r>
            <a:r>
              <a:rPr lang="en-US" sz="1200" dirty="0" smtClean="0">
                <a:solidFill>
                  <a:schemeClr val="dk1"/>
                </a:solidFill>
              </a:rPr>
              <a:t> lam </a:t>
            </a:r>
            <a:r>
              <a:rPr lang="en-US" sz="1200" dirty="0" err="1" smtClean="0">
                <a:solidFill>
                  <a:schemeClr val="dk1"/>
                </a:solidFill>
              </a:rPr>
              <a:t>hpe</a:t>
            </a:r>
            <a:r>
              <a:rPr lang="en-US" sz="1200" dirty="0" smtClean="0">
                <a:solidFill>
                  <a:schemeClr val="dk1"/>
                </a:solidFill>
              </a:rPr>
              <a:t> jaw u. </a:t>
            </a:r>
          </a:p>
          <a:p>
            <a:pPr marL="457200" marR="0" lvl="0" indent="-241934" algn="l" rtl="0">
              <a:lnSpc>
                <a:spcPct val="150000"/>
              </a:lnSpc>
              <a:spcBef>
                <a:spcPts val="0"/>
              </a:spcBef>
              <a:spcAft>
                <a:spcPts val="0"/>
              </a:spcAft>
              <a:buClr>
                <a:schemeClr val="dk1"/>
              </a:buClr>
              <a:buSzPts val="2800"/>
              <a:buFont typeface="Arial"/>
              <a:buChar char="•"/>
            </a:pP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manu</a:t>
            </a:r>
            <a:r>
              <a:rPr lang="en-US" sz="1200" b="0" i="0" u="none" strike="noStrike" cap="none" dirty="0" smtClean="0">
                <a:solidFill>
                  <a:schemeClr val="dk1"/>
                </a:solidFill>
                <a:latin typeface="Arial"/>
                <a:ea typeface="Arial"/>
                <a:cs typeface="Arial"/>
                <a:sym typeface="Arial"/>
              </a:rPr>
              <a:t> lam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jaw </a:t>
            </a:r>
            <a:r>
              <a:rPr lang="en-US" sz="1200" b="0" i="0" u="none" strike="noStrike" cap="none" dirty="0" err="1" smtClean="0">
                <a:solidFill>
                  <a:schemeClr val="dk1"/>
                </a:solidFill>
                <a:latin typeface="Arial"/>
                <a:ea typeface="Arial"/>
                <a:cs typeface="Arial"/>
                <a:sym typeface="Arial"/>
              </a:rPr>
              <a:t>ya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dai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nsam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maga</a:t>
            </a:r>
            <a:r>
              <a:rPr lang="en-US" sz="1200" b="0" i="0" u="none" strike="noStrike" cap="none" dirty="0" smtClean="0">
                <a:solidFill>
                  <a:schemeClr val="dk1"/>
                </a:solidFill>
                <a:latin typeface="Arial"/>
                <a:ea typeface="Arial"/>
                <a:cs typeface="Arial"/>
                <a:sym typeface="Arial"/>
              </a:rPr>
              <a:t> mi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masha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myit</a:t>
            </a:r>
            <a:r>
              <a:rPr lang="en-US" sz="1200" b="0" i="0" u="none" strike="noStrike" cap="none" dirty="0" smtClean="0">
                <a:solidFill>
                  <a:schemeClr val="dk1"/>
                </a:solidFill>
                <a:latin typeface="Arial"/>
                <a:ea typeface="Arial"/>
                <a:cs typeface="Arial"/>
                <a:sym typeface="Arial"/>
              </a:rPr>
              <a:t> shim </a:t>
            </a:r>
            <a:r>
              <a:rPr lang="en-US" sz="1200" b="0" i="0" u="none" strike="noStrike" cap="none" dirty="0" err="1" smtClean="0">
                <a:solidFill>
                  <a:schemeClr val="dk1"/>
                </a:solidFill>
                <a:latin typeface="Arial"/>
                <a:ea typeface="Arial"/>
                <a:cs typeface="Arial"/>
                <a:sym typeface="Arial"/>
              </a:rPr>
              <a:t>lum</a:t>
            </a:r>
            <a:r>
              <a:rPr lang="en-US" sz="1200" b="0" i="0" u="none" strike="noStrike" cap="none" dirty="0" smtClean="0">
                <a:solidFill>
                  <a:schemeClr val="dk1"/>
                </a:solidFill>
                <a:latin typeface="Arial"/>
                <a:ea typeface="Arial"/>
                <a:cs typeface="Arial"/>
                <a:sym typeface="Arial"/>
              </a:rPr>
              <a:t> </a:t>
            </a:r>
            <a:r>
              <a:rPr lang="en-US" sz="1200" dirty="0" smtClean="0">
                <a:solidFill>
                  <a:schemeClr val="dk1"/>
                </a:solidFill>
              </a:rPr>
              <a:t>lam </a:t>
            </a:r>
            <a:r>
              <a:rPr lang="en-US" sz="1200" dirty="0" err="1" smtClean="0">
                <a:solidFill>
                  <a:schemeClr val="dk1"/>
                </a:solidFill>
              </a:rPr>
              <a:t>hkam</a:t>
            </a:r>
            <a:r>
              <a:rPr lang="en-US" sz="1200" dirty="0" smtClean="0">
                <a:solidFill>
                  <a:schemeClr val="dk1"/>
                </a:solidFill>
              </a:rPr>
              <a:t> </a:t>
            </a:r>
            <a:r>
              <a:rPr lang="en-US" sz="1200" dirty="0" err="1" smtClean="0">
                <a:solidFill>
                  <a:schemeClr val="dk1"/>
                </a:solidFill>
              </a:rPr>
              <a:t>sha</a:t>
            </a:r>
            <a:r>
              <a:rPr lang="en-US" sz="1200" dirty="0" smtClean="0">
                <a:solidFill>
                  <a:schemeClr val="dk1"/>
                </a:solidFill>
              </a:rPr>
              <a:t> </a:t>
            </a:r>
            <a:r>
              <a:rPr lang="en-US" sz="1200" dirty="0" err="1" smtClean="0">
                <a:solidFill>
                  <a:schemeClr val="dk1"/>
                </a:solidFill>
              </a:rPr>
              <a:t>lu</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matu</a:t>
            </a:r>
            <a:r>
              <a:rPr lang="en-US" sz="1200" dirty="0" smtClean="0">
                <a:solidFill>
                  <a:schemeClr val="dk1"/>
                </a:solidFill>
              </a:rPr>
              <a:t> </a:t>
            </a:r>
            <a:r>
              <a:rPr lang="en-US" sz="1200" dirty="0" err="1" smtClean="0">
                <a:solidFill>
                  <a:schemeClr val="dk1"/>
                </a:solidFill>
              </a:rPr>
              <a:t>garum</a:t>
            </a:r>
            <a:r>
              <a:rPr lang="en-US" sz="1200" dirty="0" smtClean="0">
                <a:solidFill>
                  <a:schemeClr val="dk1"/>
                </a:solidFill>
              </a:rPr>
              <a:t> </a:t>
            </a:r>
            <a:r>
              <a:rPr lang="en-US" sz="1200" dirty="0" err="1" smtClean="0">
                <a:solidFill>
                  <a:schemeClr val="dk1"/>
                </a:solidFill>
              </a:rPr>
              <a:t>ya</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a:t>
            </a:r>
            <a:r>
              <a:rPr lang="en-US" sz="1200" b="0" i="0" u="none" strike="noStrike" cap="none" dirty="0" smtClean="0">
                <a:solidFill>
                  <a:schemeClr val="dk1"/>
                </a:solidFill>
                <a:latin typeface="Arial"/>
                <a:ea typeface="Arial"/>
                <a:cs typeface="Arial"/>
                <a:sym typeface="Arial"/>
              </a:rPr>
              <a:t> </a:t>
            </a:r>
          </a:p>
          <a:p>
            <a:pPr marL="457200" lvl="0" indent="-241934">
              <a:lnSpc>
                <a:spcPct val="150000"/>
              </a:lnSpc>
              <a:spcBef>
                <a:spcPts val="1000"/>
              </a:spcBef>
              <a:buClr>
                <a:schemeClr val="dk1"/>
              </a:buClr>
              <a:buSzPts val="2800"/>
              <a:buFont typeface="Arial"/>
              <a:buChar char="•"/>
            </a:pPr>
            <a:r>
              <a:rPr lang="en-US" sz="1200" b="0" i="0" u="none" strike="noStrike" cap="none" dirty="0" err="1" smtClean="0">
                <a:solidFill>
                  <a:schemeClr val="dk1"/>
                </a:solidFill>
                <a:latin typeface="Arial"/>
                <a:ea typeface="Arial"/>
                <a:cs typeface="Arial"/>
                <a:sym typeface="Arial"/>
              </a:rPr>
              <a:t>Hpa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baw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ra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ahkyak</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san u. </a:t>
            </a:r>
            <a:r>
              <a:rPr lang="en-US" sz="1200" dirty="0" err="1" smtClean="0">
                <a:solidFill>
                  <a:schemeClr val="dk1"/>
                </a:solidFill>
              </a:rPr>
              <a:t>T</a:t>
            </a:r>
            <a:r>
              <a:rPr lang="en-US" sz="1200" b="0" i="0" u="none" strike="noStrike" cap="none" dirty="0" err="1" smtClean="0">
                <a:solidFill>
                  <a:schemeClr val="dk1"/>
                </a:solidFill>
                <a:latin typeface="Arial"/>
                <a:ea typeface="Arial"/>
                <a:cs typeface="Arial"/>
                <a:sym typeface="Arial"/>
              </a:rPr>
              <a:t>inang</a:t>
            </a:r>
            <a:r>
              <a:rPr lang="en-US" sz="1200" dirty="0" smtClean="0">
                <a:solidFill>
                  <a:schemeClr val="dk1"/>
                </a:solidFill>
              </a:rPr>
              <a:t> </a:t>
            </a:r>
            <a:r>
              <a:rPr lang="en-US" sz="1200" dirty="0" err="1" smtClean="0">
                <a:solidFill>
                  <a:schemeClr val="dk1"/>
                </a:solidFill>
              </a:rPr>
              <a:t>chye</a:t>
            </a:r>
            <a:r>
              <a:rPr lang="en-US" sz="1200" dirty="0" smtClean="0">
                <a:solidFill>
                  <a:schemeClr val="dk1"/>
                </a:solidFill>
              </a:rPr>
              <a:t> </a:t>
            </a:r>
            <a:r>
              <a:rPr lang="en-US" sz="1200" dirty="0" err="1" smtClean="0">
                <a:solidFill>
                  <a:schemeClr val="dk1"/>
                </a:solidFill>
              </a:rPr>
              <a:t>chyalu</a:t>
            </a:r>
            <a:r>
              <a:rPr lang="en-US" sz="1200" dirty="0" smtClean="0">
                <a:solidFill>
                  <a:schemeClr val="dk1"/>
                </a:solidFill>
              </a:rPr>
              <a:t> re </a:t>
            </a:r>
            <a:r>
              <a:rPr lang="en-US" sz="1200" dirty="0" err="1" smtClean="0">
                <a:solidFill>
                  <a:schemeClr val="dk1"/>
                </a:solidFill>
              </a:rPr>
              <a:t>ai</a:t>
            </a:r>
            <a:r>
              <a:rPr lang="en-US" sz="1200" dirty="0" smtClean="0">
                <a:solidFill>
                  <a:schemeClr val="dk1"/>
                </a:solidFill>
              </a:rPr>
              <a:t> </a:t>
            </a:r>
            <a:r>
              <a:rPr lang="en-US" sz="1200" dirty="0" err="1" smtClean="0">
                <a:solidFill>
                  <a:schemeClr val="dk1"/>
                </a:solidFill>
              </a:rPr>
              <a:t>ngu</a:t>
            </a:r>
            <a:r>
              <a:rPr lang="en-US" sz="1200" dirty="0" smtClean="0">
                <a:solidFill>
                  <a:schemeClr val="dk1"/>
                </a:solidFill>
              </a:rPr>
              <a:t> n-</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nmai</a:t>
            </a:r>
            <a:r>
              <a:rPr lang="en-US" sz="1200" dirty="0" smtClean="0">
                <a:solidFill>
                  <a:schemeClr val="dk1"/>
                </a:solidFill>
              </a:rPr>
              <a:t> </a:t>
            </a:r>
            <a:r>
              <a:rPr lang="en-US" sz="1200" dirty="0" err="1" smtClean="0">
                <a:solidFill>
                  <a:schemeClr val="dk1"/>
                </a:solidFill>
              </a:rPr>
              <a:t>myit</a:t>
            </a:r>
            <a:r>
              <a:rPr lang="en-US" sz="1200" dirty="0" smtClean="0">
                <a:solidFill>
                  <a:schemeClr val="dk1"/>
                </a:solidFill>
              </a:rPr>
              <a:t> la </a:t>
            </a:r>
            <a:r>
              <a:rPr lang="en-US" sz="1200" dirty="0" err="1" smtClean="0">
                <a:solidFill>
                  <a:schemeClr val="dk1"/>
                </a:solidFill>
              </a:rPr>
              <a:t>ai</a:t>
            </a:r>
            <a:r>
              <a:rPr lang="en-US" sz="1200" dirty="0" smtClean="0">
                <a:solidFill>
                  <a:schemeClr val="dk1"/>
                </a:solidFill>
              </a:rPr>
              <a:t>.</a:t>
            </a:r>
            <a:endParaRPr b="0" dirty="0"/>
          </a:p>
        </p:txBody>
      </p:sp>
      <p:sp>
        <p:nvSpPr>
          <p:cNvPr id="447" name="Google Shape;44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err="1" smtClean="0">
                <a:latin typeface="Arial"/>
                <a:ea typeface="Arial"/>
                <a:cs typeface="Arial"/>
                <a:sym typeface="Arial"/>
              </a:rPr>
              <a:t>Danleng</a:t>
            </a:r>
            <a:r>
              <a:rPr lang="en-US" sz="1200" dirty="0" smtClean="0">
                <a:latin typeface="Arial"/>
                <a:ea typeface="Arial"/>
                <a:cs typeface="Arial"/>
                <a:sym typeface="Arial"/>
              </a:rPr>
              <a:t> ai </a:t>
            </a:r>
            <a:r>
              <a:rPr lang="en-US" sz="1200" dirty="0" err="1" smtClean="0">
                <a:latin typeface="Arial"/>
                <a:ea typeface="Arial"/>
                <a:cs typeface="Arial"/>
                <a:sym typeface="Arial"/>
              </a:rPr>
              <a:t>shiga</a:t>
            </a:r>
            <a:r>
              <a:rPr lang="en-US" sz="1200" dirty="0" smtClean="0">
                <a:latin typeface="Arial"/>
                <a:ea typeface="Arial"/>
                <a:cs typeface="Arial"/>
                <a:sym typeface="Arial"/>
              </a:rPr>
              <a:t> </a:t>
            </a:r>
            <a:r>
              <a:rPr lang="en-US" sz="1200" dirty="0" err="1" smtClean="0">
                <a:latin typeface="Arial"/>
                <a:ea typeface="Arial"/>
                <a:cs typeface="Arial"/>
                <a:sym typeface="Arial"/>
              </a:rPr>
              <a:t>lamang</a:t>
            </a:r>
            <a:r>
              <a:rPr lang="en-US" sz="1200" dirty="0" smtClean="0">
                <a:latin typeface="Arial"/>
                <a:ea typeface="Arial"/>
                <a:cs typeface="Arial"/>
                <a:sym typeface="Arial"/>
              </a:rPr>
              <a:t> </a:t>
            </a:r>
            <a:r>
              <a:rPr lang="en-US" sz="1200" dirty="0" err="1" smtClean="0">
                <a:latin typeface="Arial"/>
                <a:ea typeface="Arial"/>
                <a:cs typeface="Arial"/>
                <a:sym typeface="Arial"/>
              </a:rPr>
              <a:t>daw</a:t>
            </a:r>
            <a:r>
              <a:rPr lang="en-US" sz="1200" dirty="0" err="1" smtClean="0"/>
              <a:t>sang</a:t>
            </a:r>
            <a:r>
              <a:rPr lang="en-US" sz="1200" dirty="0" smtClean="0"/>
              <a:t> </a:t>
            </a:r>
            <a:r>
              <a:rPr lang="en-US" sz="1200" dirty="0" err="1" smtClean="0"/>
              <a:t>ni</a:t>
            </a:r>
            <a:r>
              <a:rPr lang="en-US" sz="1200" dirty="0" smtClean="0"/>
              <a:t> jaw u.</a:t>
            </a:r>
          </a:p>
          <a:p>
            <a:pPr marL="171450" lvl="0" indent="-171450" algn="l" rtl="0">
              <a:lnSpc>
                <a:spcPct val="100000"/>
              </a:lnSpc>
              <a:spcBef>
                <a:spcPts val="0"/>
              </a:spcBef>
              <a:spcAft>
                <a:spcPts val="0"/>
              </a:spcAft>
              <a:buSzPts val="1400"/>
              <a:buFont typeface="Arial" pitchFamily="34" charset="0"/>
              <a:buChar char="•"/>
            </a:pPr>
            <a:endParaRPr lang="en-US" sz="1200" dirty="0" smtClean="0">
              <a:latin typeface="Arial"/>
              <a:ea typeface="Arial"/>
              <a:cs typeface="Arial"/>
              <a:sym typeface="Arial"/>
            </a:endParaRPr>
          </a:p>
          <a:p>
            <a:pPr marL="171450" lvl="0" indent="-171450" algn="l" rtl="0">
              <a:lnSpc>
                <a:spcPct val="100000"/>
              </a:lnSpc>
              <a:spcBef>
                <a:spcPts val="0"/>
              </a:spcBef>
              <a:spcAft>
                <a:spcPts val="0"/>
              </a:spcAft>
              <a:buSzPts val="1400"/>
              <a:buFont typeface="Arial" pitchFamily="34" charset="0"/>
              <a:buChar char="•"/>
            </a:pPr>
            <a:r>
              <a:rPr lang="en-US" sz="1200" dirty="0" err="1" smtClean="0">
                <a:latin typeface="Arial"/>
                <a:ea typeface="Arial"/>
                <a:cs typeface="Arial"/>
                <a:sym typeface="Arial"/>
              </a:rPr>
              <a:t>Maga</a:t>
            </a:r>
            <a:r>
              <a:rPr lang="en-US" sz="1200" dirty="0" smtClean="0">
                <a:latin typeface="Arial"/>
                <a:ea typeface="Arial"/>
                <a:cs typeface="Arial"/>
                <a:sym typeface="Arial"/>
              </a:rPr>
              <a:t> mi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masha</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t>shi</a:t>
            </a:r>
            <a:r>
              <a:rPr lang="en-US" sz="1200" dirty="0" smtClean="0"/>
              <a:t> a </a:t>
            </a:r>
            <a:r>
              <a:rPr lang="en-US" sz="1200" dirty="0" err="1" smtClean="0"/>
              <a:t>mabyin</a:t>
            </a:r>
            <a:r>
              <a:rPr lang="en-US" sz="1200" dirty="0" smtClean="0"/>
              <a:t> </a:t>
            </a:r>
            <a:r>
              <a:rPr lang="en-US" sz="1200" dirty="0" err="1" smtClean="0"/>
              <a:t>hpe</a:t>
            </a:r>
            <a:r>
              <a:rPr lang="en-US" sz="1200" dirty="0" smtClean="0"/>
              <a:t> </a:t>
            </a:r>
            <a:r>
              <a:rPr lang="en-US" sz="1200" dirty="0" err="1" smtClean="0"/>
              <a:t>chye</a:t>
            </a:r>
            <a:r>
              <a:rPr lang="en-US" sz="1200" dirty="0" smtClean="0"/>
              <a:t> </a:t>
            </a:r>
            <a:r>
              <a:rPr lang="en-US" sz="1200" dirty="0" err="1" smtClean="0"/>
              <a:t>na</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ganing</a:t>
            </a:r>
            <a:r>
              <a:rPr lang="en-US" sz="1200" dirty="0" smtClean="0"/>
              <a:t> </a:t>
            </a:r>
            <a:r>
              <a:rPr lang="en-US" sz="1200" dirty="0" err="1" smtClean="0"/>
              <a:t>zawn</a:t>
            </a:r>
            <a:r>
              <a:rPr lang="en-US" sz="1200" dirty="0" smtClean="0"/>
              <a:t> re </a:t>
            </a:r>
            <a:r>
              <a:rPr lang="en-US" sz="1200" dirty="0" err="1" smtClean="0"/>
              <a:t>garum</a:t>
            </a:r>
            <a:r>
              <a:rPr lang="en-US" sz="1200" dirty="0" smtClean="0"/>
              <a:t> </a:t>
            </a:r>
            <a:r>
              <a:rPr lang="en-US" sz="1200" dirty="0" err="1" smtClean="0"/>
              <a:t>shingtau</a:t>
            </a:r>
            <a:r>
              <a:rPr lang="en-US" sz="1200" dirty="0" smtClean="0"/>
              <a:t> lam </a:t>
            </a:r>
            <a:r>
              <a:rPr lang="en-US" sz="1200" dirty="0" err="1" smtClean="0"/>
              <a:t>ni</a:t>
            </a:r>
            <a:r>
              <a:rPr lang="en-US" sz="1200" dirty="0" smtClean="0"/>
              <a:t> </a:t>
            </a:r>
            <a:r>
              <a:rPr lang="en-US" sz="1200" dirty="0" err="1" smtClean="0"/>
              <a:t>lu</a:t>
            </a:r>
            <a:r>
              <a:rPr lang="en-US" sz="1200" dirty="0" smtClean="0"/>
              <a:t> </a:t>
            </a:r>
            <a:r>
              <a:rPr lang="en-US" sz="1200" dirty="0" err="1" smtClean="0"/>
              <a:t>mai</a:t>
            </a:r>
            <a:r>
              <a:rPr lang="en-US" sz="1200" dirty="0" smtClean="0"/>
              <a:t> </a:t>
            </a:r>
            <a:r>
              <a:rPr lang="en-US" sz="1200" dirty="0" err="1" smtClean="0"/>
              <a:t>na</a:t>
            </a:r>
            <a:r>
              <a:rPr lang="en-US" sz="1200" dirty="0" smtClean="0"/>
              <a:t> </a:t>
            </a:r>
            <a:r>
              <a:rPr lang="en-US" sz="1200" dirty="0" err="1" smtClean="0"/>
              <a:t>hpe</a:t>
            </a:r>
            <a:r>
              <a:rPr lang="en-US" sz="1200" dirty="0" smtClean="0"/>
              <a:t> </a:t>
            </a:r>
            <a:r>
              <a:rPr lang="en-US" sz="1200" dirty="0" err="1" smtClean="0"/>
              <a:t>chye</a:t>
            </a:r>
            <a:r>
              <a:rPr lang="en-US" sz="1200" dirty="0" smtClean="0"/>
              <a:t>  </a:t>
            </a:r>
            <a:r>
              <a:rPr lang="en-US" sz="1200" dirty="0" err="1" smtClean="0"/>
              <a:t>na</a:t>
            </a:r>
            <a:r>
              <a:rPr lang="en-US" sz="1200" dirty="0" smtClean="0"/>
              <a:t> </a:t>
            </a:r>
            <a:r>
              <a:rPr lang="en-US" sz="1200" dirty="0" err="1" smtClean="0"/>
              <a:t>matu</a:t>
            </a:r>
            <a:r>
              <a:rPr lang="en-US" sz="1200" dirty="0" smtClean="0"/>
              <a:t> </a:t>
            </a:r>
            <a:r>
              <a:rPr lang="en-US" sz="1200" dirty="0" err="1" smtClean="0"/>
              <a:t>kam</a:t>
            </a:r>
            <a:r>
              <a:rPr lang="en-US" sz="1200" dirty="0" smtClean="0"/>
              <a:t> </a:t>
            </a:r>
            <a:r>
              <a:rPr lang="en-US" sz="1200" dirty="0" err="1" smtClean="0"/>
              <a:t>mai</a:t>
            </a:r>
            <a:r>
              <a:rPr lang="en-US" sz="1200" dirty="0" smtClean="0"/>
              <a:t> </a:t>
            </a:r>
            <a:r>
              <a:rPr lang="en-US" sz="1200" dirty="0" err="1" smtClean="0"/>
              <a:t>ai</a:t>
            </a:r>
            <a:r>
              <a:rPr lang="en-US" sz="1200" dirty="0" smtClean="0"/>
              <a:t> </a:t>
            </a:r>
            <a:r>
              <a:rPr lang="en-US" sz="1200" dirty="0" err="1" smtClean="0"/>
              <a:t>shiga</a:t>
            </a:r>
            <a:r>
              <a:rPr lang="en-US" sz="1200" dirty="0" smtClean="0"/>
              <a:t> </a:t>
            </a:r>
            <a:r>
              <a:rPr lang="en-US" sz="1200" dirty="0" err="1" smtClean="0"/>
              <a:t>lamang</a:t>
            </a:r>
            <a:r>
              <a:rPr lang="en-US" sz="1200" dirty="0" smtClean="0"/>
              <a:t> </a:t>
            </a:r>
            <a:r>
              <a:rPr lang="en-US" sz="1200" dirty="0" err="1" smtClean="0"/>
              <a:t>dawsang</a:t>
            </a:r>
            <a:r>
              <a:rPr lang="en-US" sz="1200" dirty="0" smtClean="0"/>
              <a:t> </a:t>
            </a:r>
            <a:r>
              <a:rPr lang="en-US" sz="1200" dirty="0" err="1" smtClean="0"/>
              <a:t>ni</a:t>
            </a:r>
            <a:r>
              <a:rPr lang="en-US" sz="1200" dirty="0" smtClean="0"/>
              <a:t> jaw u.</a:t>
            </a:r>
          </a:p>
          <a:p>
            <a:pPr marL="171450" lvl="0" indent="-171450" algn="l" rtl="0">
              <a:lnSpc>
                <a:spcPct val="100000"/>
              </a:lnSpc>
              <a:spcBef>
                <a:spcPts val="0"/>
              </a:spcBef>
              <a:spcAft>
                <a:spcPts val="0"/>
              </a:spcAft>
              <a:buSzPts val="1400"/>
              <a:buFont typeface="Arial" pitchFamily="34" charset="0"/>
              <a:buChar char="•"/>
            </a:pPr>
            <a:r>
              <a:rPr lang="en-US" sz="1200" dirty="0" smtClean="0">
                <a:latin typeface="Arial"/>
                <a:ea typeface="Arial"/>
                <a:cs typeface="Arial"/>
                <a:sym typeface="Arial"/>
              </a:rPr>
              <a:t>Shiga </a:t>
            </a:r>
            <a:r>
              <a:rPr lang="en-US" sz="1200" dirty="0" err="1" smtClean="0">
                <a:latin typeface="Arial"/>
                <a:ea typeface="Arial"/>
                <a:cs typeface="Arial"/>
                <a:sym typeface="Arial"/>
              </a:rPr>
              <a:t>lamang</a:t>
            </a:r>
            <a:r>
              <a:rPr lang="en-US" sz="1200" dirty="0" smtClean="0">
                <a:latin typeface="Arial"/>
                <a:ea typeface="Arial"/>
                <a:cs typeface="Arial"/>
                <a:sym typeface="Arial"/>
              </a:rPr>
              <a:t> </a:t>
            </a:r>
            <a:r>
              <a:rPr lang="en-US" sz="1200" dirty="0" err="1" smtClean="0">
                <a:latin typeface="Arial"/>
                <a:ea typeface="Arial"/>
                <a:cs typeface="Arial"/>
                <a:sym typeface="Arial"/>
              </a:rPr>
              <a:t>dawsang</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t> </a:t>
            </a:r>
            <a:r>
              <a:rPr lang="en-US" sz="1200" dirty="0" err="1" smtClean="0"/>
              <a:t>kahtap</a:t>
            </a:r>
            <a:r>
              <a:rPr lang="en-US" sz="1200" dirty="0" smtClean="0"/>
              <a:t> </a:t>
            </a:r>
            <a:r>
              <a:rPr lang="en-US" sz="1200" dirty="0" err="1" smtClean="0"/>
              <a:t>tsun</a:t>
            </a:r>
            <a:r>
              <a:rPr lang="en-US" sz="1200" dirty="0" smtClean="0"/>
              <a:t> u. </a:t>
            </a:r>
            <a:r>
              <a:rPr lang="en-US" sz="1200" dirty="0" err="1" smtClean="0"/>
              <a:t>Shing</a:t>
            </a:r>
            <a:r>
              <a:rPr lang="en-US" sz="1200" dirty="0" smtClean="0"/>
              <a:t> </a:t>
            </a:r>
            <a:r>
              <a:rPr lang="en-US" sz="1200" dirty="0" err="1" smtClean="0"/>
              <a:t>nrai</a:t>
            </a:r>
            <a:r>
              <a:rPr lang="en-US" sz="1200" dirty="0" smtClean="0"/>
              <a:t> </a:t>
            </a:r>
            <a:r>
              <a:rPr lang="en-US" sz="1200" dirty="0" err="1" smtClean="0"/>
              <a:t>ra</a:t>
            </a:r>
            <a:r>
              <a:rPr lang="en-US" sz="1200" dirty="0" smtClean="0"/>
              <a:t> </a:t>
            </a:r>
            <a:r>
              <a:rPr lang="en-US" sz="1200" dirty="0" err="1" smtClean="0"/>
              <a:t>ahkyak</a:t>
            </a:r>
            <a:r>
              <a:rPr lang="en-US" sz="1200" baseline="0" dirty="0" smtClean="0"/>
              <a:t> yang </a:t>
            </a:r>
            <a:r>
              <a:rPr lang="en-US" sz="1200" baseline="0" dirty="0" err="1" smtClean="0"/>
              <a:t>laika</a:t>
            </a:r>
            <a:r>
              <a:rPr lang="en-US" sz="1200" baseline="0" dirty="0" smtClean="0"/>
              <a:t> </a:t>
            </a:r>
            <a:r>
              <a:rPr lang="en-US" sz="1200" baseline="0" dirty="0" err="1" smtClean="0"/>
              <a:t>hte</a:t>
            </a:r>
            <a:r>
              <a:rPr lang="en-US" sz="1200" baseline="0" dirty="0" smtClean="0"/>
              <a:t> </a:t>
            </a:r>
            <a:r>
              <a:rPr lang="en-US" sz="1200" baseline="0" dirty="0" err="1" smtClean="0"/>
              <a:t>ka</a:t>
            </a:r>
            <a:r>
              <a:rPr lang="en-US" sz="1200" baseline="0" dirty="0" smtClean="0"/>
              <a:t> </a:t>
            </a:r>
            <a:r>
              <a:rPr lang="en-US" sz="1200" baseline="0" dirty="0" err="1" smtClean="0"/>
              <a:t>matsin</a:t>
            </a:r>
            <a:r>
              <a:rPr lang="en-US" sz="1200" baseline="0" dirty="0" smtClean="0"/>
              <a:t> </a:t>
            </a:r>
            <a:r>
              <a:rPr lang="en-US" sz="1200" baseline="0" dirty="0" err="1" smtClean="0"/>
              <a:t>ya</a:t>
            </a:r>
            <a:r>
              <a:rPr lang="en-US" sz="1200" baseline="0" dirty="0" smtClean="0"/>
              <a:t> u.</a:t>
            </a:r>
            <a:endParaRPr lang="en-US" sz="1200" baseline="0" dirty="0" smtClean="0">
              <a:latin typeface="Arial"/>
              <a:cs typeface="Arial"/>
              <a:sym typeface="Arial"/>
            </a:endParaRPr>
          </a:p>
          <a:p>
            <a:pPr marL="171450" lvl="0" indent="-171450" algn="l" rtl="0">
              <a:lnSpc>
                <a:spcPct val="100000"/>
              </a:lnSpc>
              <a:spcBef>
                <a:spcPts val="0"/>
              </a:spcBef>
              <a:spcAft>
                <a:spcPts val="0"/>
              </a:spcAft>
              <a:buSzPts val="1400"/>
              <a:buFont typeface="Arial" pitchFamily="34" charset="0"/>
              <a:buChar char="•"/>
            </a:pPr>
            <a:r>
              <a:rPr lang="en-US" sz="1200" baseline="0" dirty="0" err="1" smtClean="0">
                <a:latin typeface="Arial"/>
                <a:ea typeface="Arial"/>
                <a:cs typeface="Arial"/>
                <a:sym typeface="Arial"/>
              </a:rPr>
              <a:t>Maga</a:t>
            </a:r>
            <a:r>
              <a:rPr lang="en-US" sz="1200" baseline="0" dirty="0" smtClean="0">
                <a:latin typeface="Arial"/>
                <a:ea typeface="Arial"/>
                <a:cs typeface="Arial"/>
                <a:sym typeface="Arial"/>
              </a:rPr>
              <a:t> mi </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masha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hpe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chye</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n-</a:t>
            </a:r>
            <a:r>
              <a:rPr lang="en-US" sz="1200" baseline="0" dirty="0" err="1" smtClean="0">
                <a:latin typeface="Arial"/>
                <a:ea typeface="Arial"/>
                <a:cs typeface="Arial"/>
                <a:sym typeface="Arial"/>
              </a:rPr>
              <a:t>na</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hte</a:t>
            </a:r>
            <a:r>
              <a:rPr lang="en-US" sz="1200" baseline="0" dirty="0" smtClean="0">
                <a:latin typeface="Arial"/>
                <a:ea typeface="Arial"/>
                <a:cs typeface="Arial"/>
                <a:sym typeface="Arial"/>
              </a:rPr>
              <a:t> san </a:t>
            </a:r>
            <a:r>
              <a:rPr lang="en-US" sz="1200" baseline="0" dirty="0" err="1" smtClean="0">
                <a:latin typeface="Arial"/>
                <a:ea typeface="Arial"/>
                <a:cs typeface="Arial"/>
                <a:sym typeface="Arial"/>
              </a:rPr>
              <a:t>mayu</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ai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ga</a:t>
            </a:r>
            <a:r>
              <a:rPr lang="en-US" sz="1200" baseline="0" dirty="0" smtClean="0">
                <a:latin typeface="Arial"/>
                <a:ea typeface="Arial"/>
                <a:cs typeface="Arial"/>
                <a:sym typeface="Arial"/>
              </a:rPr>
              <a:t> san </a:t>
            </a:r>
            <a:r>
              <a:rPr lang="en-US" sz="1200" baseline="0" dirty="0" err="1" smtClean="0">
                <a:latin typeface="Arial"/>
                <a:ea typeface="Arial"/>
                <a:cs typeface="Arial"/>
                <a:sym typeface="Arial"/>
              </a:rPr>
              <a:t>ni</a:t>
            </a:r>
            <a:r>
              <a:rPr lang="en-US" sz="1200" baseline="0" dirty="0" smtClean="0">
                <a:latin typeface="Arial"/>
                <a:ea typeface="Arial"/>
                <a:cs typeface="Arial"/>
                <a:sym typeface="Arial"/>
              </a:rPr>
              <a:t> </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/n-</a:t>
            </a:r>
            <a:r>
              <a:rPr lang="en-US" sz="1200" baseline="0" dirty="0" err="1" smtClean="0">
                <a:latin typeface="Arial"/>
                <a:ea typeface="Arial"/>
                <a:cs typeface="Arial"/>
                <a:sym typeface="Arial"/>
              </a:rPr>
              <a:t>nga</a:t>
            </a:r>
            <a:r>
              <a:rPr lang="en-US" sz="1200" baseline="0" dirty="0" smtClean="0">
                <a:latin typeface="Arial"/>
                <a:ea typeface="Arial"/>
                <a:cs typeface="Arial"/>
                <a:sym typeface="Arial"/>
              </a:rPr>
              <a:t> san u.</a:t>
            </a:r>
            <a:endParaRPr dirty="0"/>
          </a:p>
          <a:p>
            <a:pPr marL="0" lvl="0" indent="0" algn="l" rtl="0">
              <a:lnSpc>
                <a:spcPct val="100000"/>
              </a:lnSpc>
              <a:spcBef>
                <a:spcPts val="0"/>
              </a:spcBef>
              <a:spcAft>
                <a:spcPts val="0"/>
              </a:spcAft>
              <a:buSzPts val="1400"/>
              <a:buNone/>
            </a:pPr>
            <a:endParaRPr b="0" dirty="0"/>
          </a:p>
        </p:txBody>
      </p:sp>
      <p:sp>
        <p:nvSpPr>
          <p:cNvPr id="455" name="Google Shape;455;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smtClean="0">
                <a:latin typeface="Arial"/>
                <a:ea typeface="Arial"/>
                <a:cs typeface="Arial"/>
                <a:sym typeface="Arial"/>
              </a:rPr>
              <a:t>Rau </a:t>
            </a:r>
            <a:r>
              <a:rPr lang="en-US" sz="1200" dirty="0" err="1" smtClean="0">
                <a:latin typeface="Arial"/>
                <a:ea typeface="Arial"/>
                <a:cs typeface="Arial"/>
                <a:sym typeface="Arial"/>
              </a:rPr>
              <a:t>sha</a:t>
            </a:r>
            <a:r>
              <a:rPr lang="en-US" sz="1200" dirty="0" smtClean="0">
                <a:latin typeface="Arial"/>
                <a:ea typeface="Arial"/>
                <a:cs typeface="Arial"/>
                <a:sym typeface="Arial"/>
              </a:rPr>
              <a:t> </a:t>
            </a:r>
            <a:r>
              <a:rPr lang="en-US" sz="1200" dirty="0" err="1" smtClean="0">
                <a:latin typeface="Arial"/>
                <a:ea typeface="Arial"/>
                <a:cs typeface="Arial"/>
                <a:sym typeface="Arial"/>
              </a:rPr>
              <a:t>nga</a:t>
            </a:r>
            <a:r>
              <a:rPr lang="en-US" sz="1200" dirty="0" smtClean="0">
                <a:latin typeface="Arial"/>
                <a:ea typeface="Arial"/>
                <a:cs typeface="Arial"/>
                <a:sym typeface="Arial"/>
              </a:rPr>
              <a:t> </a:t>
            </a:r>
            <a:r>
              <a:rPr lang="en-US" sz="1200" dirty="0" err="1" smtClean="0">
                <a:latin typeface="Arial"/>
                <a:ea typeface="Arial"/>
                <a:cs typeface="Arial"/>
                <a:sym typeface="Arial"/>
              </a:rPr>
              <a:t>ya</a:t>
            </a:r>
            <a:r>
              <a:rPr lang="en-US" sz="1200" dirty="0" smtClean="0">
                <a:latin typeface="Arial"/>
                <a:ea typeface="Arial"/>
                <a:cs typeface="Arial"/>
                <a:sym typeface="Arial"/>
              </a:rPr>
              <a:t> u.</a:t>
            </a:r>
          </a:p>
          <a:p>
            <a:pPr marL="171450" lvl="0" indent="-171450" algn="l" rtl="0">
              <a:lnSpc>
                <a:spcPct val="100000"/>
              </a:lnSpc>
              <a:spcBef>
                <a:spcPts val="0"/>
              </a:spcBef>
              <a:spcAft>
                <a:spcPts val="0"/>
              </a:spcAft>
              <a:buSzPts val="1400"/>
              <a:buFont typeface="Arial" pitchFamily="34" charset="0"/>
              <a:buChar char="•"/>
            </a:pPr>
            <a:r>
              <a:rPr lang="en-US" dirty="0" err="1" smtClean="0">
                <a:latin typeface="Arial"/>
                <a:ea typeface="Arial"/>
                <a:cs typeface="Arial"/>
                <a:sym typeface="Arial"/>
              </a:rPr>
              <a:t>Maga</a:t>
            </a:r>
            <a:r>
              <a:rPr lang="en-US" dirty="0" smtClean="0">
                <a:latin typeface="Arial"/>
                <a:ea typeface="Arial"/>
                <a:cs typeface="Arial"/>
                <a:sym typeface="Arial"/>
              </a:rPr>
              <a:t> mi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hkrai</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tawn</a:t>
            </a:r>
            <a:r>
              <a:rPr lang="en-US" dirty="0" smtClean="0">
                <a:latin typeface="Arial"/>
                <a:ea typeface="Arial"/>
                <a:cs typeface="Arial"/>
                <a:sym typeface="Arial"/>
              </a:rPr>
              <a:t> </a:t>
            </a:r>
            <a:r>
              <a:rPr lang="en-US" dirty="0" err="1" smtClean="0">
                <a:latin typeface="Arial"/>
                <a:ea typeface="Arial"/>
                <a:cs typeface="Arial"/>
                <a:sym typeface="Arial"/>
              </a:rPr>
              <a:t>kau</a:t>
            </a:r>
            <a:r>
              <a:rPr lang="en-US" dirty="0" smtClean="0">
                <a:latin typeface="Arial"/>
                <a:ea typeface="Arial"/>
                <a:cs typeface="Arial"/>
                <a:sym typeface="Arial"/>
              </a:rPr>
              <a:t> da ai. </a:t>
            </a:r>
          </a:p>
          <a:p>
            <a:pPr marL="171450" lvl="0" indent="-171450" algn="l" rtl="0">
              <a:lnSpc>
                <a:spcPct val="100000"/>
              </a:lnSpc>
              <a:spcBef>
                <a:spcPts val="0"/>
              </a:spcBef>
              <a:spcAft>
                <a:spcPts val="0"/>
              </a:spcAft>
              <a:buSzPts val="1400"/>
              <a:buFont typeface="Arial" pitchFamily="34" charset="0"/>
              <a:buChar char="•"/>
            </a:pPr>
            <a:r>
              <a:rPr lang="en-US" dirty="0" smtClean="0">
                <a:latin typeface="Arial"/>
                <a:ea typeface="Arial"/>
                <a:cs typeface="Arial"/>
                <a:sym typeface="Arial"/>
              </a:rPr>
              <a:t>Lama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smtClean="0">
                <a:latin typeface="Arial"/>
                <a:ea typeface="Arial"/>
                <a:cs typeface="Arial"/>
                <a:sym typeface="Arial"/>
              </a:rPr>
              <a:t>n-</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yang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tam mu ai ten du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t>shi</a:t>
            </a:r>
            <a:r>
              <a:rPr lang="en-US" dirty="0" smtClean="0"/>
              <a:t> a </a:t>
            </a:r>
            <a:r>
              <a:rPr lang="en-US" dirty="0" err="1" smtClean="0"/>
              <a:t>myit</a:t>
            </a:r>
            <a:r>
              <a:rPr lang="en-US" dirty="0" smtClean="0"/>
              <a:t> </a:t>
            </a:r>
            <a:r>
              <a:rPr lang="en-US" dirty="0" err="1" smtClean="0"/>
              <a:t>asim</a:t>
            </a:r>
            <a:r>
              <a:rPr lang="en-US" dirty="0" smtClean="0"/>
              <a:t> re </a:t>
            </a:r>
            <a:r>
              <a:rPr lang="en-US" dirty="0" err="1" smtClean="0"/>
              <a:t>wa</a:t>
            </a:r>
            <a:r>
              <a:rPr lang="en-US" dirty="0" smtClean="0"/>
              <a:t> ai </a:t>
            </a:r>
            <a:r>
              <a:rPr lang="en-US" dirty="0" err="1" smtClean="0"/>
              <a:t>aten</a:t>
            </a:r>
            <a:r>
              <a:rPr lang="en-US" dirty="0" smtClean="0"/>
              <a:t> du </a:t>
            </a:r>
            <a:r>
              <a:rPr lang="en-US" dirty="0" err="1" smtClean="0"/>
              <a:t>hkra</a:t>
            </a:r>
            <a:r>
              <a:rPr lang="en-US" dirty="0" smtClean="0"/>
              <a:t> </a:t>
            </a:r>
            <a:r>
              <a:rPr lang="en-US" dirty="0" err="1" smtClean="0"/>
              <a:t>shihte</a:t>
            </a:r>
            <a:r>
              <a:rPr lang="en-US" dirty="0" smtClean="0"/>
              <a:t> </a:t>
            </a:r>
            <a:r>
              <a:rPr lang="en-US" dirty="0" err="1" smtClean="0"/>
              <a:t>rau</a:t>
            </a:r>
            <a:r>
              <a:rPr lang="en-US" dirty="0" smtClean="0"/>
              <a:t> </a:t>
            </a:r>
            <a:r>
              <a:rPr lang="en-US" dirty="0" err="1" smtClean="0"/>
              <a:t>nga</a:t>
            </a:r>
            <a:r>
              <a:rPr lang="en-US" dirty="0" smtClean="0"/>
              <a:t> </a:t>
            </a:r>
            <a:r>
              <a:rPr lang="en-US" dirty="0" err="1" smtClean="0"/>
              <a:t>ya</a:t>
            </a:r>
            <a:r>
              <a:rPr lang="en-US" dirty="0" smtClean="0"/>
              <a:t> </a:t>
            </a:r>
            <a:r>
              <a:rPr lang="en-US" dirty="0" err="1" smtClean="0"/>
              <a:t>lu</a:t>
            </a:r>
            <a:r>
              <a:rPr lang="en-US" dirty="0" smtClean="0"/>
              <a:t> </a:t>
            </a:r>
            <a:r>
              <a:rPr lang="en-US" dirty="0" err="1" smtClean="0"/>
              <a:t>na</a:t>
            </a:r>
            <a:r>
              <a:rPr lang="en-US" dirty="0" smtClean="0"/>
              <a:t> </a:t>
            </a:r>
            <a:r>
              <a:rPr lang="en-US" dirty="0" err="1" smtClean="0"/>
              <a:t>kam</a:t>
            </a:r>
            <a:r>
              <a:rPr lang="en-US" dirty="0" smtClean="0"/>
              <a:t> </a:t>
            </a:r>
            <a:r>
              <a:rPr lang="en-US" dirty="0" err="1" smtClean="0"/>
              <a:t>mai</a:t>
            </a:r>
            <a:r>
              <a:rPr lang="en-US" dirty="0" smtClean="0"/>
              <a:t> ai </a:t>
            </a:r>
            <a:r>
              <a:rPr lang="en-US" dirty="0" err="1" smtClean="0"/>
              <a:t>masha</a:t>
            </a:r>
            <a:r>
              <a:rPr lang="en-US" dirty="0" smtClean="0"/>
              <a:t> </a:t>
            </a:r>
            <a:r>
              <a:rPr lang="en-US" dirty="0" err="1" smtClean="0"/>
              <a:t>hpe</a:t>
            </a:r>
            <a:r>
              <a:rPr lang="en-US" dirty="0" smtClean="0"/>
              <a:t> tam u.( </a:t>
            </a:r>
            <a:r>
              <a:rPr lang="en-US" dirty="0" err="1" smtClean="0"/>
              <a:t>bungli</a:t>
            </a:r>
            <a:r>
              <a:rPr lang="en-US" dirty="0" smtClean="0"/>
              <a:t> </a:t>
            </a:r>
            <a:r>
              <a:rPr lang="en-US" dirty="0" err="1" smtClean="0"/>
              <a:t>mang</a:t>
            </a:r>
            <a:r>
              <a:rPr lang="en-US" dirty="0" smtClean="0"/>
              <a:t>/ </a:t>
            </a:r>
            <a:r>
              <a:rPr lang="en-US" dirty="0" err="1" smtClean="0"/>
              <a:t>manaw</a:t>
            </a:r>
            <a:r>
              <a:rPr lang="en-US" dirty="0" smtClean="0"/>
              <a:t> </a:t>
            </a:r>
            <a:r>
              <a:rPr lang="en-US" dirty="0" err="1" smtClean="0"/>
              <a:t>manang</a:t>
            </a:r>
            <a:r>
              <a:rPr lang="en-US" dirty="0" smtClean="0"/>
              <a:t>)</a:t>
            </a:r>
            <a:endParaRPr lang="en-US" dirty="0">
              <a:latin typeface="Arial"/>
              <a:ea typeface="Arial"/>
              <a:cs typeface="Arial"/>
              <a:sym typeface="Arial"/>
            </a:endParaRPr>
          </a:p>
        </p:txBody>
      </p:sp>
      <p:sp>
        <p:nvSpPr>
          <p:cNvPr id="463" name="Google Shape;46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ct val="100000"/>
              <a:buFont typeface="Arial"/>
              <a:buNone/>
            </a:pPr>
            <a:r>
              <a:rPr lang="en-US" sz="1200" b="0" i="0" u="none" strike="noStrike" cap="none" dirty="0" err="1" smtClean="0">
                <a:solidFill>
                  <a:schemeClr val="dk1"/>
                </a:solidFill>
                <a:sym typeface="Arial"/>
              </a:rPr>
              <a:t>Laksan</a:t>
            </a:r>
            <a:r>
              <a:rPr lang="en-US" sz="1200" b="0" i="0" u="none" strike="noStrike" cap="none" dirty="0" smtClean="0">
                <a:solidFill>
                  <a:schemeClr val="dk1"/>
                </a:solidFill>
                <a:sym typeface="Arial"/>
              </a:rPr>
              <a:t> </a:t>
            </a:r>
            <a:r>
              <a:rPr lang="en-US" sz="1200" b="0" i="0" u="none" strike="noStrike" cap="none" dirty="0" err="1" smtClean="0">
                <a:solidFill>
                  <a:schemeClr val="dk1"/>
                </a:solidFill>
                <a:sym typeface="Arial"/>
              </a:rPr>
              <a:t>garum</a:t>
            </a:r>
            <a:r>
              <a:rPr lang="en-US" sz="1200" b="0" i="0" u="none" strike="noStrike" cap="none" dirty="0" smtClean="0">
                <a:solidFill>
                  <a:schemeClr val="dk1"/>
                </a:solidFill>
                <a:sym typeface="Arial"/>
              </a:rPr>
              <a:t> </a:t>
            </a:r>
            <a:r>
              <a:rPr lang="en-US" sz="1200" b="0" i="0" u="none" strike="noStrike" cap="none" dirty="0" err="1" smtClean="0">
                <a:solidFill>
                  <a:schemeClr val="dk1"/>
                </a:solidFill>
                <a:sym typeface="Arial"/>
              </a:rPr>
              <a:t>shingtau</a:t>
            </a:r>
            <a:r>
              <a:rPr lang="en-US" sz="1200" b="0" i="0" u="none" strike="noStrike" cap="none" dirty="0" smtClean="0">
                <a:solidFill>
                  <a:schemeClr val="dk1"/>
                </a:solidFill>
                <a:sym typeface="Arial"/>
              </a:rPr>
              <a:t> lam </a:t>
            </a:r>
            <a:r>
              <a:rPr lang="en-US" sz="1200" b="0" i="0" u="none" strike="noStrike" cap="none" dirty="0" err="1" smtClean="0">
                <a:solidFill>
                  <a:schemeClr val="dk1"/>
                </a:solidFill>
                <a:sym typeface="Arial"/>
              </a:rPr>
              <a:t>galaw</a:t>
            </a:r>
            <a:r>
              <a:rPr lang="en-US" sz="1200" b="0" i="0" u="none" strike="noStrike" cap="none" dirty="0" smtClean="0">
                <a:solidFill>
                  <a:schemeClr val="dk1"/>
                </a:solidFill>
                <a:sym typeface="Arial"/>
              </a:rPr>
              <a:t> </a:t>
            </a:r>
            <a:r>
              <a:rPr lang="en-US" sz="1200" b="0" i="0" u="none" strike="noStrike" cap="none" dirty="0" err="1" smtClean="0">
                <a:solidFill>
                  <a:schemeClr val="dk1"/>
                </a:solidFill>
                <a:sym typeface="Arial"/>
              </a:rPr>
              <a:t>nga</a:t>
            </a:r>
            <a:r>
              <a:rPr lang="en-US" sz="1200" b="0" i="0" u="none" strike="noStrike" cap="none" dirty="0" smtClean="0">
                <a:solidFill>
                  <a:schemeClr val="dk1"/>
                </a:solidFill>
                <a:sym typeface="Arial"/>
              </a:rPr>
              <a:t> ai </a:t>
            </a:r>
            <a:r>
              <a:rPr lang="en-US" sz="1200" b="0" i="0" u="none" strike="noStrike" cap="none" dirty="0" err="1" smtClean="0">
                <a:solidFill>
                  <a:schemeClr val="dk1"/>
                </a:solidFill>
                <a:sym typeface="Arial"/>
              </a:rPr>
              <a:t>ni</a:t>
            </a:r>
            <a:r>
              <a:rPr lang="en-US" sz="1200" b="0" i="0" u="none" strike="noStrike" cap="none" dirty="0" smtClean="0">
                <a:solidFill>
                  <a:schemeClr val="dk1"/>
                </a:solidFill>
                <a:sym typeface="Arial"/>
              </a:rPr>
              <a:t> </a:t>
            </a:r>
            <a:r>
              <a:rPr lang="en-US" sz="1200" b="0" i="0" u="none" strike="noStrike" cap="none" dirty="0" err="1" smtClean="0">
                <a:solidFill>
                  <a:schemeClr val="dk1"/>
                </a:solidFill>
                <a:sym typeface="Arial"/>
              </a:rPr>
              <a:t>hte</a:t>
            </a:r>
            <a:r>
              <a:rPr lang="en-US" sz="1200" b="0" i="0" u="none" strike="noStrike" cap="none" dirty="0" smtClean="0">
                <a:solidFill>
                  <a:schemeClr val="dk1"/>
                </a:solidFill>
                <a:sym typeface="Arial"/>
              </a:rPr>
              <a:t> </a:t>
            </a:r>
            <a:r>
              <a:rPr lang="en-US" sz="1200" b="0" i="0" u="none" strike="noStrike" cap="none" dirty="0" err="1" smtClean="0">
                <a:solidFill>
                  <a:schemeClr val="dk1"/>
                </a:solidFill>
                <a:sym typeface="Arial"/>
              </a:rPr>
              <a:t>matut</a:t>
            </a:r>
            <a:r>
              <a:rPr lang="en-US" sz="1200" b="0" i="0" u="none" strike="noStrike" cap="none" dirty="0" smtClean="0">
                <a:solidFill>
                  <a:schemeClr val="dk1"/>
                </a:solidFill>
                <a:sym typeface="Arial"/>
              </a:rPr>
              <a:t> </a:t>
            </a:r>
            <a:r>
              <a:rPr lang="en-US" sz="1200" b="0" i="0" u="none" strike="noStrike" cap="none" dirty="0" err="1" smtClean="0">
                <a:solidFill>
                  <a:schemeClr val="dk1"/>
                </a:solidFill>
                <a:sym typeface="Arial"/>
              </a:rPr>
              <a:t>mahkai</a:t>
            </a:r>
            <a:r>
              <a:rPr lang="en-US" sz="1200" b="0" i="0" u="none" strike="noStrike" cap="none" dirty="0" smtClean="0">
                <a:solidFill>
                  <a:schemeClr val="dk1"/>
                </a:solidFill>
                <a:sym typeface="Arial"/>
              </a:rPr>
              <a:t> </a:t>
            </a:r>
            <a:r>
              <a:rPr lang="en-US" sz="1200" b="0" i="0" u="none" strike="noStrike" cap="none" dirty="0" err="1" smtClean="0">
                <a:solidFill>
                  <a:schemeClr val="dk1"/>
                </a:solidFill>
                <a:sym typeface="Arial"/>
              </a:rPr>
              <a:t>ya</a:t>
            </a:r>
            <a:r>
              <a:rPr lang="en-US" sz="1200" b="0" i="0" u="none" strike="noStrike" cap="none" dirty="0" smtClean="0">
                <a:solidFill>
                  <a:schemeClr val="dk1"/>
                </a:solidFill>
                <a:sym typeface="Arial"/>
              </a:rPr>
              <a:t> u.</a:t>
            </a:r>
          </a:p>
          <a:p>
            <a:pPr marL="0" marR="0" lvl="0" indent="0" algn="l" rtl="0">
              <a:spcBef>
                <a:spcPts val="0"/>
              </a:spcBef>
              <a:spcAft>
                <a:spcPts val="0"/>
              </a:spcAft>
              <a:buClr>
                <a:schemeClr val="dk1"/>
              </a:buClr>
              <a:buSzPct val="100000"/>
              <a:buFont typeface="Arial"/>
              <a:buNone/>
            </a:pPr>
            <a:endParaRPr lang="en-US" sz="1200" dirty="0" smtClean="0"/>
          </a:p>
          <a:p>
            <a:pPr marL="457200" lvl="0" indent="-260350" algn="l" rtl="0">
              <a:lnSpc>
                <a:spcPct val="150000"/>
              </a:lnSpc>
              <a:spcBef>
                <a:spcPts val="0"/>
              </a:spcBef>
              <a:spcAft>
                <a:spcPts val="0"/>
              </a:spcAft>
              <a:buClr>
                <a:schemeClr val="dk1"/>
              </a:buClr>
              <a:buSzPts val="1400"/>
              <a:buFont typeface="Arial"/>
              <a:buChar char="•"/>
            </a:pPr>
            <a:r>
              <a:rPr lang="en-US" sz="1200" dirty="0" err="1" smtClean="0">
                <a:latin typeface="Arial"/>
                <a:ea typeface="Arial"/>
                <a:cs typeface="Arial"/>
                <a:sym typeface="Arial"/>
              </a:rPr>
              <a:t>Tinang</a:t>
            </a:r>
            <a:r>
              <a:rPr lang="en-US" sz="1200" dirty="0" smtClean="0">
                <a:latin typeface="Arial"/>
                <a:ea typeface="Arial"/>
                <a:cs typeface="Arial"/>
                <a:sym typeface="Arial"/>
              </a:rPr>
              <a:t> </a:t>
            </a:r>
            <a:r>
              <a:rPr lang="en-US" sz="1200" dirty="0" err="1" smtClean="0">
                <a:latin typeface="Arial"/>
                <a:ea typeface="Arial"/>
                <a:cs typeface="Arial"/>
                <a:sym typeface="Arial"/>
              </a:rPr>
              <a:t>chye</a:t>
            </a:r>
            <a:r>
              <a:rPr lang="en-US" sz="1200" dirty="0" smtClean="0">
                <a:latin typeface="Arial"/>
                <a:ea typeface="Arial"/>
                <a:cs typeface="Arial"/>
                <a:sym typeface="Arial"/>
              </a:rPr>
              <a:t> </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smtClean="0">
                <a:latin typeface="Arial"/>
                <a:ea typeface="Arial"/>
                <a:cs typeface="Arial"/>
                <a:sym typeface="Arial"/>
              </a:rPr>
              <a:t>kung </a:t>
            </a:r>
            <a:r>
              <a:rPr lang="en-US" sz="1200" dirty="0" err="1" smtClean="0">
                <a:latin typeface="Arial"/>
                <a:ea typeface="Arial"/>
                <a:cs typeface="Arial"/>
                <a:sym typeface="Arial"/>
              </a:rPr>
              <a:t>kyang</a:t>
            </a:r>
            <a:r>
              <a:rPr lang="en-US" sz="1200" dirty="0" smtClean="0">
                <a:latin typeface="Arial"/>
                <a:ea typeface="Arial"/>
                <a:cs typeface="Arial"/>
                <a:sym typeface="Arial"/>
              </a:rPr>
              <a:t> ai </a:t>
            </a:r>
            <a:r>
              <a:rPr lang="en-US" sz="1200" dirty="0" err="1" smtClean="0">
                <a:latin typeface="Arial"/>
                <a:ea typeface="Arial"/>
                <a:cs typeface="Arial"/>
                <a:sym typeface="Arial"/>
              </a:rPr>
              <a:t>hta</a:t>
            </a:r>
            <a:r>
              <a:rPr lang="en-US" sz="1200" dirty="0" smtClean="0">
                <a:latin typeface="Arial"/>
                <a:ea typeface="Arial"/>
                <a:cs typeface="Arial"/>
                <a:sym typeface="Arial"/>
              </a:rPr>
              <a:t> </a:t>
            </a:r>
            <a:r>
              <a:rPr lang="en-US" sz="1200" dirty="0" err="1" smtClean="0">
                <a:latin typeface="Arial"/>
                <a:ea typeface="Arial"/>
                <a:cs typeface="Arial"/>
                <a:sym typeface="Arial"/>
              </a:rPr>
              <a:t>lai</a:t>
            </a:r>
            <a:r>
              <a:rPr lang="en-US" sz="1200" dirty="0" smtClean="0">
                <a:latin typeface="Arial"/>
                <a:ea typeface="Arial"/>
                <a:cs typeface="Arial"/>
                <a:sym typeface="Arial"/>
              </a:rPr>
              <a:t> n-</a:t>
            </a:r>
            <a:r>
              <a:rPr lang="en-US" sz="1200" dirty="0" err="1" smtClean="0">
                <a:latin typeface="Arial"/>
                <a:ea typeface="Arial"/>
                <a:cs typeface="Arial"/>
                <a:sym typeface="Arial"/>
              </a:rPr>
              <a:t>na</a:t>
            </a:r>
            <a:r>
              <a:rPr lang="en-US" sz="1200" dirty="0" smtClean="0">
                <a:latin typeface="Arial"/>
                <a:ea typeface="Arial"/>
                <a:cs typeface="Arial"/>
                <a:sym typeface="Arial"/>
              </a:rPr>
              <a:t> </a:t>
            </a:r>
            <a:r>
              <a:rPr lang="en-US" sz="1200" dirty="0" err="1" smtClean="0">
                <a:latin typeface="Arial"/>
                <a:ea typeface="Arial"/>
                <a:cs typeface="Arial"/>
                <a:sym typeface="Arial"/>
              </a:rPr>
              <a:t>nmai</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ai.</a:t>
            </a:r>
          </a:p>
          <a:p>
            <a:pPr marL="457200" lvl="0" indent="-260350" algn="l" rtl="0">
              <a:lnSpc>
                <a:spcPct val="150000"/>
              </a:lnSpc>
              <a:spcBef>
                <a:spcPts val="0"/>
              </a:spcBef>
              <a:spcAft>
                <a:spcPts val="0"/>
              </a:spcAft>
              <a:buClr>
                <a:schemeClr val="dk1"/>
              </a:buClr>
              <a:buSzPts val="1400"/>
              <a:buFont typeface="Arial"/>
              <a:buChar char="•"/>
            </a:pPr>
            <a:r>
              <a:rPr lang="en-US" sz="1200" dirty="0" err="1" smtClean="0">
                <a:latin typeface="Arial"/>
                <a:ea typeface="Arial"/>
                <a:cs typeface="Arial"/>
                <a:sym typeface="Arial"/>
              </a:rPr>
              <a:t>Kaga</a:t>
            </a:r>
            <a:r>
              <a:rPr lang="en-US" sz="1200" dirty="0" smtClean="0">
                <a:latin typeface="Arial"/>
                <a:ea typeface="Arial"/>
                <a:cs typeface="Arial"/>
                <a:sym typeface="Arial"/>
              </a:rPr>
              <a:t> lam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laksan</a:t>
            </a:r>
            <a:r>
              <a:rPr lang="en-US" sz="1200" dirty="0" smtClean="0">
                <a:latin typeface="Arial"/>
                <a:ea typeface="Arial"/>
                <a:cs typeface="Arial"/>
                <a:sym typeface="Arial"/>
              </a:rPr>
              <a:t> kung </a:t>
            </a:r>
            <a:r>
              <a:rPr lang="en-US" sz="1200" dirty="0" err="1" smtClean="0">
                <a:latin typeface="Arial"/>
                <a:ea typeface="Arial"/>
                <a:cs typeface="Arial"/>
                <a:sym typeface="Arial"/>
              </a:rPr>
              <a:t>kyang</a:t>
            </a:r>
            <a:r>
              <a:rPr lang="en-US" sz="1200" dirty="0" smtClean="0">
                <a:latin typeface="Arial"/>
                <a:ea typeface="Arial"/>
                <a:cs typeface="Arial"/>
                <a:sym typeface="Arial"/>
              </a:rPr>
              <a:t> </a:t>
            </a:r>
            <a:r>
              <a:rPr lang="en-US" sz="1200" dirty="0" err="1" smtClean="0">
                <a:latin typeface="Arial"/>
                <a:ea typeface="Arial"/>
                <a:cs typeface="Arial"/>
                <a:sym typeface="Arial"/>
              </a:rPr>
              <a:t>ai</a:t>
            </a:r>
            <a:r>
              <a:rPr lang="en-US" sz="1200" dirty="0" smtClean="0">
                <a:latin typeface="Arial"/>
                <a:ea typeface="Arial"/>
                <a:cs typeface="Arial"/>
                <a:sym typeface="Arial"/>
              </a:rPr>
              <a:t> </a:t>
            </a:r>
            <a:r>
              <a:rPr lang="en-US" sz="1200" dirty="0" err="1" smtClean="0">
                <a:latin typeface="Arial"/>
                <a:ea typeface="Arial"/>
                <a:cs typeface="Arial"/>
                <a:sym typeface="Arial"/>
              </a:rPr>
              <a:t>ni</a:t>
            </a:r>
            <a:r>
              <a:rPr lang="en-US" sz="1200" dirty="0" smtClean="0">
                <a:latin typeface="Arial"/>
                <a:ea typeface="Arial"/>
                <a:cs typeface="Arial"/>
                <a:sym typeface="Arial"/>
              </a:rPr>
              <a:t> </a:t>
            </a:r>
            <a:r>
              <a:rPr lang="en-US" sz="1200" dirty="0" err="1" smtClean="0">
                <a:latin typeface="Arial"/>
                <a:ea typeface="Arial"/>
                <a:cs typeface="Arial"/>
                <a:sym typeface="Arial"/>
              </a:rPr>
              <a:t>galaw</a:t>
            </a:r>
            <a:r>
              <a:rPr lang="en-US" sz="1200" dirty="0" smtClean="0">
                <a:latin typeface="Arial"/>
                <a:ea typeface="Arial"/>
                <a:cs typeface="Arial"/>
                <a:sym typeface="Arial"/>
              </a:rPr>
              <a:t> u </a:t>
            </a:r>
            <a:r>
              <a:rPr lang="en-US" sz="1200" dirty="0" err="1" smtClean="0">
                <a:latin typeface="Arial"/>
                <a:ea typeface="Arial"/>
                <a:cs typeface="Arial"/>
                <a:sym typeface="Arial"/>
              </a:rPr>
              <a:t>ga.</a:t>
            </a:r>
            <a:r>
              <a:rPr lang="en-US" sz="1200" dirty="0" smtClean="0"/>
              <a:t>( </a:t>
            </a:r>
            <a:r>
              <a:rPr lang="en-US" sz="1200" dirty="0" err="1" smtClean="0"/>
              <a:t>Ga</a:t>
            </a:r>
            <a:r>
              <a:rPr lang="en-US" sz="1200" dirty="0" smtClean="0"/>
              <a:t> </a:t>
            </a:r>
            <a:r>
              <a:rPr lang="en-US" sz="1200" dirty="0" err="1" smtClean="0"/>
              <a:t>shadawn</a:t>
            </a:r>
            <a:r>
              <a:rPr lang="en-US" sz="1200" dirty="0" smtClean="0"/>
              <a:t>- </a:t>
            </a:r>
            <a:r>
              <a:rPr lang="en-US" sz="1200" dirty="0" err="1" smtClean="0"/>
              <a:t>tsi</a:t>
            </a:r>
            <a:r>
              <a:rPr lang="en-US" sz="1200" dirty="0" smtClean="0"/>
              <a:t> du, </a:t>
            </a:r>
            <a:r>
              <a:rPr lang="en-US" sz="1200" dirty="0" err="1" smtClean="0"/>
              <a:t>tsi</a:t>
            </a:r>
            <a:r>
              <a:rPr lang="en-US" sz="1200" dirty="0" smtClean="0"/>
              <a:t> </a:t>
            </a:r>
            <a:r>
              <a:rPr lang="en-US" sz="1200" dirty="0" err="1" smtClean="0"/>
              <a:t>sarama</a:t>
            </a:r>
            <a:r>
              <a:rPr lang="en-US" sz="1200" dirty="0" smtClean="0"/>
              <a:t>, </a:t>
            </a:r>
            <a:r>
              <a:rPr lang="en-US" sz="1200" dirty="0" err="1" smtClean="0"/>
              <a:t>myit</a:t>
            </a:r>
            <a:r>
              <a:rPr lang="en-US" sz="1200" dirty="0" smtClean="0"/>
              <a:t> </a:t>
            </a:r>
            <a:r>
              <a:rPr lang="en-US" sz="1200" dirty="0" err="1" smtClean="0"/>
              <a:t>shalan</a:t>
            </a:r>
            <a:r>
              <a:rPr lang="en-US" sz="1200" dirty="0" smtClean="0"/>
              <a:t> </a:t>
            </a:r>
            <a:r>
              <a:rPr lang="en-US" sz="1200" dirty="0" err="1" smtClean="0"/>
              <a:t>bawng</a:t>
            </a:r>
            <a:r>
              <a:rPr lang="en-US" sz="1200" dirty="0" smtClean="0"/>
              <a:t> ban </a:t>
            </a:r>
            <a:r>
              <a:rPr lang="en-US" sz="1200" dirty="0" err="1" smtClean="0"/>
              <a:t>ya</a:t>
            </a:r>
            <a:r>
              <a:rPr lang="en-US" sz="1200" dirty="0" smtClean="0"/>
              <a:t> </a:t>
            </a:r>
            <a:r>
              <a:rPr lang="en-US" sz="1200" dirty="0" err="1" smtClean="0"/>
              <a:t>ai</a:t>
            </a:r>
            <a:r>
              <a:rPr lang="en-US" sz="1200" dirty="0" smtClean="0"/>
              <a:t> </a:t>
            </a:r>
            <a:r>
              <a:rPr lang="en-US" sz="1200" dirty="0" err="1" smtClean="0"/>
              <a:t>wa</a:t>
            </a:r>
            <a:r>
              <a:rPr lang="en-US" sz="1200" dirty="0" smtClean="0"/>
              <a:t>, </a:t>
            </a:r>
            <a:r>
              <a:rPr lang="en-US" sz="1200" dirty="0" err="1" smtClean="0"/>
              <a:t>myit</a:t>
            </a:r>
            <a:r>
              <a:rPr lang="en-US" sz="1200" dirty="0" smtClean="0"/>
              <a:t> </a:t>
            </a:r>
            <a:r>
              <a:rPr lang="en-US" sz="1200" dirty="0" err="1" smtClean="0"/>
              <a:t>hkamja</a:t>
            </a:r>
            <a:r>
              <a:rPr lang="en-US" sz="1200" dirty="0" smtClean="0"/>
              <a:t> lam </a:t>
            </a:r>
            <a:r>
              <a:rPr lang="en-US" sz="1200" dirty="0" err="1" smtClean="0"/>
              <a:t>hte</a:t>
            </a:r>
            <a:r>
              <a:rPr lang="en-US" sz="1200" dirty="0" smtClean="0"/>
              <a:t> </a:t>
            </a:r>
            <a:r>
              <a:rPr lang="en-US" sz="1200" dirty="0" err="1" smtClean="0"/>
              <a:t>seng</a:t>
            </a:r>
            <a:r>
              <a:rPr lang="en-US" sz="1200" dirty="0" smtClean="0"/>
              <a:t> </a:t>
            </a:r>
            <a:r>
              <a:rPr lang="en-US" sz="1200" dirty="0" err="1" smtClean="0"/>
              <a:t>ai</a:t>
            </a:r>
            <a:r>
              <a:rPr lang="en-US" sz="1200" dirty="0" smtClean="0"/>
              <a:t> </a:t>
            </a:r>
            <a:r>
              <a:rPr lang="en-US" sz="1200" dirty="0" err="1" smtClean="0"/>
              <a:t>hpaji</a:t>
            </a:r>
            <a:r>
              <a:rPr lang="en-US" sz="1200" dirty="0" smtClean="0"/>
              <a:t> </a:t>
            </a:r>
            <a:r>
              <a:rPr lang="en-US" sz="1200" dirty="0" err="1" smtClean="0"/>
              <a:t>ninghkrin</a:t>
            </a:r>
            <a:r>
              <a:rPr lang="en-US" sz="1200" dirty="0" smtClean="0"/>
              <a:t> </a:t>
            </a:r>
            <a:r>
              <a:rPr lang="en-US" sz="1200" dirty="0" err="1" smtClean="0"/>
              <a:t>ni</a:t>
            </a:r>
            <a:r>
              <a:rPr lang="en-US" sz="1200" dirty="0" smtClean="0"/>
              <a:t>) </a:t>
            </a:r>
          </a:p>
          <a:p>
            <a:pPr marL="457200" lvl="0" indent="-260350" algn="l" rtl="0">
              <a:lnSpc>
                <a:spcPct val="150000"/>
              </a:lnSpc>
              <a:spcBef>
                <a:spcPts val="0"/>
              </a:spcBef>
              <a:spcAft>
                <a:spcPts val="0"/>
              </a:spcAft>
              <a:buClr>
                <a:schemeClr val="dk1"/>
              </a:buClr>
              <a:buSzPts val="1400"/>
              <a:buFont typeface="Arial"/>
              <a:buChar char="•"/>
            </a:pPr>
            <a:r>
              <a:rPr lang="en-US" sz="1200" dirty="0" smtClean="0">
                <a:latin typeface="Arial"/>
                <a:ea typeface="Arial"/>
                <a:cs typeface="Arial"/>
                <a:sym typeface="Arial"/>
              </a:rPr>
              <a:t>Shi </a:t>
            </a:r>
            <a:r>
              <a:rPr lang="en-US" sz="1200" dirty="0" err="1" smtClean="0">
                <a:latin typeface="Arial"/>
                <a:ea typeface="Arial"/>
                <a:cs typeface="Arial"/>
                <a:sym typeface="Arial"/>
              </a:rPr>
              <a:t>hpe</a:t>
            </a:r>
            <a:r>
              <a:rPr lang="en-US" sz="1200" dirty="0" smtClean="0">
                <a:latin typeface="Arial"/>
                <a:ea typeface="Arial"/>
                <a:cs typeface="Arial"/>
                <a:sym typeface="Arial"/>
              </a:rPr>
              <a:t> </a:t>
            </a:r>
            <a:r>
              <a:rPr lang="en-US" sz="1200" dirty="0" err="1" smtClean="0">
                <a:latin typeface="Arial"/>
                <a:ea typeface="Arial"/>
                <a:cs typeface="Arial"/>
                <a:sym typeface="Arial"/>
              </a:rPr>
              <a:t>garum</a:t>
            </a:r>
            <a:r>
              <a:rPr lang="en-US" sz="1200" dirty="0" smtClean="0">
                <a:latin typeface="Arial"/>
                <a:ea typeface="Arial"/>
                <a:cs typeface="Arial"/>
                <a:sym typeface="Arial"/>
              </a:rPr>
              <a:t> </a:t>
            </a:r>
            <a:r>
              <a:rPr lang="en-US" sz="1200" dirty="0" err="1" smtClean="0">
                <a:latin typeface="Arial"/>
                <a:ea typeface="Arial"/>
                <a:cs typeface="Arial"/>
                <a:sym typeface="Arial"/>
              </a:rPr>
              <a:t>shing</a:t>
            </a:r>
            <a:r>
              <a:rPr lang="en-US" sz="1200" dirty="0" err="1" smtClean="0"/>
              <a:t>tau</a:t>
            </a:r>
            <a:r>
              <a:rPr lang="en-US" sz="1200" dirty="0" smtClean="0"/>
              <a:t> lam </a:t>
            </a:r>
            <a:r>
              <a:rPr lang="en-US" sz="1200" dirty="0" err="1" smtClean="0"/>
              <a:t>galaw</a:t>
            </a:r>
            <a:r>
              <a:rPr lang="en-US" sz="1200" dirty="0" smtClean="0"/>
              <a:t> </a:t>
            </a:r>
            <a:r>
              <a:rPr lang="en-US" sz="1200" dirty="0" err="1" smtClean="0"/>
              <a:t>ya</a:t>
            </a:r>
            <a:r>
              <a:rPr lang="en-US" sz="1200" dirty="0" smtClean="0"/>
              <a:t> </a:t>
            </a:r>
            <a:r>
              <a:rPr lang="en-US" sz="1200" dirty="0" err="1" smtClean="0"/>
              <a:t>nga</a:t>
            </a:r>
            <a:r>
              <a:rPr lang="en-US" sz="1200" dirty="0" smtClean="0"/>
              <a:t> </a:t>
            </a:r>
            <a:r>
              <a:rPr lang="en-US" sz="1200" dirty="0" err="1" smtClean="0"/>
              <a:t>ai</a:t>
            </a:r>
            <a:r>
              <a:rPr lang="en-US" sz="1200" dirty="0" smtClean="0"/>
              <a:t> </a:t>
            </a:r>
            <a:r>
              <a:rPr lang="en-US" sz="1200" dirty="0" err="1" smtClean="0"/>
              <a:t>ni</a:t>
            </a:r>
            <a:r>
              <a:rPr lang="en-US" sz="1200" dirty="0" smtClean="0"/>
              <a:t> </a:t>
            </a:r>
            <a:r>
              <a:rPr lang="en-US" sz="1200" dirty="0" err="1" smtClean="0"/>
              <a:t>hte</a:t>
            </a:r>
            <a:r>
              <a:rPr lang="en-US" sz="1200" dirty="0" smtClean="0"/>
              <a:t> </a:t>
            </a:r>
            <a:r>
              <a:rPr lang="en-US" sz="1200" dirty="0" err="1" smtClean="0"/>
              <a:t>dantawk</a:t>
            </a:r>
            <a:r>
              <a:rPr lang="en-US" sz="1200" dirty="0" smtClean="0"/>
              <a:t> </a:t>
            </a:r>
            <a:r>
              <a:rPr lang="en-US" sz="1200" dirty="0" err="1" smtClean="0"/>
              <a:t>matut</a:t>
            </a:r>
            <a:r>
              <a:rPr lang="en-US" sz="1200" dirty="0" smtClean="0"/>
              <a:t> </a:t>
            </a:r>
            <a:r>
              <a:rPr lang="en-US" sz="1200" dirty="0" err="1" smtClean="0"/>
              <a:t>mahkai</a:t>
            </a:r>
            <a:r>
              <a:rPr lang="en-US" sz="1200" dirty="0" smtClean="0"/>
              <a:t> </a:t>
            </a:r>
            <a:r>
              <a:rPr lang="en-US" sz="1200" dirty="0" err="1" smtClean="0"/>
              <a:t>ya</a:t>
            </a:r>
            <a:r>
              <a:rPr lang="en-US" sz="1200" dirty="0" smtClean="0"/>
              <a:t> u. </a:t>
            </a:r>
            <a:r>
              <a:rPr lang="en-US" sz="1200" dirty="0" err="1" smtClean="0"/>
              <a:t>Shing</a:t>
            </a:r>
            <a:r>
              <a:rPr lang="en-US" sz="1200" dirty="0" smtClean="0"/>
              <a:t> </a:t>
            </a:r>
            <a:r>
              <a:rPr lang="en-US" sz="1200" dirty="0" err="1" smtClean="0"/>
              <a:t>nrai</a:t>
            </a:r>
            <a:r>
              <a:rPr lang="en-US" sz="1200" dirty="0" smtClean="0"/>
              <a:t> </a:t>
            </a:r>
            <a:r>
              <a:rPr lang="en-US" sz="1200" dirty="0" err="1" smtClean="0"/>
              <a:t>kaga</a:t>
            </a:r>
            <a:r>
              <a:rPr lang="en-US" sz="1200" dirty="0" smtClean="0"/>
              <a:t> </a:t>
            </a:r>
            <a:r>
              <a:rPr lang="en-US" sz="1200" dirty="0" err="1" smtClean="0"/>
              <a:t>garum</a:t>
            </a:r>
            <a:r>
              <a:rPr lang="en-US" sz="1200" dirty="0" smtClean="0"/>
              <a:t> </a:t>
            </a:r>
            <a:r>
              <a:rPr lang="en-US" sz="1200" dirty="0" err="1" smtClean="0"/>
              <a:t>shingtau</a:t>
            </a:r>
            <a:r>
              <a:rPr lang="en-US" sz="1200" dirty="0" smtClean="0"/>
              <a:t> lam </a:t>
            </a:r>
            <a:r>
              <a:rPr lang="en-US" sz="1200" dirty="0" err="1" smtClean="0"/>
              <a:t>ni</a:t>
            </a:r>
            <a:r>
              <a:rPr lang="en-US" sz="1200" dirty="0" smtClean="0"/>
              <a:t> </a:t>
            </a:r>
            <a:r>
              <a:rPr lang="en-US" sz="1200" dirty="0" err="1" smtClean="0"/>
              <a:t>lu</a:t>
            </a:r>
            <a:r>
              <a:rPr lang="en-US" sz="1200" dirty="0" smtClean="0"/>
              <a:t> la </a:t>
            </a:r>
            <a:r>
              <a:rPr lang="en-US" sz="1200" dirty="0" err="1" smtClean="0"/>
              <a:t>na</a:t>
            </a:r>
            <a:r>
              <a:rPr lang="en-US" sz="1200" dirty="0" smtClean="0"/>
              <a:t> </a:t>
            </a:r>
            <a:r>
              <a:rPr lang="en-US" sz="1200" dirty="0" err="1" smtClean="0"/>
              <a:t>matu</a:t>
            </a:r>
            <a:r>
              <a:rPr lang="en-US" sz="1200" dirty="0" smtClean="0"/>
              <a:t> </a:t>
            </a:r>
            <a:r>
              <a:rPr lang="en-US" sz="1200" dirty="0" err="1" smtClean="0"/>
              <a:t>matut</a:t>
            </a:r>
            <a:r>
              <a:rPr lang="en-US" sz="1200" dirty="0" smtClean="0"/>
              <a:t> </a:t>
            </a:r>
            <a:r>
              <a:rPr lang="en-US" sz="1200" dirty="0" err="1" smtClean="0"/>
              <a:t>mahkai</a:t>
            </a:r>
            <a:r>
              <a:rPr lang="en-US" sz="1200" dirty="0" smtClean="0"/>
              <a:t> </a:t>
            </a:r>
            <a:r>
              <a:rPr lang="en-US" sz="1200" dirty="0" err="1" smtClean="0"/>
              <a:t>lu</a:t>
            </a:r>
            <a:r>
              <a:rPr lang="en-US" sz="1200" dirty="0" smtClean="0"/>
              <a:t> </a:t>
            </a:r>
            <a:r>
              <a:rPr lang="en-US" sz="1200" dirty="0" err="1" smtClean="0"/>
              <a:t>na</a:t>
            </a:r>
            <a:r>
              <a:rPr lang="en-US" sz="1200" dirty="0" smtClean="0"/>
              <a:t> </a:t>
            </a:r>
            <a:r>
              <a:rPr lang="en-US" sz="1200" dirty="0" err="1" smtClean="0"/>
              <a:t>dawsang</a:t>
            </a:r>
            <a:r>
              <a:rPr lang="en-US" sz="1200" dirty="0" smtClean="0"/>
              <a:t> </a:t>
            </a:r>
            <a:r>
              <a:rPr lang="en-US" sz="1200" dirty="0" err="1" smtClean="0"/>
              <a:t>ni</a:t>
            </a:r>
            <a:r>
              <a:rPr lang="en-US" sz="1200" dirty="0" smtClean="0"/>
              <a:t> </a:t>
            </a:r>
            <a:r>
              <a:rPr lang="en-US" sz="1200" dirty="0" err="1" smtClean="0"/>
              <a:t>hte</a:t>
            </a:r>
            <a:r>
              <a:rPr lang="en-US" sz="1200" dirty="0" smtClean="0"/>
              <a:t> </a:t>
            </a:r>
            <a:r>
              <a:rPr lang="en-US" sz="1200" dirty="0" err="1" smtClean="0"/>
              <a:t>danleng</a:t>
            </a:r>
            <a:r>
              <a:rPr lang="en-US" sz="1200" dirty="0" smtClean="0"/>
              <a:t> </a:t>
            </a:r>
            <a:r>
              <a:rPr lang="en-US" sz="1200" dirty="0" smtClean="0"/>
              <a:t>ai </a:t>
            </a:r>
            <a:r>
              <a:rPr lang="en-US" sz="1200" dirty="0" err="1" smtClean="0"/>
              <a:t>matsun</a:t>
            </a:r>
            <a:r>
              <a:rPr lang="en-US" sz="1200" dirty="0" smtClean="0"/>
              <a:t> lam </a:t>
            </a:r>
            <a:r>
              <a:rPr lang="en-US" sz="1200" dirty="0" err="1" smtClean="0"/>
              <a:t>ni</a:t>
            </a:r>
            <a:r>
              <a:rPr lang="en-US" sz="1200" dirty="0" smtClean="0"/>
              <a:t> </a:t>
            </a:r>
            <a:r>
              <a:rPr lang="en-US" sz="1200" dirty="0" err="1" smtClean="0"/>
              <a:t>teng</a:t>
            </a:r>
            <a:r>
              <a:rPr lang="en-US" sz="1200" dirty="0" smtClean="0"/>
              <a:t> </a:t>
            </a:r>
            <a:r>
              <a:rPr lang="en-US" sz="1200" dirty="0" err="1" smtClean="0"/>
              <a:t>sha</a:t>
            </a:r>
            <a:r>
              <a:rPr lang="en-US" sz="1200" dirty="0" smtClean="0"/>
              <a:t> </a:t>
            </a:r>
            <a:r>
              <a:rPr lang="en-US" sz="1200" dirty="0" err="1" smtClean="0"/>
              <a:t>lu</a:t>
            </a:r>
            <a:r>
              <a:rPr lang="en-US" sz="1200" dirty="0" smtClean="0"/>
              <a:t>  </a:t>
            </a:r>
            <a:r>
              <a:rPr lang="en-US" sz="1200" dirty="0" err="1" smtClean="0"/>
              <a:t>na</a:t>
            </a:r>
            <a:r>
              <a:rPr lang="en-US" sz="1200" dirty="0" smtClean="0"/>
              <a:t> </a:t>
            </a:r>
            <a:r>
              <a:rPr lang="en-US" sz="1200" dirty="0" err="1" smtClean="0"/>
              <a:t>ahkyak</a:t>
            </a:r>
            <a:r>
              <a:rPr lang="en-US" sz="1200" dirty="0" smtClean="0"/>
              <a:t> ai. </a:t>
            </a:r>
            <a:endParaRPr b="0" dirty="0"/>
          </a:p>
        </p:txBody>
      </p:sp>
      <p:sp>
        <p:nvSpPr>
          <p:cNvPr id="471" name="Google Shape;471;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800"/>
              <a:buNone/>
            </a:pPr>
            <a:r>
              <a:rPr lang="en-US" sz="1200" b="0" dirty="0" err="1" smtClean="0">
                <a:latin typeface="Arial"/>
                <a:ea typeface="Arial"/>
                <a:cs typeface="Arial"/>
                <a:sym typeface="Arial"/>
              </a:rPr>
              <a:t>Shawng</a:t>
            </a:r>
            <a:r>
              <a:rPr lang="en-US" sz="1200" b="0" dirty="0" smtClean="0">
                <a:latin typeface="Arial"/>
                <a:ea typeface="Arial"/>
                <a:cs typeface="Arial"/>
                <a:sym typeface="Arial"/>
              </a:rPr>
              <a:t> lam </a:t>
            </a:r>
            <a:r>
              <a:rPr lang="en-US" sz="1200" b="0" dirty="0" err="1" smtClean="0">
                <a:latin typeface="Arial"/>
                <a:ea typeface="Arial"/>
                <a:cs typeface="Arial"/>
                <a:sym typeface="Arial"/>
              </a:rPr>
              <a:t>magam</a:t>
            </a:r>
            <a:r>
              <a:rPr lang="en-US" sz="1200" b="0" dirty="0" smtClean="0">
                <a:latin typeface="Arial"/>
                <a:ea typeface="Arial"/>
                <a:cs typeface="Arial"/>
                <a:sym typeface="Arial"/>
              </a:rPr>
              <a:t> gun re ai </a:t>
            </a:r>
            <a:r>
              <a:rPr lang="en-US" sz="1200" b="0" dirty="0" err="1" smtClean="0">
                <a:latin typeface="Arial"/>
                <a:ea typeface="Arial"/>
                <a:cs typeface="Arial"/>
                <a:sym typeface="Arial"/>
              </a:rPr>
              <a:t>tinang</a:t>
            </a:r>
            <a:r>
              <a:rPr lang="en-US" sz="1200" b="0" dirty="0" smtClean="0">
                <a:latin typeface="Arial"/>
                <a:ea typeface="Arial"/>
                <a:cs typeface="Arial"/>
                <a:sym typeface="Arial"/>
              </a:rPr>
              <a:t> </a:t>
            </a:r>
            <a:r>
              <a:rPr lang="en-US" sz="1200" b="0" dirty="0" err="1" smtClean="0">
                <a:latin typeface="Arial"/>
                <a:ea typeface="Arial"/>
                <a:cs typeface="Arial"/>
                <a:sym typeface="Arial"/>
              </a:rPr>
              <a:t>hku</a:t>
            </a:r>
            <a:r>
              <a:rPr lang="en-US" sz="1200" b="0" dirty="0" smtClean="0">
                <a:latin typeface="Arial"/>
                <a:ea typeface="Arial"/>
                <a:cs typeface="Arial"/>
                <a:sym typeface="Arial"/>
              </a:rPr>
              <a:t> </a:t>
            </a:r>
            <a:r>
              <a:rPr lang="en-US" sz="1200" b="0" dirty="0" err="1" smtClean="0">
                <a:latin typeface="Arial"/>
                <a:ea typeface="Arial"/>
                <a:cs typeface="Arial"/>
                <a:sym typeface="Arial"/>
              </a:rPr>
              <a:t>na</a:t>
            </a:r>
            <a:r>
              <a:rPr lang="en-US" sz="1200" b="0" dirty="0" smtClean="0"/>
              <a:t> </a:t>
            </a:r>
            <a:r>
              <a:rPr lang="en-US" sz="1200" b="0" dirty="0" err="1" smtClean="0"/>
              <a:t>myit</a:t>
            </a:r>
            <a:r>
              <a:rPr lang="en-US" sz="1200" b="0" dirty="0" smtClean="0"/>
              <a:t> </a:t>
            </a:r>
            <a:r>
              <a:rPr lang="en-US" sz="1200" b="0" dirty="0" err="1" smtClean="0"/>
              <a:t>tsam</a:t>
            </a:r>
            <a:r>
              <a:rPr lang="en-US" sz="1200" b="0" dirty="0" smtClean="0"/>
              <a:t> </a:t>
            </a:r>
            <a:r>
              <a:rPr lang="en-US" sz="1200" b="0" dirty="0" err="1" smtClean="0"/>
              <a:t>pu</a:t>
            </a:r>
            <a:r>
              <a:rPr lang="en-US" sz="1200" b="0" dirty="0" smtClean="0"/>
              <a:t> </a:t>
            </a:r>
            <a:r>
              <a:rPr lang="en-US" sz="1200" b="0" dirty="0" err="1" smtClean="0"/>
              <a:t>ba</a:t>
            </a:r>
            <a:r>
              <a:rPr lang="en-US" sz="1200" b="0" dirty="0" smtClean="0"/>
              <a:t> lam </a:t>
            </a:r>
            <a:r>
              <a:rPr lang="en-US" sz="1200" b="0" dirty="0" err="1" smtClean="0"/>
              <a:t>hpe</a:t>
            </a:r>
            <a:r>
              <a:rPr lang="en-US" sz="1200" b="0" dirty="0" smtClean="0"/>
              <a:t> </a:t>
            </a:r>
            <a:r>
              <a:rPr lang="en-US" sz="1200" b="0" dirty="0" err="1" smtClean="0"/>
              <a:t>laja</a:t>
            </a:r>
            <a:r>
              <a:rPr lang="en-US" sz="1200" b="0" dirty="0" smtClean="0"/>
              <a:t> </a:t>
            </a:r>
            <a:r>
              <a:rPr lang="en-US" sz="1200" b="0" dirty="0" err="1" smtClean="0"/>
              <a:t>lan</a:t>
            </a:r>
            <a:r>
              <a:rPr lang="en-US" sz="1200" b="0" baseline="0" dirty="0" err="1" smtClean="0"/>
              <a:t>a</a:t>
            </a:r>
            <a:r>
              <a:rPr lang="en-US" sz="1200" b="0" baseline="0" dirty="0" smtClean="0"/>
              <a:t> </a:t>
            </a:r>
            <a:r>
              <a:rPr lang="en-US" sz="1200" b="0" baseline="0" dirty="0" err="1" smtClean="0"/>
              <a:t>hkam</a:t>
            </a:r>
            <a:r>
              <a:rPr lang="en-US" sz="1200" b="0" baseline="0" dirty="0" smtClean="0"/>
              <a:t> </a:t>
            </a:r>
            <a:r>
              <a:rPr lang="en-US" sz="1200" b="0" baseline="0" dirty="0" err="1" smtClean="0"/>
              <a:t>sha</a:t>
            </a:r>
            <a:r>
              <a:rPr lang="en-US" sz="1200" b="0" baseline="0" dirty="0" smtClean="0"/>
              <a:t> ai </a:t>
            </a:r>
            <a:r>
              <a:rPr lang="en-US" sz="1200" b="0" dirty="0" err="1" smtClean="0"/>
              <a:t>kumla</a:t>
            </a:r>
            <a:r>
              <a:rPr lang="en-US" sz="1200" b="0" dirty="0" smtClean="0"/>
              <a:t> </a:t>
            </a:r>
            <a:r>
              <a:rPr lang="en-US" sz="1200" b="0" dirty="0" err="1" smtClean="0"/>
              <a:t>ni</a:t>
            </a:r>
            <a:r>
              <a:rPr lang="en-US" sz="1200" b="0" dirty="0" smtClean="0"/>
              <a:t> </a:t>
            </a:r>
            <a:r>
              <a:rPr lang="en-US" sz="1200" b="0" dirty="0" err="1" smtClean="0"/>
              <a:t>nga</a:t>
            </a:r>
            <a:r>
              <a:rPr lang="en-US" sz="1200" b="0" dirty="0" smtClean="0"/>
              <a:t> ai </a:t>
            </a:r>
            <a:r>
              <a:rPr lang="en-US" sz="1200" b="0" dirty="0" err="1" smtClean="0"/>
              <a:t>masha</a:t>
            </a:r>
            <a:r>
              <a:rPr lang="en-US" sz="1200" b="0" dirty="0" smtClean="0"/>
              <a:t> </a:t>
            </a:r>
            <a:r>
              <a:rPr lang="en-US" sz="1200" b="0" dirty="0" err="1" smtClean="0"/>
              <a:t>ni</a:t>
            </a:r>
            <a:r>
              <a:rPr lang="en-US" sz="1200" b="0" dirty="0" smtClean="0"/>
              <a:t> </a:t>
            </a:r>
            <a:r>
              <a:rPr lang="en-US" sz="1200" b="0" dirty="0" err="1" smtClean="0"/>
              <a:t>hte</a:t>
            </a:r>
            <a:r>
              <a:rPr lang="en-US" sz="1200" b="0" dirty="0" smtClean="0"/>
              <a:t> </a:t>
            </a:r>
            <a:r>
              <a:rPr lang="en-US" sz="1200" b="0" dirty="0" err="1" smtClean="0"/>
              <a:t>hkrum</a:t>
            </a:r>
            <a:r>
              <a:rPr lang="en-US" sz="1200" b="0" dirty="0" smtClean="0"/>
              <a:t> mu </a:t>
            </a:r>
            <a:r>
              <a:rPr lang="en-US" sz="1200" b="0" dirty="0" err="1" smtClean="0"/>
              <a:t>chye</a:t>
            </a:r>
            <a:r>
              <a:rPr lang="en-US" sz="1200" b="0" dirty="0" smtClean="0"/>
              <a:t> ai. </a:t>
            </a:r>
            <a:r>
              <a:rPr lang="en-US" sz="1200" b="0" dirty="0" err="1" smtClean="0"/>
              <a:t>Ahkyak</a:t>
            </a:r>
            <a:r>
              <a:rPr lang="en-US" sz="1200" b="0" dirty="0" smtClean="0"/>
              <a:t> </a:t>
            </a:r>
            <a:r>
              <a:rPr lang="en-US" sz="1200" b="0" dirty="0" err="1" smtClean="0"/>
              <a:t>ahkya</a:t>
            </a:r>
            <a:r>
              <a:rPr lang="en-US" sz="1200" b="0" dirty="0" smtClean="0"/>
              <a:t> </a:t>
            </a:r>
            <a:r>
              <a:rPr lang="en-US" sz="1200" b="0" dirty="0" err="1" smtClean="0"/>
              <a:t>mabyin</a:t>
            </a:r>
            <a:r>
              <a:rPr lang="en-US" sz="1200" b="0" dirty="0" smtClean="0"/>
              <a:t> </a:t>
            </a:r>
            <a:r>
              <a:rPr lang="en-US" sz="1200" b="0" dirty="0" err="1" smtClean="0"/>
              <a:t>hta</a:t>
            </a:r>
            <a:r>
              <a:rPr lang="en-US" sz="1200" b="0" dirty="0" smtClean="0"/>
              <a:t> </a:t>
            </a:r>
            <a:r>
              <a:rPr lang="en-US" sz="1200" b="0" dirty="0" err="1" smtClean="0"/>
              <a:t>ndai</a:t>
            </a:r>
            <a:r>
              <a:rPr lang="en-US" sz="1200" b="0" dirty="0" smtClean="0"/>
              <a:t> </a:t>
            </a:r>
            <a:r>
              <a:rPr lang="en-US" sz="1200" b="0" dirty="0" err="1" smtClean="0"/>
              <a:t>zawn</a:t>
            </a:r>
            <a:r>
              <a:rPr lang="en-US" sz="1200" b="0" dirty="0" smtClean="0"/>
              <a:t> </a:t>
            </a:r>
            <a:r>
              <a:rPr lang="en-US" sz="1200" b="0" dirty="0" err="1" smtClean="0"/>
              <a:t>myit</a:t>
            </a:r>
            <a:r>
              <a:rPr lang="en-US" sz="1200" b="0" dirty="0" smtClean="0"/>
              <a:t> </a:t>
            </a:r>
            <a:r>
              <a:rPr lang="en-US" sz="1200" b="0" dirty="0" err="1" smtClean="0"/>
              <a:t>tsam</a:t>
            </a:r>
            <a:r>
              <a:rPr lang="en-US" sz="1200" b="0" dirty="0" smtClean="0"/>
              <a:t> </a:t>
            </a:r>
            <a:r>
              <a:rPr lang="en-US" sz="1200" b="0" dirty="0" err="1" smtClean="0"/>
              <a:t>pu</a:t>
            </a:r>
            <a:r>
              <a:rPr lang="en-US" sz="1200" b="0" dirty="0" smtClean="0"/>
              <a:t> </a:t>
            </a:r>
            <a:r>
              <a:rPr lang="en-US" sz="1200" b="0" dirty="0" err="1" smtClean="0"/>
              <a:t>ba</a:t>
            </a:r>
            <a:r>
              <a:rPr lang="en-US" sz="1200" b="0" dirty="0" smtClean="0"/>
              <a:t> lam </a:t>
            </a:r>
            <a:r>
              <a:rPr lang="en-US" sz="1200" b="0" dirty="0" err="1" smtClean="0"/>
              <a:t>kumla</a:t>
            </a:r>
            <a:r>
              <a:rPr lang="en-US" sz="1200" b="0" dirty="0" smtClean="0"/>
              <a:t> </a:t>
            </a:r>
            <a:r>
              <a:rPr lang="en-US" sz="1200" b="0" dirty="0" err="1" smtClean="0"/>
              <a:t>ni</a:t>
            </a:r>
            <a:r>
              <a:rPr lang="en-US" sz="1200" b="0" dirty="0" smtClean="0"/>
              <a:t> </a:t>
            </a:r>
            <a:r>
              <a:rPr lang="en-US" sz="1200" b="0" dirty="0" err="1" smtClean="0"/>
              <a:t>byin</a:t>
            </a:r>
            <a:r>
              <a:rPr lang="en-US" sz="1200" b="0" dirty="0" smtClean="0"/>
              <a:t> </a:t>
            </a:r>
            <a:r>
              <a:rPr lang="en-US" sz="1200" b="0" dirty="0" err="1" smtClean="0"/>
              <a:t>ai</a:t>
            </a:r>
            <a:r>
              <a:rPr lang="en-US" sz="1200" b="0" dirty="0" smtClean="0"/>
              <a:t> </a:t>
            </a:r>
            <a:r>
              <a:rPr lang="en-US" sz="1200" b="0" dirty="0" err="1" smtClean="0"/>
              <a:t>gaw</a:t>
            </a:r>
            <a:r>
              <a:rPr lang="en-US" sz="1200" b="0" dirty="0" smtClean="0"/>
              <a:t> </a:t>
            </a:r>
            <a:r>
              <a:rPr lang="en-US" sz="1200" b="0" dirty="0" err="1" smtClean="0"/>
              <a:t>shinggra</a:t>
            </a:r>
            <a:r>
              <a:rPr lang="en-US" sz="1200" b="0" dirty="0" smtClean="0"/>
              <a:t> </a:t>
            </a:r>
            <a:r>
              <a:rPr lang="en-US" sz="1200" b="0" dirty="0" err="1" smtClean="0"/>
              <a:t>ginhtang</a:t>
            </a:r>
            <a:r>
              <a:rPr lang="en-US" sz="1200" b="0" dirty="0" smtClean="0"/>
              <a:t> lam </a:t>
            </a:r>
            <a:r>
              <a:rPr lang="en-US" sz="1200" b="0" dirty="0" err="1" smtClean="0"/>
              <a:t>rai</a:t>
            </a:r>
            <a:r>
              <a:rPr lang="en-US" sz="1200" b="0" dirty="0" smtClean="0"/>
              <a:t> </a:t>
            </a:r>
            <a:r>
              <a:rPr lang="en-US" sz="1200" b="0" dirty="0" err="1" smtClean="0"/>
              <a:t>nga</a:t>
            </a:r>
            <a:r>
              <a:rPr lang="en-US" sz="1200" b="0" dirty="0" smtClean="0"/>
              <a:t> </a:t>
            </a:r>
            <a:r>
              <a:rPr lang="en-US" sz="1200" b="0" dirty="0" err="1" smtClean="0"/>
              <a:t>ai</a:t>
            </a:r>
            <a:r>
              <a:rPr lang="en-US" sz="1200" b="0" dirty="0" smtClean="0"/>
              <a:t>.</a:t>
            </a:r>
            <a:endParaRPr lang="en-US" sz="1200" b="0" dirty="0">
              <a:latin typeface="Arial"/>
              <a:ea typeface="Arial"/>
              <a:cs typeface="Arial"/>
              <a:sym typeface="Arial"/>
            </a:endParaRPr>
          </a:p>
        </p:txBody>
      </p:sp>
      <p:sp>
        <p:nvSpPr>
          <p:cNvPr id="83" name="Google Shape;8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595959"/>
              </a:buClr>
              <a:buSzPts val="2800"/>
              <a:buNone/>
            </a:pPr>
            <a:r>
              <a:rPr lang="pl-PL" sz="1200" b="0" dirty="0" smtClean="0">
                <a:solidFill>
                  <a:srgbClr val="595959"/>
                </a:solidFill>
              </a:rPr>
              <a:t>M</a:t>
            </a:r>
            <a:r>
              <a:rPr lang="pl-PL" sz="1200" b="0" dirty="0" smtClean="0">
                <a:solidFill>
                  <a:srgbClr val="595959"/>
                </a:solidFill>
                <a:latin typeface="Arial"/>
                <a:ea typeface="Arial"/>
                <a:cs typeface="Arial"/>
                <a:sym typeface="Arial"/>
              </a:rPr>
              <a:t>yit dum nga na matu ahkyak ai lam ni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gaw</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hpa</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rai</a:t>
            </a:r>
            <a:r>
              <a:rPr lang="en-US" sz="1200" b="0" dirty="0" smtClean="0">
                <a:solidFill>
                  <a:srgbClr val="595959"/>
                </a:solidFill>
                <a:latin typeface="Arial"/>
                <a:ea typeface="Arial"/>
                <a:cs typeface="Arial"/>
                <a:sym typeface="Arial"/>
              </a:rPr>
              <a:t> </a:t>
            </a:r>
            <a:r>
              <a:rPr lang="en-US" sz="1200" b="0" dirty="0" err="1" smtClean="0">
                <a:solidFill>
                  <a:srgbClr val="595959"/>
                </a:solidFill>
                <a:latin typeface="Arial"/>
                <a:ea typeface="Arial"/>
                <a:cs typeface="Arial"/>
                <a:sym typeface="Arial"/>
              </a:rPr>
              <a:t>nga</a:t>
            </a:r>
            <a:r>
              <a:rPr lang="en-US" sz="1200" b="0" dirty="0" smtClean="0">
                <a:solidFill>
                  <a:srgbClr val="595959"/>
                </a:solidFill>
                <a:latin typeface="Arial"/>
                <a:ea typeface="Arial"/>
                <a:cs typeface="Arial"/>
                <a:sym typeface="Arial"/>
              </a:rPr>
              <a:t> ta?</a:t>
            </a:r>
            <a:endParaRPr lang="pl-PL" sz="900" b="0" dirty="0" smtClean="0">
              <a:solidFill>
                <a:srgbClr val="3F3F3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SzPts val="1400"/>
              <a:buNone/>
            </a:pPr>
            <a:endParaRPr dirty="0"/>
          </a:p>
        </p:txBody>
      </p:sp>
      <p:sp>
        <p:nvSpPr>
          <p:cNvPr id="480" name="Google Shape;48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dirty="0" err="1" smtClean="0">
                <a:solidFill>
                  <a:schemeClr val="dk1"/>
                </a:solidFill>
                <a:latin typeface="Calibri"/>
                <a:ea typeface="Calibri"/>
                <a:cs typeface="Calibri"/>
                <a:sym typeface="Calibri"/>
              </a:rPr>
              <a:t>Myit</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tsam</a:t>
            </a:r>
            <a:r>
              <a:rPr lang="en-US" sz="1200" b="0" i="0" u="none" strike="noStrike" baseline="0"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pu</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ba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nga</a:t>
            </a:r>
            <a:r>
              <a:rPr lang="en-US" sz="1200" b="0" i="0" u="none" strike="noStrike" baseline="0"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ai</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masha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langai</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hpe</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garum</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ya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ai</a:t>
            </a:r>
            <a:r>
              <a:rPr lang="en-US" sz="1200" b="0" i="0" u="none" strike="noStrike" dirty="0" smtClean="0">
                <a:solidFill>
                  <a:schemeClr val="dk1"/>
                </a:solidFill>
                <a:latin typeface="Calibri"/>
                <a:ea typeface="Calibri"/>
                <a:cs typeface="Calibri"/>
                <a:sym typeface="Calibri"/>
              </a:rPr>
              <a:t> lam </a:t>
            </a:r>
            <a:r>
              <a:rPr lang="en-US" sz="1200" b="0" i="0" u="none" strike="noStrike" dirty="0" err="1" smtClean="0">
                <a:solidFill>
                  <a:schemeClr val="dk1"/>
                </a:solidFill>
                <a:latin typeface="Calibri"/>
                <a:ea typeface="Calibri"/>
                <a:cs typeface="Calibri"/>
                <a:sym typeface="Calibri"/>
              </a:rPr>
              <a:t>hta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garum</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ya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ai</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wa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hku</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na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myit</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hta</a:t>
            </a:r>
            <a:r>
              <a:rPr lang="en-US" sz="1200" b="0" i="0" u="none" strike="noStrike" dirty="0" smtClean="0">
                <a:solidFill>
                  <a:schemeClr val="dk1"/>
                </a:solidFill>
                <a:latin typeface="Calibri"/>
                <a:ea typeface="Calibri"/>
                <a:cs typeface="Calibri"/>
                <a:sym typeface="Calibri"/>
              </a:rPr>
              <a:t> </a:t>
            </a:r>
            <a:r>
              <a:rPr lang="en-US" sz="1200" b="0" i="0" u="none" strike="noStrike" dirty="0" err="1" smtClean="0">
                <a:solidFill>
                  <a:schemeClr val="dk1"/>
                </a:solidFill>
                <a:latin typeface="Calibri"/>
                <a:ea typeface="Calibri"/>
                <a:cs typeface="Calibri"/>
                <a:sym typeface="Calibri"/>
              </a:rPr>
              <a:t>matsin</a:t>
            </a:r>
            <a:r>
              <a:rPr lang="en-US" sz="1200" b="0" i="0" u="none" strike="noStrike" baseline="0" dirty="0" smtClean="0">
                <a:solidFill>
                  <a:schemeClr val="dk1"/>
                </a:solidFill>
                <a:latin typeface="Calibri"/>
                <a:ea typeface="Calibri"/>
                <a:cs typeface="Calibri"/>
                <a:sym typeface="Calibri"/>
              </a:rPr>
              <a:t> da </a:t>
            </a:r>
            <a:r>
              <a:rPr lang="en-US" sz="1200" b="0" i="0" u="none" strike="noStrike" baseline="0" dirty="0" err="1" smtClean="0">
                <a:solidFill>
                  <a:schemeClr val="dk1"/>
                </a:solidFill>
                <a:latin typeface="Calibri"/>
                <a:ea typeface="Calibri"/>
                <a:cs typeface="Calibri"/>
                <a:sym typeface="Calibri"/>
              </a:rPr>
              <a:t>ra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dawsang</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nga</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ai</a:t>
            </a:r>
            <a:r>
              <a:rPr lang="en-US" sz="1200" b="0" i="0" u="none" strike="noStrike" baseline="0" dirty="0" smtClean="0">
                <a:solidFill>
                  <a:schemeClr val="dk1"/>
                </a:solidFill>
                <a:latin typeface="Calibri"/>
                <a:ea typeface="Calibri"/>
                <a:cs typeface="Calibri"/>
                <a:sym typeface="Calibri"/>
              </a:rPr>
              <a:t>. Dai </a:t>
            </a:r>
            <a:r>
              <a:rPr lang="en-US" sz="1200" b="0" i="0" u="none" strike="noStrike" baseline="0" dirty="0" err="1" smtClean="0">
                <a:solidFill>
                  <a:schemeClr val="dk1"/>
                </a:solidFill>
                <a:latin typeface="Calibri"/>
                <a:ea typeface="Calibri"/>
                <a:cs typeface="Calibri"/>
                <a:sym typeface="Calibri"/>
              </a:rPr>
              <a:t>ni</a:t>
            </a:r>
            <a:r>
              <a:rPr lang="en-US" sz="1200" b="0" i="0" u="none" strike="noStrike" baseline="0" dirty="0" smtClean="0">
                <a:solidFill>
                  <a:schemeClr val="dk1"/>
                </a:solidFill>
                <a:latin typeface="Calibri"/>
                <a:ea typeface="Calibri"/>
                <a:cs typeface="Calibri"/>
                <a:sym typeface="Calibri"/>
              </a:rPr>
              <a:t> </a:t>
            </a:r>
            <a:r>
              <a:rPr lang="en-US" sz="1200" b="0" i="0" u="none" strike="noStrike" baseline="0" dirty="0" err="1" smtClean="0">
                <a:solidFill>
                  <a:schemeClr val="dk1"/>
                </a:solidFill>
                <a:latin typeface="Calibri"/>
                <a:ea typeface="Calibri"/>
                <a:cs typeface="Calibri"/>
                <a:sym typeface="Calibri"/>
              </a:rPr>
              <a:t>gaw</a:t>
            </a:r>
            <a:r>
              <a:rPr lang="en-US" sz="1200" b="0" i="0" u="none" strike="noStrike" baseline="0" dirty="0" smtClean="0">
                <a:solidFill>
                  <a:schemeClr val="dk1"/>
                </a:solidFill>
                <a:latin typeface="Calibri"/>
                <a:ea typeface="Calibri"/>
                <a:cs typeface="Calibri"/>
                <a:sym typeface="Calibri"/>
              </a:rPr>
              <a:t>-</a:t>
            </a:r>
            <a:endParaRPr lang="en-US" sz="1200" b="0" i="0" u="none" strike="noStrike" dirty="0" smtClean="0">
              <a:solidFill>
                <a:schemeClr val="dk1"/>
              </a:solidFill>
              <a:latin typeface="Calibri"/>
              <a:ea typeface="Calibri"/>
              <a:cs typeface="Calibri"/>
              <a:sym typeface="Calibri"/>
            </a:endParaRPr>
          </a:p>
        </p:txBody>
      </p:sp>
      <p:sp>
        <p:nvSpPr>
          <p:cNvPr id="490" name="Google Shape;490;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800"/>
              <a:buFont typeface="Arial"/>
              <a:buNone/>
            </a:pPr>
            <a:r>
              <a:rPr lang="en-US" sz="1200" b="0" i="0" u="none" strike="noStrike" cap="none" dirty="0" err="1" smtClean="0">
                <a:solidFill>
                  <a:schemeClr val="dk1"/>
                </a:solidFill>
                <a:latin typeface="Arial"/>
                <a:ea typeface="Arial"/>
                <a:cs typeface="Arial"/>
                <a:sym typeface="Arial"/>
              </a:rPr>
              <a:t>Shawng</a:t>
            </a:r>
            <a:r>
              <a:rPr lang="en-US" sz="1200" b="0" i="0" u="none" strike="noStrike" cap="none" dirty="0" smtClean="0">
                <a:solidFill>
                  <a:schemeClr val="dk1"/>
                </a:solidFill>
                <a:latin typeface="Arial"/>
                <a:ea typeface="Arial"/>
                <a:cs typeface="Arial"/>
                <a:sym typeface="Arial"/>
              </a:rPr>
              <a:t> n-nan,</a:t>
            </a:r>
          </a:p>
          <a:p>
            <a:pPr marL="457200" marR="0" lvl="0" indent="-457200" algn="l" rtl="0">
              <a:lnSpc>
                <a:spcPct val="150000"/>
              </a:lnSpc>
              <a:spcBef>
                <a:spcPts val="0"/>
              </a:spcBef>
              <a:spcAft>
                <a:spcPts val="0"/>
              </a:spcAft>
              <a:buClr>
                <a:schemeClr val="dk1"/>
              </a:buClr>
              <a:buSzPts val="2800"/>
              <a:buFont typeface="Arial"/>
              <a:buChar char="•"/>
            </a:pPr>
            <a:r>
              <a:rPr lang="en-US" sz="1200" b="0" i="0" u="none" strike="noStrike" cap="none" dirty="0" smtClean="0">
                <a:solidFill>
                  <a:schemeClr val="dk1"/>
                </a:solidFill>
                <a:latin typeface="Arial"/>
                <a:ea typeface="Arial"/>
                <a:cs typeface="Arial"/>
                <a:sym typeface="Arial"/>
              </a:rPr>
              <a:t>Lama </a:t>
            </a:r>
            <a:r>
              <a:rPr lang="en-US" sz="1200" b="0" i="0" u="none" strike="noStrike" cap="none" dirty="0" err="1" smtClean="0">
                <a:solidFill>
                  <a:schemeClr val="dk1"/>
                </a:solidFill>
                <a:latin typeface="Arial"/>
                <a:ea typeface="Arial"/>
                <a:cs typeface="Arial"/>
                <a:sym typeface="Arial"/>
              </a:rPr>
              <a:t>na</a:t>
            </a:r>
            <a:r>
              <a:rPr lang="en-US" sz="1200" b="0" dirty="0" smtClean="0">
                <a:solidFill>
                  <a:schemeClr val="dk1"/>
                </a:solidFill>
              </a:rPr>
              <a:t>, </a:t>
            </a:r>
            <a:r>
              <a:rPr lang="en-US" sz="1200" b="0" dirty="0" err="1" smtClean="0">
                <a:solidFill>
                  <a:schemeClr val="dk1"/>
                </a:solidFill>
              </a:rPr>
              <a:t>tinang</a:t>
            </a:r>
            <a:r>
              <a:rPr lang="en-US" sz="1200" b="0" dirty="0" smtClean="0">
                <a:solidFill>
                  <a:schemeClr val="dk1"/>
                </a:solidFill>
              </a:rPr>
              <a:t> </a:t>
            </a:r>
            <a:r>
              <a:rPr lang="en-US" sz="1200" b="0" dirty="0" err="1" smtClean="0">
                <a:solidFill>
                  <a:schemeClr val="dk1"/>
                </a:solidFill>
              </a:rPr>
              <a:t>gaw</a:t>
            </a:r>
            <a:r>
              <a:rPr lang="en-US" sz="1200" b="0" dirty="0" smtClean="0">
                <a:solidFill>
                  <a:schemeClr val="dk1"/>
                </a:solidFill>
              </a:rPr>
              <a:t> phone </a:t>
            </a:r>
            <a:r>
              <a:rPr lang="en-US" sz="1200" b="0" dirty="0" err="1" smtClean="0">
                <a:solidFill>
                  <a:schemeClr val="dk1"/>
                </a:solidFill>
              </a:rPr>
              <a:t>hte</a:t>
            </a:r>
            <a:r>
              <a:rPr lang="en-US" sz="1200" b="0" dirty="0" smtClean="0">
                <a:solidFill>
                  <a:schemeClr val="dk1"/>
                </a:solidFill>
              </a:rPr>
              <a:t> </a:t>
            </a:r>
            <a:r>
              <a:rPr lang="en-US" sz="1200" b="0" dirty="0" err="1" smtClean="0">
                <a:solidFill>
                  <a:schemeClr val="dk1"/>
                </a:solidFill>
              </a:rPr>
              <a:t>tsun</a:t>
            </a:r>
            <a:r>
              <a:rPr lang="en-US" sz="1200" b="0" dirty="0" smtClean="0">
                <a:solidFill>
                  <a:schemeClr val="dk1"/>
                </a:solidFill>
              </a:rPr>
              <a:t> </a:t>
            </a:r>
            <a:r>
              <a:rPr lang="en-US" sz="1200" b="0" dirty="0" err="1" smtClean="0">
                <a:solidFill>
                  <a:schemeClr val="dk1"/>
                </a:solidFill>
              </a:rPr>
              <a:t>shaga</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lam </a:t>
            </a:r>
            <a:r>
              <a:rPr lang="en-US" sz="1200" b="0" dirty="0" err="1" smtClean="0">
                <a:solidFill>
                  <a:schemeClr val="dk1"/>
                </a:solidFill>
              </a:rPr>
              <a:t>rai</a:t>
            </a:r>
            <a:r>
              <a:rPr lang="en-US" sz="1200" b="0" dirty="0" smtClean="0">
                <a:solidFill>
                  <a:schemeClr val="dk1"/>
                </a:solidFill>
              </a:rPr>
              <a:t> yang </a:t>
            </a:r>
            <a:r>
              <a:rPr lang="en-US" sz="1200" b="0" dirty="0" err="1" smtClean="0">
                <a:solidFill>
                  <a:schemeClr val="dk1"/>
                </a:solidFill>
              </a:rPr>
              <a:t>shanhte</a:t>
            </a:r>
            <a:r>
              <a:rPr lang="en-US" sz="1200" b="0" dirty="0" smtClean="0">
                <a:solidFill>
                  <a:schemeClr val="dk1"/>
                </a:solidFill>
              </a:rPr>
              <a:t> a </a:t>
            </a:r>
            <a:r>
              <a:rPr lang="en-US" sz="1200" b="0" dirty="0" err="1" smtClean="0">
                <a:solidFill>
                  <a:schemeClr val="dk1"/>
                </a:solidFill>
              </a:rPr>
              <a:t>myit</a:t>
            </a:r>
            <a:r>
              <a:rPr lang="en-US" sz="1200" b="0" dirty="0" smtClean="0">
                <a:solidFill>
                  <a:schemeClr val="dk1"/>
                </a:solidFill>
              </a:rPr>
              <a:t> </a:t>
            </a:r>
            <a:r>
              <a:rPr lang="en-US" sz="1200" b="0" dirty="0" err="1" smtClean="0">
                <a:solidFill>
                  <a:schemeClr val="dk1"/>
                </a:solidFill>
              </a:rPr>
              <a:t>hkyam</a:t>
            </a:r>
            <a:r>
              <a:rPr lang="en-US" sz="1200" b="0" dirty="0" smtClean="0">
                <a:solidFill>
                  <a:schemeClr val="dk1"/>
                </a:solidFill>
              </a:rPr>
              <a:t> </a:t>
            </a:r>
            <a:r>
              <a:rPr lang="en-US" sz="1200" b="0" dirty="0" err="1" smtClean="0">
                <a:solidFill>
                  <a:schemeClr val="dk1"/>
                </a:solidFill>
              </a:rPr>
              <a:t>sa</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a:t>
            </a:r>
            <a:r>
              <a:rPr lang="en-US" sz="1200" b="0" dirty="0" err="1" smtClean="0">
                <a:solidFill>
                  <a:schemeClr val="dk1"/>
                </a:solidFill>
              </a:rPr>
              <a:t>aten</a:t>
            </a:r>
            <a:r>
              <a:rPr lang="en-US" sz="1200" b="0" dirty="0" smtClean="0">
                <a:solidFill>
                  <a:schemeClr val="dk1"/>
                </a:solidFill>
              </a:rPr>
              <a:t> du </a:t>
            </a:r>
            <a:r>
              <a:rPr lang="en-US" sz="1200" b="0" dirty="0" err="1" smtClean="0">
                <a:solidFill>
                  <a:schemeClr val="dk1"/>
                </a:solidFill>
              </a:rPr>
              <a:t>hkra</a:t>
            </a:r>
            <a:r>
              <a:rPr lang="en-US" sz="1200" b="0" dirty="0" smtClean="0">
                <a:solidFill>
                  <a:schemeClr val="dk1"/>
                </a:solidFill>
              </a:rPr>
              <a:t> (</a:t>
            </a:r>
            <a:r>
              <a:rPr lang="en-US" sz="1200" b="0" dirty="0" err="1" smtClean="0">
                <a:solidFill>
                  <a:schemeClr val="dk1"/>
                </a:solidFill>
              </a:rPr>
              <a:t>shr</a:t>
            </a:r>
            <a:r>
              <a:rPr lang="en-US" sz="1200" b="0" dirty="0" smtClean="0">
                <a:solidFill>
                  <a:schemeClr val="dk1"/>
                </a:solidFill>
              </a:rPr>
              <a:t>) </a:t>
            </a:r>
            <a:r>
              <a:rPr lang="en-US" sz="1200" b="0" dirty="0" err="1" smtClean="0">
                <a:solidFill>
                  <a:schemeClr val="dk1"/>
                </a:solidFill>
              </a:rPr>
              <a:t>garum</a:t>
            </a:r>
            <a:r>
              <a:rPr lang="en-US" sz="1200" b="0" dirty="0" smtClean="0">
                <a:solidFill>
                  <a:schemeClr val="dk1"/>
                </a:solidFill>
              </a:rPr>
              <a:t> </a:t>
            </a:r>
            <a:r>
              <a:rPr lang="en-US" sz="1200" b="0" dirty="0" err="1" smtClean="0">
                <a:solidFill>
                  <a:schemeClr val="dk1"/>
                </a:solidFill>
              </a:rPr>
              <a:t>lajang</a:t>
            </a:r>
            <a:r>
              <a:rPr lang="en-US" sz="1200" b="0" dirty="0" smtClean="0">
                <a:solidFill>
                  <a:schemeClr val="dk1"/>
                </a:solidFill>
              </a:rPr>
              <a:t> lam </a:t>
            </a:r>
            <a:r>
              <a:rPr lang="en-US" sz="1200" b="0" dirty="0" err="1" smtClean="0">
                <a:solidFill>
                  <a:schemeClr val="dk1"/>
                </a:solidFill>
              </a:rPr>
              <a:t>galaw</a:t>
            </a:r>
            <a:r>
              <a:rPr lang="en-US" sz="1200" b="0" dirty="0" smtClean="0">
                <a:solidFill>
                  <a:schemeClr val="dk1"/>
                </a:solidFill>
              </a:rPr>
              <a:t> </a:t>
            </a:r>
            <a:r>
              <a:rPr lang="en-US" sz="1200" b="0" dirty="0" err="1" smtClean="0">
                <a:solidFill>
                  <a:schemeClr val="dk1"/>
                </a:solidFill>
              </a:rPr>
              <a:t>ya</a:t>
            </a:r>
            <a:r>
              <a:rPr lang="en-US" sz="1200" b="0" dirty="0" smtClean="0">
                <a:solidFill>
                  <a:schemeClr val="dk1"/>
                </a:solidFill>
              </a:rPr>
              <a:t> </a:t>
            </a:r>
            <a:r>
              <a:rPr lang="en-US" sz="1200" b="0" dirty="0" err="1" smtClean="0">
                <a:solidFill>
                  <a:schemeClr val="dk1"/>
                </a:solidFill>
              </a:rPr>
              <a:t>nga</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a:t>
            </a:r>
            <a:r>
              <a:rPr lang="en-US" sz="1200" b="0" dirty="0" err="1" smtClean="0">
                <a:solidFill>
                  <a:schemeClr val="dk1"/>
                </a:solidFill>
              </a:rPr>
              <a:t>ni</a:t>
            </a:r>
            <a:r>
              <a:rPr lang="en-US" sz="1200" b="0" dirty="0" smtClean="0">
                <a:solidFill>
                  <a:schemeClr val="dk1"/>
                </a:solidFill>
              </a:rPr>
              <a:t> </a:t>
            </a:r>
            <a:r>
              <a:rPr lang="en-US" sz="1200" b="0" dirty="0" err="1" smtClean="0">
                <a:solidFill>
                  <a:schemeClr val="dk1"/>
                </a:solidFill>
              </a:rPr>
              <a:t>shanhte</a:t>
            </a:r>
            <a:r>
              <a:rPr lang="en-US" sz="1200" b="0" dirty="0" smtClean="0">
                <a:solidFill>
                  <a:schemeClr val="dk1"/>
                </a:solidFill>
              </a:rPr>
              <a:t> </a:t>
            </a:r>
            <a:r>
              <a:rPr lang="en-US" sz="1200" b="0" dirty="0" err="1" smtClean="0">
                <a:solidFill>
                  <a:schemeClr val="dk1"/>
                </a:solidFill>
              </a:rPr>
              <a:t>hpe</a:t>
            </a:r>
            <a:r>
              <a:rPr lang="en-US" sz="1200" b="0" dirty="0" smtClean="0">
                <a:solidFill>
                  <a:schemeClr val="dk1"/>
                </a:solidFill>
              </a:rPr>
              <a:t> </a:t>
            </a:r>
            <a:r>
              <a:rPr lang="en-US" sz="1200" b="0" dirty="0" err="1" smtClean="0">
                <a:solidFill>
                  <a:schemeClr val="dk1"/>
                </a:solidFill>
              </a:rPr>
              <a:t>dantawk</a:t>
            </a:r>
            <a:r>
              <a:rPr lang="en-US" sz="1200" b="0" dirty="0" smtClean="0">
                <a:solidFill>
                  <a:schemeClr val="dk1"/>
                </a:solidFill>
              </a:rPr>
              <a:t> </a:t>
            </a:r>
            <a:r>
              <a:rPr lang="en-US" sz="1200" b="0" dirty="0" err="1" smtClean="0">
                <a:solidFill>
                  <a:schemeClr val="dk1"/>
                </a:solidFill>
              </a:rPr>
              <a:t>garum</a:t>
            </a:r>
            <a:r>
              <a:rPr lang="en-US" sz="1200" b="0" dirty="0" smtClean="0">
                <a:solidFill>
                  <a:schemeClr val="dk1"/>
                </a:solidFill>
              </a:rPr>
              <a:t> </a:t>
            </a:r>
            <a:r>
              <a:rPr lang="en-US" sz="1200" b="0" dirty="0" err="1" smtClean="0">
                <a:solidFill>
                  <a:schemeClr val="dk1"/>
                </a:solidFill>
              </a:rPr>
              <a:t>ya</a:t>
            </a:r>
            <a:r>
              <a:rPr lang="en-US" sz="1200" b="0" dirty="0" smtClean="0">
                <a:solidFill>
                  <a:schemeClr val="dk1"/>
                </a:solidFill>
              </a:rPr>
              <a:t> </a:t>
            </a:r>
            <a:r>
              <a:rPr lang="en-US" sz="1200" b="0" dirty="0" err="1" smtClean="0">
                <a:solidFill>
                  <a:schemeClr val="dk1"/>
                </a:solidFill>
              </a:rPr>
              <a:t>lu</a:t>
            </a:r>
            <a:r>
              <a:rPr lang="en-US" sz="1200" b="0" dirty="0" smtClean="0">
                <a:solidFill>
                  <a:schemeClr val="dk1"/>
                </a:solidFill>
              </a:rPr>
              <a:t> </a:t>
            </a:r>
            <a:r>
              <a:rPr lang="en-US" sz="1200" b="0" dirty="0" err="1" smtClean="0">
                <a:solidFill>
                  <a:schemeClr val="dk1"/>
                </a:solidFill>
              </a:rPr>
              <a:t>na</a:t>
            </a:r>
            <a:r>
              <a:rPr lang="en-US" sz="1200" b="0" dirty="0" smtClean="0">
                <a:solidFill>
                  <a:schemeClr val="dk1"/>
                </a:solidFill>
              </a:rPr>
              <a:t> </a:t>
            </a:r>
            <a:r>
              <a:rPr lang="en-US" sz="1200" b="0" dirty="0" err="1" smtClean="0">
                <a:solidFill>
                  <a:schemeClr val="dk1"/>
                </a:solidFill>
              </a:rPr>
              <a:t>matu</a:t>
            </a:r>
            <a:r>
              <a:rPr lang="en-US" sz="1200" b="0" dirty="0" smtClean="0">
                <a:solidFill>
                  <a:schemeClr val="dk1"/>
                </a:solidFill>
              </a:rPr>
              <a:t> </a:t>
            </a:r>
            <a:r>
              <a:rPr lang="en-US" sz="1200" b="0" dirty="0" err="1" smtClean="0">
                <a:solidFill>
                  <a:schemeClr val="dk1"/>
                </a:solidFill>
              </a:rPr>
              <a:t>matut</a:t>
            </a:r>
            <a:r>
              <a:rPr lang="en-US" sz="1200" b="0" dirty="0" smtClean="0">
                <a:solidFill>
                  <a:schemeClr val="dk1"/>
                </a:solidFill>
              </a:rPr>
              <a:t> </a:t>
            </a:r>
            <a:r>
              <a:rPr lang="en-US" sz="1200" b="0" dirty="0" err="1" smtClean="0">
                <a:solidFill>
                  <a:schemeClr val="dk1"/>
                </a:solidFill>
              </a:rPr>
              <a:t>mahkai</a:t>
            </a:r>
            <a:r>
              <a:rPr lang="en-US" sz="1200" b="0" dirty="0" smtClean="0">
                <a:solidFill>
                  <a:schemeClr val="dk1"/>
                </a:solidFill>
              </a:rPr>
              <a:t> la </a:t>
            </a:r>
            <a:r>
              <a:rPr lang="en-US" sz="1200" b="0" dirty="0" err="1" smtClean="0">
                <a:solidFill>
                  <a:schemeClr val="dk1"/>
                </a:solidFill>
              </a:rPr>
              <a:t>lu</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a:t>
            </a:r>
            <a:r>
              <a:rPr lang="en-US" sz="1200" b="0" dirty="0" err="1" smtClean="0">
                <a:solidFill>
                  <a:schemeClr val="dk1"/>
                </a:solidFill>
              </a:rPr>
              <a:t>aten</a:t>
            </a:r>
            <a:r>
              <a:rPr lang="en-US" sz="1200" b="0" dirty="0" smtClean="0">
                <a:solidFill>
                  <a:schemeClr val="dk1"/>
                </a:solidFill>
              </a:rPr>
              <a:t> du </a:t>
            </a:r>
            <a:r>
              <a:rPr lang="en-US" sz="1200" b="0" dirty="0" err="1" smtClean="0">
                <a:solidFill>
                  <a:schemeClr val="dk1"/>
                </a:solidFill>
              </a:rPr>
              <a:t>hkra</a:t>
            </a:r>
            <a:r>
              <a:rPr lang="en-US" sz="1200" b="0" dirty="0" smtClean="0">
                <a:solidFill>
                  <a:schemeClr val="dk1"/>
                </a:solidFill>
              </a:rPr>
              <a:t> phone </a:t>
            </a:r>
            <a:r>
              <a:rPr lang="en-US" sz="1200" b="0" dirty="0" err="1" smtClean="0">
                <a:solidFill>
                  <a:schemeClr val="dk1"/>
                </a:solidFill>
              </a:rPr>
              <a:t>hte</a:t>
            </a:r>
            <a:r>
              <a:rPr lang="en-US" sz="1200" b="0" dirty="0" smtClean="0">
                <a:solidFill>
                  <a:schemeClr val="dk1"/>
                </a:solidFill>
              </a:rPr>
              <a:t> </a:t>
            </a:r>
            <a:r>
              <a:rPr lang="en-US" sz="1200" b="0" dirty="0" err="1" smtClean="0">
                <a:solidFill>
                  <a:schemeClr val="dk1"/>
                </a:solidFill>
              </a:rPr>
              <a:t>matut</a:t>
            </a:r>
            <a:r>
              <a:rPr lang="en-US" sz="1200" b="0" dirty="0" smtClean="0">
                <a:solidFill>
                  <a:schemeClr val="dk1"/>
                </a:solidFill>
              </a:rPr>
              <a:t> </a:t>
            </a:r>
            <a:r>
              <a:rPr lang="en-US" sz="1200" b="0" dirty="0" err="1" smtClean="0">
                <a:solidFill>
                  <a:schemeClr val="dk1"/>
                </a:solidFill>
              </a:rPr>
              <a:t>mahkai</a:t>
            </a:r>
            <a:r>
              <a:rPr lang="en-US" sz="1200" b="0" dirty="0" smtClean="0">
                <a:solidFill>
                  <a:schemeClr val="dk1"/>
                </a:solidFill>
              </a:rPr>
              <a:t> </a:t>
            </a:r>
            <a:r>
              <a:rPr lang="en-US" sz="1200" b="0" dirty="0" err="1" smtClean="0">
                <a:solidFill>
                  <a:schemeClr val="dk1"/>
                </a:solidFill>
              </a:rPr>
              <a:t>nga</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lam </a:t>
            </a:r>
            <a:r>
              <a:rPr lang="en-US" sz="1200" b="0" dirty="0" err="1" smtClean="0">
                <a:solidFill>
                  <a:schemeClr val="dk1"/>
                </a:solidFill>
              </a:rPr>
              <a:t>nmat</a:t>
            </a:r>
            <a:r>
              <a:rPr lang="en-US" sz="1200" b="0" dirty="0" smtClean="0">
                <a:solidFill>
                  <a:schemeClr val="dk1"/>
                </a:solidFill>
              </a:rPr>
              <a:t> </a:t>
            </a:r>
            <a:r>
              <a:rPr lang="en-US" sz="1200" b="0" dirty="0" err="1" smtClean="0">
                <a:solidFill>
                  <a:schemeClr val="dk1"/>
                </a:solidFill>
              </a:rPr>
              <a:t>na</a:t>
            </a:r>
            <a:r>
              <a:rPr lang="en-US" sz="1200" b="0" dirty="0" smtClean="0">
                <a:solidFill>
                  <a:schemeClr val="dk1"/>
                </a:solidFill>
              </a:rPr>
              <a:t> </a:t>
            </a:r>
            <a:r>
              <a:rPr lang="en-US" sz="1200" b="0" dirty="0" err="1" smtClean="0">
                <a:solidFill>
                  <a:schemeClr val="dk1"/>
                </a:solidFill>
              </a:rPr>
              <a:t>ahkyak</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a:t>
            </a:r>
          </a:p>
          <a:p>
            <a:pPr marL="457200" marR="0" lvl="0" indent="-457200" algn="l" rtl="0">
              <a:lnSpc>
                <a:spcPct val="150000"/>
              </a:lnSpc>
              <a:spcBef>
                <a:spcPts val="0"/>
              </a:spcBef>
              <a:spcAft>
                <a:spcPts val="0"/>
              </a:spcAft>
              <a:buClr>
                <a:schemeClr val="dk1"/>
              </a:buClr>
              <a:buSzPts val="2800"/>
              <a:buFont typeface="Arial"/>
              <a:buChar char="•"/>
            </a:pPr>
            <a:r>
              <a:rPr lang="en-US" sz="1200" b="0" i="0" u="none" strike="noStrike" cap="none" dirty="0" err="1" smtClean="0">
                <a:solidFill>
                  <a:schemeClr val="dk1"/>
                </a:solidFill>
                <a:latin typeface="Arial"/>
                <a:ea typeface="Arial"/>
                <a:cs typeface="Arial"/>
                <a:sym typeface="Arial"/>
              </a:rPr>
              <a:t>Shanhte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manu</a:t>
            </a:r>
            <a:r>
              <a:rPr lang="en-US" sz="1200" b="0" i="0" u="none" strike="noStrike" cap="none" dirty="0" smtClean="0">
                <a:solidFill>
                  <a:schemeClr val="dk1"/>
                </a:solidFill>
                <a:latin typeface="Arial"/>
                <a:ea typeface="Arial"/>
                <a:cs typeface="Arial"/>
                <a:sym typeface="Arial"/>
              </a:rPr>
              <a:t> n-</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na</a:t>
            </a:r>
            <a:r>
              <a:rPr lang="en-US" sz="1200" b="0" i="0" u="none" strike="noStrike" cap="none" dirty="0" smtClean="0">
                <a:solidFill>
                  <a:schemeClr val="dk1"/>
                </a:solidFill>
                <a:latin typeface="Arial"/>
                <a:ea typeface="Arial"/>
                <a:cs typeface="Arial"/>
                <a:sym typeface="Arial"/>
              </a:rPr>
              <a:t> lam </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n-</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a:t>
            </a:r>
            <a:r>
              <a:rPr lang="en-US" sz="1200" b="0" i="0" u="none" strike="noStrike" cap="none" dirty="0" smtClean="0">
                <a:solidFill>
                  <a:schemeClr val="dk1"/>
                </a:solidFill>
                <a:latin typeface="Arial"/>
                <a:ea typeface="Arial"/>
                <a:cs typeface="Arial"/>
                <a:sym typeface="Arial"/>
              </a:rPr>
              <a:t>san </a:t>
            </a:r>
            <a:r>
              <a:rPr lang="en-US" sz="1200" b="0" i="0" u="none" strike="noStrike" cap="none" dirty="0" err="1" smtClean="0">
                <a:solidFill>
                  <a:schemeClr val="dk1"/>
                </a:solidFill>
                <a:latin typeface="Arial"/>
                <a:ea typeface="Arial"/>
                <a:cs typeface="Arial"/>
                <a:sym typeface="Arial"/>
              </a:rPr>
              <a:t>jep</a:t>
            </a:r>
            <a:r>
              <a:rPr lang="en-US" sz="1200" b="0" i="0" u="none" strike="noStrike" cap="none" dirty="0" smtClean="0">
                <a:solidFill>
                  <a:schemeClr val="dk1"/>
                </a:solidFill>
                <a:latin typeface="Arial"/>
                <a:ea typeface="Arial"/>
                <a:cs typeface="Arial"/>
                <a:sym typeface="Arial"/>
              </a:rPr>
              <a:t> u.</a:t>
            </a:r>
            <a:endParaRPr lang="en-US" b="0" dirty="0" smtClean="0"/>
          </a:p>
          <a:p>
            <a:pPr marL="0" lvl="0" indent="0" algn="l" rtl="0">
              <a:lnSpc>
                <a:spcPct val="100000"/>
              </a:lnSpc>
              <a:spcBef>
                <a:spcPts val="0"/>
              </a:spcBef>
              <a:spcAft>
                <a:spcPts val="0"/>
              </a:spcAft>
              <a:buSzPts val="1400"/>
              <a:buNone/>
            </a:pPr>
            <a:endParaRPr b="0" dirty="0"/>
          </a:p>
        </p:txBody>
      </p:sp>
      <p:sp>
        <p:nvSpPr>
          <p:cNvPr id="498" name="Google Shape;49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err="1" smtClean="0">
                <a:solidFill>
                  <a:schemeClr val="dk1"/>
                </a:solidFill>
                <a:latin typeface="Arial"/>
                <a:ea typeface="Arial"/>
                <a:cs typeface="Arial"/>
                <a:sym typeface="Arial"/>
              </a:rPr>
              <a:t>Myit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tsam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pu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ba</a:t>
            </a:r>
            <a:r>
              <a:rPr lang="en-US" sz="1200" b="0" i="0" u="none" strike="noStrike" cap="none" dirty="0" smtClean="0">
                <a:solidFill>
                  <a:schemeClr val="dk1"/>
                </a:solidFill>
                <a:latin typeface="Arial"/>
                <a:ea typeface="Arial"/>
                <a:cs typeface="Arial"/>
                <a:sym typeface="Arial"/>
              </a:rPr>
              <a:t> lam </a:t>
            </a:r>
            <a:r>
              <a:rPr lang="en-US" sz="1200" b="0" i="0" u="none" strike="noStrike" cap="none" dirty="0" err="1" smtClean="0">
                <a:solidFill>
                  <a:schemeClr val="dk1"/>
                </a:solidFill>
                <a:latin typeface="Arial"/>
                <a:ea typeface="Arial"/>
                <a:cs typeface="Arial"/>
                <a:sym typeface="Arial"/>
              </a:rPr>
              <a:t>hkam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nga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ni</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hpe</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garum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ya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ai</a:t>
            </a:r>
            <a:r>
              <a:rPr lang="en-US" sz="1200" b="0" i="0" u="none" strike="noStrike" cap="none" dirty="0" smtClean="0">
                <a:solidFill>
                  <a:schemeClr val="dk1"/>
                </a:solidFill>
                <a:latin typeface="Arial"/>
                <a:ea typeface="Arial"/>
                <a:cs typeface="Arial"/>
                <a:sym typeface="Arial"/>
              </a:rPr>
              <a:t> lam </a:t>
            </a:r>
            <a:r>
              <a:rPr lang="en-US" sz="1200" b="0" i="0" u="none" strike="noStrike" cap="none" dirty="0" err="1" smtClean="0">
                <a:solidFill>
                  <a:schemeClr val="dk1"/>
                </a:solidFill>
                <a:latin typeface="Arial"/>
                <a:ea typeface="Arial"/>
                <a:cs typeface="Arial"/>
                <a:sym typeface="Arial"/>
              </a:rPr>
              <a:t>gaw</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tinang</a:t>
            </a:r>
            <a:r>
              <a:rPr lang="en-US" sz="1200" b="0" i="0" u="none" strike="noStrike" cap="none" dirty="0" smtClean="0">
                <a:solidFill>
                  <a:schemeClr val="dk1"/>
                </a:solidFill>
                <a:latin typeface="Arial"/>
                <a:ea typeface="Arial"/>
                <a:cs typeface="Arial"/>
                <a:sym typeface="Arial"/>
              </a:rPr>
              <a:t> a </a:t>
            </a:r>
            <a:r>
              <a:rPr lang="en-US" sz="1200" b="0" dirty="0" err="1" smtClean="0">
                <a:solidFill>
                  <a:schemeClr val="dk1"/>
                </a:solidFill>
              </a:rPr>
              <a:t>matu</a:t>
            </a:r>
            <a:r>
              <a:rPr lang="en-US" sz="1200" b="0" dirty="0" smtClean="0">
                <a:solidFill>
                  <a:schemeClr val="dk1"/>
                </a:solidFill>
              </a:rPr>
              <a:t> </a:t>
            </a:r>
            <a:r>
              <a:rPr lang="en-US" sz="1200" b="0" dirty="0" err="1" smtClean="0">
                <a:solidFill>
                  <a:schemeClr val="dk1"/>
                </a:solidFill>
              </a:rPr>
              <a:t>mung</a:t>
            </a:r>
            <a:r>
              <a:rPr lang="en-US" sz="1200" b="0" dirty="0" smtClean="0">
                <a:solidFill>
                  <a:schemeClr val="dk1"/>
                </a:solidFill>
              </a:rPr>
              <a:t> </a:t>
            </a:r>
            <a:r>
              <a:rPr lang="en-US" sz="1200" b="0" dirty="0" err="1" smtClean="0">
                <a:solidFill>
                  <a:schemeClr val="dk1"/>
                </a:solidFill>
              </a:rPr>
              <a:t>myit</a:t>
            </a:r>
            <a:r>
              <a:rPr lang="en-US" sz="1200" b="0" dirty="0" smtClean="0">
                <a:solidFill>
                  <a:schemeClr val="dk1"/>
                </a:solidFill>
              </a:rPr>
              <a:t> </a:t>
            </a:r>
            <a:r>
              <a:rPr lang="en-US" sz="1200" b="0" dirty="0" err="1" smtClean="0">
                <a:solidFill>
                  <a:schemeClr val="dk1"/>
                </a:solidFill>
              </a:rPr>
              <a:t>pu</a:t>
            </a:r>
            <a:r>
              <a:rPr lang="en-US" sz="1200" b="0" dirty="0" smtClean="0">
                <a:solidFill>
                  <a:schemeClr val="dk1"/>
                </a:solidFill>
              </a:rPr>
              <a:t> </a:t>
            </a:r>
            <a:r>
              <a:rPr lang="en-US" sz="1200" b="0" dirty="0" err="1" smtClean="0">
                <a:solidFill>
                  <a:schemeClr val="dk1"/>
                </a:solidFill>
              </a:rPr>
              <a:t>ba</a:t>
            </a:r>
            <a:r>
              <a:rPr lang="en-US" sz="1200" b="0" dirty="0" smtClean="0">
                <a:solidFill>
                  <a:schemeClr val="dk1"/>
                </a:solidFill>
              </a:rPr>
              <a:t> lam </a:t>
            </a:r>
            <a:r>
              <a:rPr lang="en-US" sz="1200" b="0" dirty="0" err="1" smtClean="0">
                <a:solidFill>
                  <a:schemeClr val="dk1"/>
                </a:solidFill>
              </a:rPr>
              <a:t>byin</a:t>
            </a:r>
            <a:r>
              <a:rPr lang="en-US" sz="1200" b="0" dirty="0" smtClean="0">
                <a:solidFill>
                  <a:schemeClr val="dk1"/>
                </a:solidFill>
              </a:rPr>
              <a:t> </a:t>
            </a:r>
            <a:r>
              <a:rPr lang="en-US" sz="1200" b="0" dirty="0" err="1" smtClean="0">
                <a:solidFill>
                  <a:schemeClr val="dk1"/>
                </a:solidFill>
              </a:rPr>
              <a:t>chye</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Dai </a:t>
            </a:r>
            <a:r>
              <a:rPr lang="en-US" sz="1200" b="0" dirty="0" err="1" smtClean="0">
                <a:solidFill>
                  <a:schemeClr val="dk1"/>
                </a:solidFill>
              </a:rPr>
              <a:t>majaw</a:t>
            </a:r>
            <a:r>
              <a:rPr lang="en-US" sz="1200" b="0" dirty="0" smtClean="0">
                <a:solidFill>
                  <a:schemeClr val="dk1"/>
                </a:solidFill>
              </a:rPr>
              <a:t> </a:t>
            </a:r>
            <a:r>
              <a:rPr lang="en-US" sz="1200" b="0" dirty="0" err="1" smtClean="0">
                <a:solidFill>
                  <a:schemeClr val="dk1"/>
                </a:solidFill>
              </a:rPr>
              <a:t>ra</a:t>
            </a:r>
            <a:r>
              <a:rPr lang="en-US" sz="1200" b="0" dirty="0" smtClean="0">
                <a:solidFill>
                  <a:schemeClr val="dk1"/>
                </a:solidFill>
              </a:rPr>
              <a:t> </a:t>
            </a:r>
            <a:r>
              <a:rPr lang="en-US" sz="1200" b="0" dirty="0" err="1" smtClean="0">
                <a:solidFill>
                  <a:schemeClr val="dk1"/>
                </a:solidFill>
              </a:rPr>
              <a:t>ahkyak</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a:t>
            </a:r>
            <a:r>
              <a:rPr lang="en-US" sz="1200" b="0" dirty="0" err="1" smtClean="0">
                <a:solidFill>
                  <a:schemeClr val="dk1"/>
                </a:solidFill>
              </a:rPr>
              <a:t>garum</a:t>
            </a:r>
            <a:r>
              <a:rPr lang="en-US" sz="1200" b="0" dirty="0" smtClean="0">
                <a:solidFill>
                  <a:schemeClr val="dk1"/>
                </a:solidFill>
              </a:rPr>
              <a:t> </a:t>
            </a:r>
            <a:r>
              <a:rPr lang="en-US" sz="1200" b="0" dirty="0" err="1" smtClean="0">
                <a:solidFill>
                  <a:schemeClr val="dk1"/>
                </a:solidFill>
              </a:rPr>
              <a:t>shingtau</a:t>
            </a:r>
            <a:r>
              <a:rPr lang="en-US" sz="1200" b="0" dirty="0" smtClean="0">
                <a:solidFill>
                  <a:schemeClr val="dk1"/>
                </a:solidFill>
              </a:rPr>
              <a:t> lam jaw </a:t>
            </a:r>
            <a:r>
              <a:rPr lang="en-US" sz="1200" b="0" dirty="0" err="1" smtClean="0">
                <a:solidFill>
                  <a:schemeClr val="dk1"/>
                </a:solidFill>
              </a:rPr>
              <a:t>ya</a:t>
            </a:r>
            <a:r>
              <a:rPr lang="en-US" sz="1200" b="0" dirty="0" smtClean="0">
                <a:solidFill>
                  <a:schemeClr val="dk1"/>
                </a:solidFill>
              </a:rPr>
              <a:t> </a:t>
            </a:r>
            <a:r>
              <a:rPr lang="en-US" sz="1200" b="0" dirty="0" err="1" smtClean="0">
                <a:solidFill>
                  <a:schemeClr val="dk1"/>
                </a:solidFill>
              </a:rPr>
              <a:t>ngut</a:t>
            </a:r>
            <a:r>
              <a:rPr lang="en-US" sz="1200" b="0" dirty="0" smtClean="0">
                <a:solidFill>
                  <a:schemeClr val="dk1"/>
                </a:solidFill>
              </a:rPr>
              <a:t> yang </a:t>
            </a:r>
            <a:r>
              <a:rPr lang="en-US" sz="1200" b="0" dirty="0" err="1" smtClean="0">
                <a:solidFill>
                  <a:schemeClr val="dk1"/>
                </a:solidFill>
              </a:rPr>
              <a:t>tinang</a:t>
            </a:r>
            <a:r>
              <a:rPr lang="en-US" sz="1200" b="0" dirty="0" smtClean="0">
                <a:solidFill>
                  <a:schemeClr val="dk1"/>
                </a:solidFill>
              </a:rPr>
              <a:t> </a:t>
            </a:r>
            <a:r>
              <a:rPr lang="en-US" sz="1200" b="0" dirty="0" err="1" smtClean="0">
                <a:solidFill>
                  <a:schemeClr val="dk1"/>
                </a:solidFill>
              </a:rPr>
              <a:t>hkum</a:t>
            </a:r>
            <a:r>
              <a:rPr lang="en-US" sz="1200" b="0" dirty="0" smtClean="0">
                <a:solidFill>
                  <a:schemeClr val="dk1"/>
                </a:solidFill>
              </a:rPr>
              <a:t>  </a:t>
            </a:r>
            <a:r>
              <a:rPr lang="en-US" sz="1200" b="0" dirty="0" err="1" smtClean="0">
                <a:solidFill>
                  <a:schemeClr val="dk1"/>
                </a:solidFill>
              </a:rPr>
              <a:t>hpe</a:t>
            </a:r>
            <a:r>
              <a:rPr lang="en-US" sz="1200" b="0" dirty="0" smtClean="0">
                <a:solidFill>
                  <a:schemeClr val="dk1"/>
                </a:solidFill>
              </a:rPr>
              <a:t> </a:t>
            </a:r>
            <a:r>
              <a:rPr lang="en-US" sz="1200" b="0" dirty="0" err="1" smtClean="0">
                <a:solidFill>
                  <a:schemeClr val="dk1"/>
                </a:solidFill>
              </a:rPr>
              <a:t>lanu</a:t>
            </a:r>
            <a:r>
              <a:rPr lang="en-US" sz="1200" b="0" dirty="0" smtClean="0">
                <a:solidFill>
                  <a:schemeClr val="dk1"/>
                </a:solidFill>
              </a:rPr>
              <a:t> </a:t>
            </a:r>
            <a:r>
              <a:rPr lang="en-US" sz="1200" b="0" dirty="0" err="1" smtClean="0">
                <a:solidFill>
                  <a:schemeClr val="dk1"/>
                </a:solidFill>
              </a:rPr>
              <a:t>lahku</a:t>
            </a:r>
            <a:r>
              <a:rPr lang="en-US" sz="1200" b="0" dirty="0" smtClean="0">
                <a:solidFill>
                  <a:schemeClr val="dk1"/>
                </a:solidFill>
              </a:rPr>
              <a:t> la </a:t>
            </a:r>
            <a:r>
              <a:rPr lang="en-US" sz="1200" b="0" dirty="0" err="1" smtClean="0">
                <a:solidFill>
                  <a:schemeClr val="dk1"/>
                </a:solidFill>
              </a:rPr>
              <a:t>na</a:t>
            </a:r>
            <a:r>
              <a:rPr lang="en-US" sz="1200" b="0" dirty="0" smtClean="0">
                <a:solidFill>
                  <a:schemeClr val="dk1"/>
                </a:solidFill>
              </a:rPr>
              <a:t> </a:t>
            </a:r>
            <a:r>
              <a:rPr lang="en-US" sz="1200" b="0" dirty="0" err="1" smtClean="0">
                <a:solidFill>
                  <a:schemeClr val="dk1"/>
                </a:solidFill>
              </a:rPr>
              <a:t>matu</a:t>
            </a:r>
            <a:r>
              <a:rPr lang="en-US" sz="1200" b="0" dirty="0" smtClean="0">
                <a:solidFill>
                  <a:schemeClr val="dk1"/>
                </a:solidFill>
              </a:rPr>
              <a:t> </a:t>
            </a:r>
            <a:r>
              <a:rPr lang="en-US" sz="1200" b="0" dirty="0" err="1" smtClean="0">
                <a:solidFill>
                  <a:schemeClr val="dk1"/>
                </a:solidFill>
              </a:rPr>
              <a:t>mung</a:t>
            </a:r>
            <a:r>
              <a:rPr lang="en-US" sz="1200" b="0" dirty="0" smtClean="0">
                <a:solidFill>
                  <a:schemeClr val="dk1"/>
                </a:solidFill>
              </a:rPr>
              <a:t> </a:t>
            </a:r>
            <a:r>
              <a:rPr lang="en-US" sz="1200" b="0" dirty="0" err="1" smtClean="0">
                <a:solidFill>
                  <a:schemeClr val="dk1"/>
                </a:solidFill>
              </a:rPr>
              <a:t>ahkyak</a:t>
            </a:r>
            <a:r>
              <a:rPr lang="en-US" sz="1200" b="0" dirty="0" smtClean="0">
                <a:solidFill>
                  <a:schemeClr val="dk1"/>
                </a:solidFill>
              </a:rPr>
              <a:t> </a:t>
            </a:r>
            <a:r>
              <a:rPr lang="en-US" sz="1200" b="0" dirty="0" err="1" smtClean="0">
                <a:solidFill>
                  <a:schemeClr val="dk1"/>
                </a:solidFill>
              </a:rPr>
              <a:t>nga</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a:t>
            </a:r>
            <a:r>
              <a:rPr lang="en-US" sz="1200" b="0" dirty="0" err="1" smtClean="0">
                <a:solidFill>
                  <a:schemeClr val="dk1"/>
                </a:solidFill>
              </a:rPr>
              <a:t>Ndai</a:t>
            </a:r>
            <a:r>
              <a:rPr lang="en-US" sz="1200" b="0" dirty="0" smtClean="0">
                <a:solidFill>
                  <a:schemeClr val="dk1"/>
                </a:solidFill>
              </a:rPr>
              <a:t> </a:t>
            </a:r>
            <a:r>
              <a:rPr lang="en-US" sz="1200" b="0" dirty="0" err="1" smtClean="0">
                <a:solidFill>
                  <a:schemeClr val="dk1"/>
                </a:solidFill>
              </a:rPr>
              <a:t>gaw</a:t>
            </a:r>
            <a:r>
              <a:rPr lang="en-US" sz="1200" b="0" dirty="0" smtClean="0">
                <a:solidFill>
                  <a:schemeClr val="dk1"/>
                </a:solidFill>
              </a:rPr>
              <a:t> </a:t>
            </a:r>
            <a:r>
              <a:rPr lang="en-US" sz="1200" b="0" dirty="0" err="1" smtClean="0">
                <a:solidFill>
                  <a:schemeClr val="dk1"/>
                </a:solidFill>
              </a:rPr>
              <a:t>byin</a:t>
            </a:r>
            <a:r>
              <a:rPr lang="en-US" sz="1200" b="0" dirty="0" smtClean="0">
                <a:solidFill>
                  <a:schemeClr val="dk1"/>
                </a:solidFill>
              </a:rPr>
              <a:t> </a:t>
            </a:r>
            <a:r>
              <a:rPr lang="en-US" sz="1200" b="0" dirty="0" err="1" smtClean="0">
                <a:solidFill>
                  <a:schemeClr val="dk1"/>
                </a:solidFill>
              </a:rPr>
              <a:t>chye</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lam </a:t>
            </a:r>
            <a:r>
              <a:rPr lang="en-US" sz="1200" b="0" dirty="0" err="1" smtClean="0">
                <a:solidFill>
                  <a:schemeClr val="dk1"/>
                </a:solidFill>
              </a:rPr>
              <a:t>ni</a:t>
            </a:r>
            <a:r>
              <a:rPr lang="en-US" sz="1200" b="0" dirty="0" smtClean="0">
                <a:solidFill>
                  <a:schemeClr val="dk1"/>
                </a:solidFill>
              </a:rPr>
              <a:t> </a:t>
            </a:r>
            <a:r>
              <a:rPr lang="en-US" sz="1200" b="0" dirty="0" err="1" smtClean="0">
                <a:solidFill>
                  <a:schemeClr val="dk1"/>
                </a:solidFill>
              </a:rPr>
              <a:t>rai</a:t>
            </a:r>
            <a:r>
              <a:rPr lang="en-US" sz="1200" b="0" dirty="0" smtClean="0">
                <a:solidFill>
                  <a:schemeClr val="dk1"/>
                </a:solidFill>
              </a:rPr>
              <a:t> n-</a:t>
            </a:r>
            <a:r>
              <a:rPr lang="en-US" sz="1200" b="0" dirty="0" err="1" smtClean="0">
                <a:solidFill>
                  <a:schemeClr val="dk1"/>
                </a:solidFill>
              </a:rPr>
              <a:t>na</a:t>
            </a:r>
            <a:r>
              <a:rPr lang="en-US" sz="1200" b="0" dirty="0" smtClean="0">
                <a:solidFill>
                  <a:schemeClr val="dk1"/>
                </a:solidFill>
              </a:rPr>
              <a:t> </a:t>
            </a:r>
            <a:r>
              <a:rPr lang="en-US" sz="1200" b="0" dirty="0" err="1" smtClean="0">
                <a:solidFill>
                  <a:schemeClr val="dk1"/>
                </a:solidFill>
              </a:rPr>
              <a:t>galaw</a:t>
            </a:r>
            <a:r>
              <a:rPr lang="en-US" sz="1200" b="0" dirty="0" smtClean="0">
                <a:solidFill>
                  <a:schemeClr val="dk1"/>
                </a:solidFill>
              </a:rPr>
              <a:t> </a:t>
            </a:r>
            <a:r>
              <a:rPr lang="en-US" sz="1200" b="0" dirty="0" err="1" smtClean="0">
                <a:solidFill>
                  <a:schemeClr val="dk1"/>
                </a:solidFill>
              </a:rPr>
              <a:t>na</a:t>
            </a:r>
            <a:r>
              <a:rPr lang="en-US" sz="1200" b="0" dirty="0" smtClean="0">
                <a:solidFill>
                  <a:schemeClr val="dk1"/>
                </a:solidFill>
              </a:rPr>
              <a:t> </a:t>
            </a:r>
            <a:r>
              <a:rPr lang="en-US" sz="1200" b="0" dirty="0" err="1" smtClean="0">
                <a:solidFill>
                  <a:schemeClr val="dk1"/>
                </a:solidFill>
              </a:rPr>
              <a:t>matu</a:t>
            </a:r>
            <a:r>
              <a:rPr lang="en-US" sz="1200" b="0" dirty="0" smtClean="0">
                <a:solidFill>
                  <a:schemeClr val="dk1"/>
                </a:solidFill>
              </a:rPr>
              <a:t> lit </a:t>
            </a:r>
            <a:r>
              <a:rPr lang="en-US" sz="1200" b="0" dirty="0" err="1" smtClean="0">
                <a:solidFill>
                  <a:schemeClr val="dk1"/>
                </a:solidFill>
              </a:rPr>
              <a:t>nga</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 lam </a:t>
            </a:r>
            <a:r>
              <a:rPr lang="en-US" sz="1200" b="0" dirty="0" err="1" smtClean="0">
                <a:solidFill>
                  <a:schemeClr val="dk1"/>
                </a:solidFill>
              </a:rPr>
              <a:t>ni</a:t>
            </a:r>
            <a:r>
              <a:rPr lang="en-US" sz="1200" b="0" dirty="0" smtClean="0">
                <a:solidFill>
                  <a:schemeClr val="dk1"/>
                </a:solidFill>
              </a:rPr>
              <a:t> </a:t>
            </a:r>
            <a:r>
              <a:rPr lang="en-US" sz="1200" b="0" dirty="0" err="1" smtClean="0">
                <a:solidFill>
                  <a:schemeClr val="dk1"/>
                </a:solidFill>
              </a:rPr>
              <a:t>rai</a:t>
            </a:r>
            <a:r>
              <a:rPr lang="en-US" sz="1200" b="0" dirty="0" smtClean="0">
                <a:solidFill>
                  <a:schemeClr val="dk1"/>
                </a:solidFill>
              </a:rPr>
              <a:t> </a:t>
            </a:r>
            <a:r>
              <a:rPr lang="en-US" sz="1200" b="0" dirty="0" err="1" smtClean="0">
                <a:solidFill>
                  <a:schemeClr val="dk1"/>
                </a:solidFill>
              </a:rPr>
              <a:t>nga</a:t>
            </a:r>
            <a:r>
              <a:rPr lang="en-US" sz="1200" b="0" dirty="0" smtClean="0">
                <a:solidFill>
                  <a:schemeClr val="dk1"/>
                </a:solidFill>
              </a:rPr>
              <a:t> </a:t>
            </a:r>
            <a:r>
              <a:rPr lang="en-US" sz="1200" b="0" dirty="0" err="1" smtClean="0">
                <a:solidFill>
                  <a:schemeClr val="dk1"/>
                </a:solidFill>
              </a:rPr>
              <a:t>ai</a:t>
            </a:r>
            <a:r>
              <a:rPr lang="en-US" sz="1200" b="0" dirty="0" smtClean="0">
                <a:solidFill>
                  <a:schemeClr val="dk1"/>
                </a:solidFill>
              </a:rPr>
              <a:t>.</a:t>
            </a:r>
            <a:endParaRPr b="0" dirty="0"/>
          </a:p>
        </p:txBody>
      </p:sp>
      <p:sp>
        <p:nvSpPr>
          <p:cNvPr id="506" name="Google Shape;506;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err="1" smtClean="0">
                <a:solidFill>
                  <a:schemeClr val="dk1"/>
                </a:solidFill>
                <a:latin typeface="Arial"/>
                <a:ea typeface="Arial"/>
                <a:cs typeface="Arial"/>
                <a:sym typeface="Arial"/>
              </a:rPr>
              <a:t>Myit</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tsam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pu</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ba</a:t>
            </a:r>
            <a:r>
              <a:rPr lang="en-US" sz="1200" b="0" i="0" u="none" strike="noStrike" cap="none" dirty="0" smtClean="0">
                <a:solidFill>
                  <a:schemeClr val="dk1"/>
                </a:solidFill>
                <a:latin typeface="Arial"/>
                <a:ea typeface="Arial"/>
                <a:cs typeface="Arial"/>
                <a:sym typeface="Arial"/>
              </a:rPr>
              <a:t> lam </a:t>
            </a:r>
            <a:r>
              <a:rPr lang="en-US" sz="1200" b="0" i="0" u="none" strike="noStrike" cap="none" dirty="0" err="1" smtClean="0">
                <a:solidFill>
                  <a:schemeClr val="dk1"/>
                </a:solidFill>
                <a:latin typeface="Arial"/>
                <a:ea typeface="Arial"/>
                <a:cs typeface="Arial"/>
                <a:sym typeface="Arial"/>
              </a:rPr>
              <a:t>laja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lana</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hkam</a:t>
            </a:r>
            <a:r>
              <a:rPr lang="en-US" sz="1200" b="0" i="0" u="none" strike="noStrike" cap="none" dirty="0" smtClean="0">
                <a:solidFill>
                  <a:schemeClr val="dk1"/>
                </a:solidFill>
                <a:latin typeface="Arial"/>
                <a:ea typeface="Arial"/>
                <a:cs typeface="Arial"/>
                <a:sym typeface="Arial"/>
              </a:rPr>
              <a:t> </a:t>
            </a:r>
            <a:r>
              <a:rPr lang="en-US" sz="1200" b="0" i="0" u="none" strike="noStrike" cap="none" dirty="0" err="1" smtClean="0">
                <a:solidFill>
                  <a:schemeClr val="dk1"/>
                </a:solidFill>
                <a:latin typeface="Arial"/>
                <a:ea typeface="Arial"/>
                <a:cs typeface="Arial"/>
                <a:sym typeface="Arial"/>
              </a:rPr>
              <a:t>sha</a:t>
            </a:r>
            <a:r>
              <a:rPr lang="en-US" sz="1200" b="0" i="0" u="none" strike="noStrike" cap="none" dirty="0" smtClean="0">
                <a:solidFill>
                  <a:schemeClr val="dk1"/>
                </a:solidFill>
                <a:latin typeface="Arial"/>
                <a:ea typeface="Arial"/>
                <a:cs typeface="Arial"/>
                <a:sym typeface="Arial"/>
              </a:rPr>
              <a:t> </a:t>
            </a:r>
            <a:r>
              <a:rPr lang="en-US" sz="1200" dirty="0" err="1" smtClean="0">
                <a:solidFill>
                  <a:schemeClr val="dk1"/>
                </a:solidFill>
              </a:rPr>
              <a:t>nga</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 </a:t>
            </a:r>
            <a:r>
              <a:rPr lang="en-US" sz="1200" dirty="0" err="1" smtClean="0">
                <a:solidFill>
                  <a:schemeClr val="dk1"/>
                </a:solidFill>
              </a:rPr>
              <a:t>ni</a:t>
            </a:r>
            <a:r>
              <a:rPr lang="en-US" sz="1200" dirty="0" smtClean="0">
                <a:solidFill>
                  <a:schemeClr val="dk1"/>
                </a:solidFill>
              </a:rPr>
              <a:t> </a:t>
            </a:r>
            <a:r>
              <a:rPr lang="en-US" sz="1200" dirty="0" err="1" smtClean="0">
                <a:solidFill>
                  <a:schemeClr val="dk1"/>
                </a:solidFill>
              </a:rPr>
              <a:t>hpe</a:t>
            </a:r>
            <a:r>
              <a:rPr lang="en-US" sz="1200" dirty="0" smtClean="0">
                <a:solidFill>
                  <a:schemeClr val="dk1"/>
                </a:solidFill>
              </a:rPr>
              <a:t> </a:t>
            </a:r>
            <a:r>
              <a:rPr lang="en-US" sz="1200" dirty="0" err="1" smtClean="0">
                <a:solidFill>
                  <a:schemeClr val="dk1"/>
                </a:solidFill>
              </a:rPr>
              <a:t>garum</a:t>
            </a:r>
            <a:r>
              <a:rPr lang="en-US" sz="1200" dirty="0" smtClean="0">
                <a:solidFill>
                  <a:schemeClr val="dk1"/>
                </a:solidFill>
              </a:rPr>
              <a:t> </a:t>
            </a:r>
            <a:r>
              <a:rPr lang="en-US" sz="1200" dirty="0" err="1" smtClean="0">
                <a:solidFill>
                  <a:schemeClr val="dk1"/>
                </a:solidFill>
              </a:rPr>
              <a:t>ya</a:t>
            </a:r>
            <a:r>
              <a:rPr lang="en-US" sz="1200" dirty="0" smtClean="0">
                <a:solidFill>
                  <a:schemeClr val="dk1"/>
                </a:solidFill>
              </a:rPr>
              <a:t> </a:t>
            </a:r>
            <a:r>
              <a:rPr lang="en-US" sz="1200" dirty="0" err="1" smtClean="0">
                <a:solidFill>
                  <a:schemeClr val="dk1"/>
                </a:solidFill>
              </a:rPr>
              <a:t>ngut</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 </a:t>
            </a:r>
            <a:r>
              <a:rPr lang="en-US" sz="1200" dirty="0" err="1" smtClean="0">
                <a:solidFill>
                  <a:schemeClr val="dk1"/>
                </a:solidFill>
              </a:rPr>
              <a:t>aten</a:t>
            </a:r>
            <a:r>
              <a:rPr lang="en-US" sz="1200" dirty="0" smtClean="0">
                <a:solidFill>
                  <a:schemeClr val="dk1"/>
                </a:solidFill>
              </a:rPr>
              <a:t> </a:t>
            </a:r>
            <a:r>
              <a:rPr lang="en-US" sz="1200" dirty="0" err="1" smtClean="0">
                <a:solidFill>
                  <a:schemeClr val="dk1"/>
                </a:solidFill>
              </a:rPr>
              <a:t>hta</a:t>
            </a:r>
            <a:r>
              <a:rPr lang="en-US" sz="1200" dirty="0" smtClean="0">
                <a:solidFill>
                  <a:schemeClr val="dk1"/>
                </a:solidFill>
              </a:rPr>
              <a:t> </a:t>
            </a:r>
            <a:r>
              <a:rPr lang="en-US" sz="1200" dirty="0" err="1" smtClean="0">
                <a:solidFill>
                  <a:schemeClr val="dk1"/>
                </a:solidFill>
              </a:rPr>
              <a:t>nsa</a:t>
            </a:r>
            <a:r>
              <a:rPr lang="en-US" sz="1200" dirty="0" smtClean="0">
                <a:solidFill>
                  <a:schemeClr val="dk1"/>
                </a:solidFill>
              </a:rPr>
              <a:t> </a:t>
            </a:r>
            <a:r>
              <a:rPr lang="en-US" sz="1200" dirty="0" err="1" smtClean="0">
                <a:solidFill>
                  <a:schemeClr val="dk1"/>
                </a:solidFill>
              </a:rPr>
              <a:t>hkru</a:t>
            </a:r>
            <a:r>
              <a:rPr lang="en-US" sz="1200" dirty="0" smtClean="0">
                <a:solidFill>
                  <a:schemeClr val="dk1"/>
                </a:solidFill>
              </a:rPr>
              <a:t> </a:t>
            </a:r>
            <a:r>
              <a:rPr lang="en-US" sz="1200" dirty="0" err="1" smtClean="0">
                <a:solidFill>
                  <a:schemeClr val="dk1"/>
                </a:solidFill>
              </a:rPr>
              <a:t>hkru</a:t>
            </a:r>
            <a:r>
              <a:rPr lang="en-US" sz="1200" dirty="0" smtClean="0">
                <a:solidFill>
                  <a:schemeClr val="dk1"/>
                </a:solidFill>
              </a:rPr>
              <a:t> </a:t>
            </a:r>
            <a:r>
              <a:rPr lang="en-US" sz="1200" dirty="0" err="1" smtClean="0">
                <a:solidFill>
                  <a:schemeClr val="dk1"/>
                </a:solidFill>
              </a:rPr>
              <a:t>sa</a:t>
            </a:r>
            <a:r>
              <a:rPr lang="en-US" sz="1200" dirty="0" smtClean="0">
                <a:solidFill>
                  <a:schemeClr val="dk1"/>
                </a:solidFill>
              </a:rPr>
              <a:t> n-</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myit</a:t>
            </a:r>
            <a:r>
              <a:rPr lang="en-US" sz="1200" dirty="0" smtClean="0">
                <a:solidFill>
                  <a:schemeClr val="dk1"/>
                </a:solidFill>
              </a:rPr>
              <a:t> </a:t>
            </a:r>
            <a:r>
              <a:rPr lang="en-US" sz="1200" dirty="0" err="1" smtClean="0">
                <a:solidFill>
                  <a:schemeClr val="dk1"/>
                </a:solidFill>
              </a:rPr>
              <a:t>shalan</a:t>
            </a:r>
            <a:r>
              <a:rPr lang="en-US" sz="1200" dirty="0" smtClean="0">
                <a:solidFill>
                  <a:schemeClr val="dk1"/>
                </a:solidFill>
              </a:rPr>
              <a:t> la </a:t>
            </a:r>
            <a:r>
              <a:rPr lang="en-US" sz="1200" dirty="0" err="1" smtClean="0">
                <a:solidFill>
                  <a:schemeClr val="dk1"/>
                </a:solidFill>
              </a:rPr>
              <a:t>lu</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matu</a:t>
            </a:r>
            <a:r>
              <a:rPr lang="en-US" sz="1200" dirty="0" smtClean="0">
                <a:solidFill>
                  <a:schemeClr val="dk1"/>
                </a:solidFill>
              </a:rPr>
              <a:t> </a:t>
            </a:r>
            <a:r>
              <a:rPr lang="en-US" sz="1200" dirty="0" err="1" smtClean="0">
                <a:solidFill>
                  <a:schemeClr val="dk1"/>
                </a:solidFill>
              </a:rPr>
              <a:t>hkring</a:t>
            </a:r>
            <a:r>
              <a:rPr lang="en-US" sz="1200" dirty="0" smtClean="0">
                <a:solidFill>
                  <a:schemeClr val="dk1"/>
                </a:solidFill>
              </a:rPr>
              <a:t> </a:t>
            </a:r>
            <a:r>
              <a:rPr lang="en-US" sz="1200" dirty="0" err="1" smtClean="0">
                <a:solidFill>
                  <a:schemeClr val="dk1"/>
                </a:solidFill>
              </a:rPr>
              <a:t>sa</a:t>
            </a:r>
            <a:r>
              <a:rPr lang="en-US" sz="1200" dirty="0" smtClean="0">
                <a:solidFill>
                  <a:schemeClr val="dk1"/>
                </a:solidFill>
              </a:rPr>
              <a:t> ten la u.</a:t>
            </a:r>
            <a:r>
              <a:rPr lang="en-US" sz="1200" b="0" i="0" u="none" strike="noStrike" cap="none" dirty="0" smtClean="0">
                <a:solidFill>
                  <a:schemeClr val="dk1"/>
                </a:solidFill>
                <a:latin typeface="Arial"/>
                <a:ea typeface="Arial"/>
                <a:cs typeface="Arial"/>
                <a:sym typeface="Arial"/>
              </a:rPr>
              <a:t> </a:t>
            </a:r>
            <a:br>
              <a:rPr lang="en-US" sz="1200" b="0" i="0" u="none" strike="noStrike" cap="none" dirty="0" smtClean="0">
                <a:solidFill>
                  <a:schemeClr val="dk1"/>
                </a:solidFill>
                <a:latin typeface="Arial"/>
                <a:ea typeface="Arial"/>
                <a:cs typeface="Arial"/>
                <a:sym typeface="Arial"/>
              </a:rPr>
            </a:br>
            <a:r>
              <a:rPr lang="en-US" sz="1200" b="0" i="0" u="none" strike="noStrike" cap="none" dirty="0" smtClean="0">
                <a:solidFill>
                  <a:schemeClr val="dk1"/>
                </a:solidFill>
                <a:latin typeface="Arial"/>
                <a:ea typeface="Arial"/>
                <a:cs typeface="Arial"/>
                <a:sym typeface="Arial"/>
              </a:rPr>
              <a:t>(</a:t>
            </a:r>
            <a:r>
              <a:rPr lang="en-US" sz="1200" b="0" i="0" u="none" strike="noStrike" cap="none" dirty="0" err="1" smtClean="0">
                <a:solidFill>
                  <a:schemeClr val="dk1"/>
                </a:solidFill>
                <a:latin typeface="Arial"/>
                <a:ea typeface="Arial"/>
                <a:cs typeface="Arial"/>
                <a:sym typeface="Arial"/>
              </a:rPr>
              <a:t>hpa</a:t>
            </a:r>
            <a:r>
              <a:rPr lang="en-US" sz="1200" b="0" i="0" u="none" strike="noStrike" cap="none" dirty="0" smtClean="0">
                <a:solidFill>
                  <a:schemeClr val="dk1"/>
                </a:solidFill>
                <a:latin typeface="Arial"/>
                <a:ea typeface="Arial"/>
                <a:cs typeface="Arial"/>
                <a:sym typeface="Arial"/>
              </a:rPr>
              <a:t> lap, </a:t>
            </a:r>
            <a:r>
              <a:rPr lang="en-US" sz="1200" dirty="0" err="1" smtClean="0">
                <a:solidFill>
                  <a:schemeClr val="dk1"/>
                </a:solidFill>
              </a:rPr>
              <a:t>kahpi</a:t>
            </a:r>
            <a:r>
              <a:rPr lang="en-US" sz="1200" dirty="0" smtClean="0">
                <a:solidFill>
                  <a:schemeClr val="dk1"/>
                </a:solidFill>
              </a:rPr>
              <a:t> (</a:t>
            </a:r>
            <a:r>
              <a:rPr lang="en-US" sz="1200" dirty="0" err="1" smtClean="0">
                <a:solidFill>
                  <a:schemeClr val="dk1"/>
                </a:solidFill>
              </a:rPr>
              <a:t>shr</a:t>
            </a:r>
            <a:r>
              <a:rPr lang="en-US" sz="1200" dirty="0" smtClean="0">
                <a:solidFill>
                  <a:schemeClr val="dk1"/>
                </a:solidFill>
              </a:rPr>
              <a:t>) </a:t>
            </a:r>
            <a:r>
              <a:rPr lang="en-US" sz="1200" dirty="0" err="1" smtClean="0">
                <a:solidFill>
                  <a:schemeClr val="dk1"/>
                </a:solidFill>
              </a:rPr>
              <a:t>asan</a:t>
            </a:r>
            <a:r>
              <a:rPr lang="en-US" sz="1200" dirty="0" smtClean="0">
                <a:solidFill>
                  <a:schemeClr val="dk1"/>
                </a:solidFill>
              </a:rPr>
              <a:t> </a:t>
            </a:r>
            <a:r>
              <a:rPr lang="en-US" sz="1200" dirty="0" err="1" smtClean="0">
                <a:solidFill>
                  <a:schemeClr val="dk1"/>
                </a:solidFill>
              </a:rPr>
              <a:t>zeng</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t>
            </a:r>
            <a:r>
              <a:rPr lang="en-US" sz="1200" dirty="0" err="1" smtClean="0">
                <a:solidFill>
                  <a:schemeClr val="dk1"/>
                </a:solidFill>
              </a:rPr>
              <a:t>lu</a:t>
            </a:r>
            <a:r>
              <a:rPr lang="en-US" sz="1200" dirty="0" smtClean="0">
                <a:solidFill>
                  <a:schemeClr val="dk1"/>
                </a:solidFill>
              </a:rPr>
              <a:t> </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malu</a:t>
            </a:r>
            <a:r>
              <a:rPr lang="en-US" sz="1200" dirty="0" smtClean="0">
                <a:solidFill>
                  <a:schemeClr val="dk1"/>
                </a:solidFill>
              </a:rPr>
              <a:t> </a:t>
            </a:r>
            <a:r>
              <a:rPr lang="en-US" sz="1200" dirty="0" err="1" smtClean="0">
                <a:solidFill>
                  <a:schemeClr val="dk1"/>
                </a:solidFill>
              </a:rPr>
              <a:t>masha</a:t>
            </a:r>
            <a:r>
              <a:rPr lang="en-US" sz="1200" dirty="0" smtClean="0">
                <a:solidFill>
                  <a:schemeClr val="dk1"/>
                </a:solidFill>
              </a:rPr>
              <a:t> </a:t>
            </a:r>
            <a:r>
              <a:rPr lang="en-US" sz="1200" dirty="0" err="1" smtClean="0">
                <a:solidFill>
                  <a:schemeClr val="dk1"/>
                </a:solidFill>
              </a:rPr>
              <a:t>langai</a:t>
            </a:r>
            <a:r>
              <a:rPr lang="en-US" sz="1200" dirty="0" smtClean="0">
                <a:solidFill>
                  <a:schemeClr val="dk1"/>
                </a:solidFill>
              </a:rPr>
              <a:t> </a:t>
            </a:r>
            <a:r>
              <a:rPr lang="en-US" sz="1200" dirty="0" err="1" smtClean="0">
                <a:solidFill>
                  <a:schemeClr val="dk1"/>
                </a:solidFill>
              </a:rPr>
              <a:t>ngai</a:t>
            </a:r>
            <a:r>
              <a:rPr lang="en-US" sz="1200" dirty="0" smtClean="0">
                <a:solidFill>
                  <a:schemeClr val="dk1"/>
                </a:solidFill>
              </a:rPr>
              <a:t> </a:t>
            </a:r>
            <a:r>
              <a:rPr lang="en-US" sz="1200" dirty="0" err="1" smtClean="0">
                <a:solidFill>
                  <a:schemeClr val="dk1"/>
                </a:solidFill>
              </a:rPr>
              <a:t>sha</a:t>
            </a:r>
            <a:r>
              <a:rPr lang="en-US" sz="1200" dirty="0" smtClean="0">
                <a:solidFill>
                  <a:schemeClr val="dk1"/>
                </a:solidFill>
              </a:rPr>
              <a:t> n-</a:t>
            </a:r>
            <a:r>
              <a:rPr lang="en-US" sz="1200" dirty="0" err="1" smtClean="0">
                <a:solidFill>
                  <a:schemeClr val="dk1"/>
                </a:solidFill>
              </a:rPr>
              <a:t>na</a:t>
            </a:r>
            <a:r>
              <a:rPr lang="en-US" sz="1200" dirty="0" smtClean="0">
                <a:solidFill>
                  <a:schemeClr val="dk1"/>
                </a:solidFill>
              </a:rPr>
              <a:t> </a:t>
            </a:r>
            <a:r>
              <a:rPr lang="en-US" sz="1200" dirty="0" err="1" smtClean="0">
                <a:solidFill>
                  <a:schemeClr val="dk1"/>
                </a:solidFill>
              </a:rPr>
              <a:t>aten</a:t>
            </a:r>
            <a:r>
              <a:rPr lang="en-US" sz="1200" dirty="0" smtClean="0">
                <a:solidFill>
                  <a:schemeClr val="dk1"/>
                </a:solidFill>
              </a:rPr>
              <a:t> </a:t>
            </a:r>
            <a:r>
              <a:rPr lang="en-US" sz="1200" dirty="0" err="1" smtClean="0">
                <a:solidFill>
                  <a:schemeClr val="dk1"/>
                </a:solidFill>
              </a:rPr>
              <a:t>chyanhkring</a:t>
            </a:r>
            <a:r>
              <a:rPr lang="en-US" sz="1200" dirty="0" smtClean="0">
                <a:solidFill>
                  <a:schemeClr val="dk1"/>
                </a:solidFill>
              </a:rPr>
              <a:t> mi </a:t>
            </a:r>
            <a:r>
              <a:rPr lang="en-US" sz="1200" dirty="0" err="1" smtClean="0">
                <a:solidFill>
                  <a:schemeClr val="dk1"/>
                </a:solidFill>
              </a:rPr>
              <a:t>azim</a:t>
            </a:r>
            <a:r>
              <a:rPr lang="en-US" sz="1200" dirty="0" smtClean="0">
                <a:solidFill>
                  <a:schemeClr val="dk1"/>
                </a:solidFill>
              </a:rPr>
              <a:t> </a:t>
            </a:r>
            <a:r>
              <a:rPr lang="en-US" sz="1200" dirty="0" err="1" smtClean="0">
                <a:solidFill>
                  <a:schemeClr val="dk1"/>
                </a:solidFill>
              </a:rPr>
              <a:t>sha</a:t>
            </a:r>
            <a:r>
              <a:rPr lang="en-US" sz="1200" dirty="0" smtClean="0">
                <a:solidFill>
                  <a:schemeClr val="dk1"/>
                </a:solidFill>
              </a:rPr>
              <a:t> </a:t>
            </a:r>
            <a:r>
              <a:rPr lang="en-US" sz="1200" dirty="0" err="1" smtClean="0">
                <a:solidFill>
                  <a:schemeClr val="dk1"/>
                </a:solidFill>
              </a:rPr>
              <a:t>nga</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 , lam </a:t>
            </a:r>
            <a:r>
              <a:rPr lang="en-US" sz="1200" dirty="0" err="1" smtClean="0">
                <a:solidFill>
                  <a:schemeClr val="dk1"/>
                </a:solidFill>
              </a:rPr>
              <a:t>hkawm</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 </a:t>
            </a:r>
            <a:r>
              <a:rPr lang="en-US" sz="1200" dirty="0" err="1" smtClean="0">
                <a:solidFill>
                  <a:schemeClr val="dk1"/>
                </a:solidFill>
              </a:rPr>
              <a:t>mahkawn</a:t>
            </a:r>
            <a:r>
              <a:rPr lang="en-US" sz="1200" dirty="0" smtClean="0">
                <a:solidFill>
                  <a:schemeClr val="dk1"/>
                </a:solidFill>
              </a:rPr>
              <a:t> </a:t>
            </a:r>
            <a:r>
              <a:rPr lang="en-US" sz="1200" dirty="0" err="1" smtClean="0">
                <a:solidFill>
                  <a:schemeClr val="dk1"/>
                </a:solidFill>
              </a:rPr>
              <a:t>madat</a:t>
            </a:r>
            <a:r>
              <a:rPr lang="en-US" sz="1200" dirty="0" smtClean="0">
                <a:solidFill>
                  <a:schemeClr val="dk1"/>
                </a:solidFill>
              </a:rPr>
              <a:t> </a:t>
            </a:r>
            <a:r>
              <a:rPr lang="en-US" sz="1200" dirty="0" err="1" smtClean="0">
                <a:solidFill>
                  <a:schemeClr val="dk1"/>
                </a:solidFill>
              </a:rPr>
              <a:t>ai</a:t>
            </a:r>
            <a:r>
              <a:rPr lang="en-US" sz="1200" dirty="0" smtClean="0">
                <a:solidFill>
                  <a:schemeClr val="dk1"/>
                </a:solidFill>
              </a:rPr>
              <a:t> lam </a:t>
            </a:r>
            <a:r>
              <a:rPr lang="en-US" sz="1200" dirty="0" err="1" smtClean="0">
                <a:solidFill>
                  <a:schemeClr val="dk1"/>
                </a:solidFill>
              </a:rPr>
              <a:t>galaw</a:t>
            </a:r>
            <a:r>
              <a:rPr lang="en-US" sz="1200" dirty="0" smtClean="0">
                <a:solidFill>
                  <a:schemeClr val="dk1"/>
                </a:solidFill>
              </a:rPr>
              <a:t> u.)</a:t>
            </a:r>
          </a:p>
          <a:p>
            <a:pPr marL="0" lvl="0" indent="0" algn="l" rtl="0">
              <a:lnSpc>
                <a:spcPct val="100000"/>
              </a:lnSpc>
              <a:spcBef>
                <a:spcPts val="0"/>
              </a:spcBef>
              <a:spcAft>
                <a:spcPts val="0"/>
              </a:spcAft>
              <a:buSzPts val="1400"/>
              <a:buNone/>
            </a:pPr>
            <a:r>
              <a:rPr lang="en-US" sz="1200" b="0" i="0" u="none" strike="noStrike" cap="none" dirty="0" err="1" smtClean="0">
                <a:solidFill>
                  <a:schemeClr val="dk1"/>
                </a:solidFill>
                <a:latin typeface="Calibri"/>
                <a:ea typeface="Calibri"/>
                <a:cs typeface="Calibri"/>
                <a:sym typeface="Calibri"/>
              </a:rPr>
              <a:t>Byin</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chye</a:t>
            </a:r>
            <a:r>
              <a:rPr lang="en-US" sz="1200" b="0" i="0" u="none" strike="noStrike" cap="none" dirty="0" smtClean="0">
                <a:solidFill>
                  <a:schemeClr val="dk1"/>
                </a:solidFill>
                <a:latin typeface="Calibri"/>
                <a:ea typeface="Calibri"/>
                <a:cs typeface="Calibri"/>
                <a:sym typeface="Calibri"/>
              </a:rPr>
              <a:t> ai </a:t>
            </a:r>
            <a:r>
              <a:rPr lang="en-US" sz="1200" b="0" i="0" u="none" strike="noStrike" cap="none" dirty="0" err="1" smtClean="0">
                <a:solidFill>
                  <a:schemeClr val="dk1"/>
                </a:solidFill>
                <a:latin typeface="Calibri"/>
                <a:ea typeface="Calibri"/>
                <a:cs typeface="Calibri"/>
                <a:sym typeface="Calibri"/>
              </a:rPr>
              <a:t>ndai</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laikyang</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gaw</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tinang</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hpe</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aten</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galu</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garum</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shingtau</a:t>
            </a:r>
            <a:r>
              <a:rPr lang="en-US" sz="1200" b="0" i="0" u="none" strike="noStrike" cap="none" baseline="0" dirty="0" smtClean="0">
                <a:solidFill>
                  <a:schemeClr val="dk1"/>
                </a:solidFill>
                <a:latin typeface="Calibri"/>
                <a:ea typeface="Calibri"/>
                <a:cs typeface="Calibri"/>
                <a:sym typeface="Calibri"/>
              </a:rPr>
              <a:t> lam jaw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ai </a:t>
            </a:r>
            <a:r>
              <a:rPr lang="en-US" sz="1200" b="0" i="0" u="none" strike="noStrike" cap="none" baseline="0" dirty="0" err="1" smtClean="0">
                <a:solidFill>
                  <a:schemeClr val="dk1"/>
                </a:solidFill>
                <a:latin typeface="Calibri"/>
                <a:ea typeface="Calibri"/>
                <a:cs typeface="Calibri"/>
                <a:sym typeface="Calibri"/>
              </a:rPr>
              <a:t>masha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langai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byin</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matu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garum</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ya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lu</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na</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rai</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nga</a:t>
            </a:r>
            <a:r>
              <a:rPr lang="en-US" sz="1200" b="0" i="0" u="none" strike="noStrike" cap="none" baseline="0" dirty="0" smtClean="0">
                <a:solidFill>
                  <a:schemeClr val="dk1"/>
                </a:solidFill>
                <a:latin typeface="Calibri"/>
                <a:ea typeface="Calibri"/>
                <a:cs typeface="Calibri"/>
                <a:sym typeface="Calibri"/>
              </a:rPr>
              <a:t> ai.</a:t>
            </a:r>
            <a:endParaRPr dirty="0">
              <a:latin typeface="Arial"/>
              <a:ea typeface="Arial"/>
              <a:cs typeface="Arial"/>
              <a:sym typeface="Arial"/>
            </a:endParaRPr>
          </a:p>
        </p:txBody>
      </p:sp>
      <p:sp>
        <p:nvSpPr>
          <p:cNvPr id="516" name="Google Shape;51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06ada44b9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06ada44b9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4" name="Google Shape;524;g106ada44b9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106ada44b9e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106ada44b9e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dirty="0" smtClean="0">
                <a:latin typeface="Pyidaungsu" panose="020B0502040204020203" pitchFamily="34" charset="0"/>
                <a:cs typeface="Pyidaungsu" panose="020B0502040204020203" pitchFamily="34" charset="0"/>
              </a:rPr>
              <a:t>Linn </a:t>
            </a:r>
            <a:r>
              <a:rPr lang="en-US" sz="1200" dirty="0" err="1" smtClean="0">
                <a:latin typeface="Pyidaungsu" panose="020B0502040204020203" pitchFamily="34" charset="0"/>
                <a:cs typeface="Pyidaungsu" panose="020B0502040204020203" pitchFamily="34" charset="0"/>
              </a:rPr>
              <a:t>Linn</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gaw</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shi</a:t>
            </a:r>
            <a:r>
              <a:rPr lang="en-US" sz="1200" dirty="0" smtClean="0">
                <a:latin typeface="Pyidaungsu" panose="020B0502040204020203" pitchFamily="34" charset="0"/>
                <a:cs typeface="Pyidaungsu" panose="020B0502040204020203" pitchFamily="34" charset="0"/>
              </a:rPr>
              <a:t> a </a:t>
            </a:r>
            <a:r>
              <a:rPr lang="en-US" sz="1200" dirty="0" err="1" smtClean="0">
                <a:latin typeface="Pyidaungsu" panose="020B0502040204020203" pitchFamily="34" charset="0"/>
                <a:cs typeface="Pyidaungsu" panose="020B0502040204020203" pitchFamily="34" charset="0"/>
              </a:rPr>
              <a:t>manang</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hpe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myit</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tsam</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pu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ba</a:t>
            </a:r>
            <a:r>
              <a:rPr lang="en-US" sz="1200" dirty="0" smtClean="0">
                <a:latin typeface="Pyidaungsu" panose="020B0502040204020203" pitchFamily="34" charset="0"/>
                <a:cs typeface="Pyidaungsu" panose="020B0502040204020203" pitchFamily="34" charset="0"/>
              </a:rPr>
              <a:t> lam </a:t>
            </a:r>
            <a:r>
              <a:rPr lang="en-US" sz="1200" dirty="0" err="1" smtClean="0">
                <a:latin typeface="Pyidaungsu" panose="020B0502040204020203" pitchFamily="34" charset="0"/>
                <a:cs typeface="Pyidaungsu" panose="020B0502040204020203" pitchFamily="34" charset="0"/>
              </a:rPr>
              <a:t>hte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seng</a:t>
            </a:r>
            <a:r>
              <a:rPr lang="en-US" sz="1200" dirty="0" smtClean="0">
                <a:latin typeface="Pyidaungsu" panose="020B0502040204020203" pitchFamily="34" charset="0"/>
                <a:cs typeface="Pyidaungsu" panose="020B0502040204020203" pitchFamily="34" charset="0"/>
              </a:rPr>
              <a:t> ai  </a:t>
            </a:r>
            <a:r>
              <a:rPr lang="en-US" sz="1200" dirty="0" err="1" smtClean="0">
                <a:latin typeface="Pyidaungsu" panose="020B0502040204020203" pitchFamily="34" charset="0"/>
                <a:cs typeface="Pyidaungsu" panose="020B0502040204020203" pitchFamily="34" charset="0"/>
              </a:rPr>
              <a:t>kumla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sawk</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shapraw</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lu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na</a:t>
            </a:r>
            <a:r>
              <a:rPr lang="en-US" sz="1200" dirty="0" smtClean="0">
                <a:latin typeface="Pyidaungsu" panose="020B0502040204020203" pitchFamily="34" charset="0"/>
                <a:cs typeface="Pyidaungsu" panose="020B0502040204020203" pitchFamily="34" charset="0"/>
              </a:rPr>
              <a:t> lam </a:t>
            </a:r>
            <a:r>
              <a:rPr lang="en-US" sz="1200" dirty="0" err="1" smtClean="0">
                <a:latin typeface="Pyidaungsu" panose="020B0502040204020203" pitchFamily="34" charset="0"/>
                <a:cs typeface="Pyidaungsu" panose="020B0502040204020203" pitchFamily="34" charset="0"/>
              </a:rPr>
              <a:t>hte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dai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kumla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ni</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hpe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shayawm</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ya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lu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na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matu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gara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hku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garum</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wa</a:t>
            </a:r>
            <a:r>
              <a:rPr lang="en-US" sz="1200" dirty="0" smtClean="0">
                <a:latin typeface="Pyidaungsu" panose="020B0502040204020203" pitchFamily="34" charset="0"/>
                <a:cs typeface="Pyidaungsu" panose="020B0502040204020203" pitchFamily="34" charset="0"/>
              </a:rPr>
              <a:t> ai lam </a:t>
            </a:r>
            <a:r>
              <a:rPr lang="en-US" sz="1200" dirty="0" err="1" smtClean="0">
                <a:latin typeface="Pyidaungsu" panose="020B0502040204020203" pitchFamily="34" charset="0"/>
                <a:cs typeface="Pyidaungsu" panose="020B0502040204020203" pitchFamily="34" charset="0"/>
              </a:rPr>
              <a:t>hpe</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hka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ja</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yu</a:t>
            </a:r>
            <a:r>
              <a:rPr lang="en-US" sz="1200" dirty="0" smtClean="0">
                <a:latin typeface="Pyidaungsu" panose="020B0502040204020203" pitchFamily="34" charset="0"/>
                <a:cs typeface="Pyidaungsu" panose="020B0502040204020203" pitchFamily="34" charset="0"/>
              </a:rPr>
              <a:t> </a:t>
            </a:r>
            <a:r>
              <a:rPr lang="en-US" sz="1200" dirty="0" err="1" smtClean="0">
                <a:latin typeface="Pyidaungsu" panose="020B0502040204020203" pitchFamily="34" charset="0"/>
                <a:cs typeface="Pyidaungsu" panose="020B0502040204020203" pitchFamily="34" charset="0"/>
              </a:rPr>
              <a:t>ga.</a:t>
            </a:r>
            <a:endParaRPr dirty="0"/>
          </a:p>
        </p:txBody>
      </p:sp>
      <p:sp>
        <p:nvSpPr>
          <p:cNvPr id="533" name="Google Shape;533;g106ada44b9e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1" u="none" strike="noStrike" cap="none" dirty="0" err="1" smtClean="0">
                <a:solidFill>
                  <a:schemeClr val="dk1"/>
                </a:solidFill>
                <a:latin typeface="Calibri"/>
                <a:ea typeface="Calibri"/>
                <a:cs typeface="Calibri"/>
                <a:sym typeface="Calibri"/>
              </a:rPr>
              <a:t>Tu</a:t>
            </a:r>
            <a:r>
              <a:rPr lang="en-US" sz="1200" b="0" i="1" u="none" strike="noStrike" cap="none" dirty="0" smtClean="0">
                <a:solidFill>
                  <a:schemeClr val="dk1"/>
                </a:solidFill>
                <a:latin typeface="Calibri"/>
                <a:ea typeface="Calibri"/>
                <a:cs typeface="Calibri"/>
                <a:sym typeface="Calibri"/>
              </a:rPr>
              <a:t> </a:t>
            </a:r>
            <a:r>
              <a:rPr lang="en-US" sz="1200" b="0" i="1" u="none" strike="noStrike" cap="none" dirty="0" err="1" smtClean="0">
                <a:solidFill>
                  <a:schemeClr val="dk1"/>
                </a:solidFill>
                <a:latin typeface="Calibri"/>
                <a:ea typeface="Calibri"/>
                <a:cs typeface="Calibri"/>
                <a:sym typeface="Calibri"/>
              </a:rPr>
              <a:t>Zar</a:t>
            </a:r>
            <a:r>
              <a:rPr lang="en-US" sz="1200" b="0" i="1" u="none" strike="noStrike" cap="none" dirty="0" smtClean="0">
                <a:solidFill>
                  <a:schemeClr val="dk1"/>
                </a:solidFill>
                <a:latin typeface="Calibri"/>
                <a:ea typeface="Calibri"/>
                <a:cs typeface="Calibri"/>
                <a:sym typeface="Calibri"/>
              </a:rPr>
              <a:t> a </a:t>
            </a:r>
            <a:r>
              <a:rPr lang="en-US" sz="1200" b="0" i="1" u="none" strike="noStrike" cap="none" dirty="0" err="1" smtClean="0">
                <a:solidFill>
                  <a:schemeClr val="dk1"/>
                </a:solidFill>
                <a:latin typeface="Calibri"/>
                <a:ea typeface="Calibri"/>
                <a:cs typeface="Calibri"/>
                <a:sym typeface="Calibri"/>
              </a:rPr>
              <a:t>manang</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hkam</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nkaja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majaw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tsi</a:t>
            </a:r>
            <a:r>
              <a:rPr lang="en-US" sz="1200" b="0" i="1" u="none" strike="noStrike" cap="none" baseline="0" dirty="0" smtClean="0">
                <a:solidFill>
                  <a:schemeClr val="dk1"/>
                </a:solidFill>
                <a:latin typeface="Calibri"/>
                <a:ea typeface="Calibri"/>
                <a:cs typeface="Calibri"/>
                <a:sym typeface="Calibri"/>
              </a:rPr>
              <a:t> rung de </a:t>
            </a:r>
            <a:r>
              <a:rPr lang="en-US" sz="1200" b="0" i="1" u="none" strike="noStrike" cap="none" baseline="0" dirty="0" err="1" smtClean="0">
                <a:solidFill>
                  <a:schemeClr val="dk1"/>
                </a:solidFill>
                <a:latin typeface="Calibri"/>
                <a:ea typeface="Calibri"/>
                <a:cs typeface="Calibri"/>
                <a:sym typeface="Calibri"/>
              </a:rPr>
              <a:t>sa</a:t>
            </a:r>
            <a:r>
              <a:rPr lang="en-US" sz="1200" b="0" i="1" u="none" strike="noStrike" cap="none" baseline="0" dirty="0" smtClean="0">
                <a:solidFill>
                  <a:schemeClr val="dk1"/>
                </a:solidFill>
                <a:latin typeface="Calibri"/>
                <a:ea typeface="Calibri"/>
                <a:cs typeface="Calibri"/>
                <a:sym typeface="Calibri"/>
              </a:rPr>
              <a:t>  da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Zar</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manang</a:t>
            </a:r>
            <a:r>
              <a:rPr lang="en-US" sz="1200" b="0" i="1" u="none" strike="noStrike" cap="none" baseline="0" dirty="0" smtClean="0">
                <a:solidFill>
                  <a:schemeClr val="dk1"/>
                </a:solidFill>
                <a:latin typeface="Calibri"/>
                <a:ea typeface="Calibri"/>
                <a:cs typeface="Calibri"/>
                <a:sym typeface="Calibri"/>
              </a:rPr>
              <a:t> a </a:t>
            </a:r>
            <a:r>
              <a:rPr lang="en-US" sz="1200" b="0" i="1" u="none" strike="noStrike" cap="none" baseline="0" dirty="0" err="1" smtClean="0">
                <a:solidFill>
                  <a:schemeClr val="dk1"/>
                </a:solidFill>
                <a:latin typeface="Calibri"/>
                <a:ea typeface="Calibri"/>
                <a:cs typeface="Calibri"/>
                <a:sym typeface="Calibri"/>
              </a:rPr>
              <a:t>matu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grai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myit</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tsang</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majaw</a:t>
            </a:r>
            <a:r>
              <a:rPr lang="en-US" sz="1200" b="0" i="1" u="none" strike="noStrike" cap="none" baseline="0" dirty="0" smtClean="0">
                <a:solidFill>
                  <a:schemeClr val="dk1"/>
                </a:solidFill>
                <a:latin typeface="Calibri"/>
                <a:ea typeface="Calibri"/>
                <a:cs typeface="Calibri"/>
                <a:sym typeface="Calibri"/>
              </a:rPr>
              <a:t> yup </a:t>
            </a:r>
            <a:r>
              <a:rPr lang="en-US" sz="1200" b="0" i="1" u="none" strike="noStrike" cap="none" baseline="0" dirty="0" err="1" smtClean="0">
                <a:solidFill>
                  <a:schemeClr val="dk1"/>
                </a:solidFill>
                <a:latin typeface="Calibri"/>
                <a:ea typeface="Calibri"/>
                <a:cs typeface="Calibri"/>
                <a:sym typeface="Calibri"/>
              </a:rPr>
              <a:t>npyaw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nshang</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byin</a:t>
            </a:r>
            <a:r>
              <a:rPr lang="en-US" sz="1200" b="0" i="1" u="none" strike="noStrike" cap="none" baseline="0" dirty="0" smtClean="0">
                <a:solidFill>
                  <a:schemeClr val="dk1"/>
                </a:solidFill>
                <a:latin typeface="Calibri"/>
                <a:ea typeface="Calibri"/>
                <a:cs typeface="Calibri"/>
                <a:sym typeface="Calibri"/>
              </a:rPr>
              <a:t> n-</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shingdu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kaw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machyi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a:t>
            </a:r>
          </a:p>
          <a:p>
            <a:pPr marL="457200" marR="0" lvl="0" indent="-228600" algn="l" rtl="0">
              <a:lnSpc>
                <a:spcPct val="100000"/>
              </a:lnSpc>
              <a:spcBef>
                <a:spcPts val="0"/>
              </a:spcBef>
              <a:spcAft>
                <a:spcPts val="0"/>
              </a:spcAft>
              <a:buSzPts val="1400"/>
              <a:buNone/>
            </a:pPr>
            <a:r>
              <a:rPr lang="en-US" sz="1200" b="0" i="1" u="none" strike="noStrike" cap="none" baseline="0" dirty="0" err="1" smtClean="0">
                <a:solidFill>
                  <a:schemeClr val="dk1"/>
                </a:solidFill>
                <a:latin typeface="Calibri"/>
                <a:ea typeface="Calibri"/>
                <a:cs typeface="Calibri"/>
                <a:sym typeface="Calibri"/>
              </a:rPr>
              <a:t>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Zar</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a:t>
            </a:r>
            <a:r>
              <a:rPr lang="en-US" sz="1200" b="0" i="1" u="none" strike="noStrike" cap="none" baseline="0" dirty="0" smtClean="0">
                <a:solidFill>
                  <a:schemeClr val="dk1"/>
                </a:solidFill>
                <a:latin typeface="Calibri"/>
                <a:ea typeface="Calibri"/>
                <a:cs typeface="Calibri"/>
                <a:sym typeface="Calibri"/>
              </a:rPr>
              <a:t> a </a:t>
            </a:r>
            <a:r>
              <a:rPr lang="en-US" sz="1200" b="0" i="1" u="none" strike="noStrike" cap="none" baseline="0" dirty="0" err="1" smtClean="0">
                <a:solidFill>
                  <a:schemeClr val="dk1"/>
                </a:solidFill>
                <a:latin typeface="Calibri"/>
                <a:ea typeface="Calibri"/>
                <a:cs typeface="Calibri"/>
                <a:sym typeface="Calibri"/>
              </a:rPr>
              <a:t>bungli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manang</a:t>
            </a:r>
            <a:r>
              <a:rPr lang="en-US" sz="1200" b="0" i="1" u="none" strike="noStrike" cap="none" baseline="0" dirty="0" smtClean="0">
                <a:solidFill>
                  <a:schemeClr val="dk1"/>
                </a:solidFill>
                <a:latin typeface="Calibri"/>
                <a:ea typeface="Calibri"/>
                <a:cs typeface="Calibri"/>
                <a:sym typeface="Calibri"/>
              </a:rPr>
              <a:t> Linn </a:t>
            </a:r>
            <a:r>
              <a:rPr lang="en-US" sz="1200" b="0" i="1" u="none" strike="noStrike" cap="none" baseline="0" dirty="0" err="1" smtClean="0">
                <a:solidFill>
                  <a:schemeClr val="dk1"/>
                </a:solidFill>
                <a:latin typeface="Calibri"/>
                <a:ea typeface="Calibri"/>
                <a:cs typeface="Calibri"/>
                <a:sym typeface="Calibri"/>
              </a:rPr>
              <a:t>Linn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kaw</a:t>
            </a:r>
            <a:r>
              <a:rPr lang="en-US" sz="1200" b="0" i="1" u="none" strike="noStrike" cap="none" baseline="0" dirty="0" smtClean="0">
                <a:solidFill>
                  <a:schemeClr val="dk1"/>
                </a:solidFill>
                <a:latin typeface="Calibri"/>
                <a:ea typeface="Calibri"/>
                <a:cs typeface="Calibri"/>
                <a:sym typeface="Calibri"/>
              </a:rPr>
              <a:t> phone </a:t>
            </a:r>
            <a:r>
              <a:rPr lang="en-US" sz="1200" b="0" i="1" u="none" strike="noStrike" cap="none" baseline="0" dirty="0" err="1" smtClean="0">
                <a:solidFill>
                  <a:schemeClr val="dk1"/>
                </a:solidFill>
                <a:latin typeface="Calibri"/>
                <a:ea typeface="Calibri"/>
                <a:cs typeface="Calibri"/>
                <a:sym typeface="Calibri"/>
              </a:rPr>
              <a:t>shaga</a:t>
            </a:r>
            <a:r>
              <a:rPr lang="en-US" sz="1200" b="0" i="1" u="none" strike="noStrike" cap="none" baseline="0" dirty="0" smtClean="0">
                <a:solidFill>
                  <a:schemeClr val="dk1"/>
                </a:solidFill>
                <a:latin typeface="Calibri"/>
                <a:ea typeface="Calibri"/>
                <a:cs typeface="Calibri"/>
                <a:sym typeface="Calibri"/>
              </a:rPr>
              <a:t> n-</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hkam</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ni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hpe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tsun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dan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Linn </a:t>
            </a:r>
            <a:r>
              <a:rPr lang="en-US" sz="1200" b="0" i="1" u="none" strike="noStrike" cap="none" baseline="0" dirty="0" err="1" smtClean="0">
                <a:solidFill>
                  <a:schemeClr val="dk1"/>
                </a:solidFill>
                <a:latin typeface="Calibri"/>
                <a:ea typeface="Calibri"/>
                <a:cs typeface="Calibri"/>
                <a:sym typeface="Calibri"/>
              </a:rPr>
              <a:t>Linn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madat</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ya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hte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garum</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shingtau</a:t>
            </a:r>
            <a:r>
              <a:rPr lang="en-US" sz="1200" b="0" i="1" u="none" strike="noStrike" cap="none" baseline="0" dirty="0" smtClean="0">
                <a:solidFill>
                  <a:schemeClr val="dk1"/>
                </a:solidFill>
                <a:latin typeface="Calibri"/>
                <a:ea typeface="Calibri"/>
                <a:cs typeface="Calibri"/>
                <a:sym typeface="Calibri"/>
              </a:rPr>
              <a:t> lam , </a:t>
            </a:r>
            <a:r>
              <a:rPr lang="en-US" sz="1200" b="0" i="1" u="none" strike="noStrike" cap="none" baseline="0" dirty="0" err="1" smtClean="0">
                <a:solidFill>
                  <a:schemeClr val="dk1"/>
                </a:solidFill>
                <a:latin typeface="Calibri"/>
                <a:ea typeface="Calibri"/>
                <a:cs typeface="Calibri"/>
                <a:sym typeface="Calibri"/>
              </a:rPr>
              <a:t>lanu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lahku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ya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ni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hpe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madun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Zar</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hpe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myit</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hkam</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sha</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hkyam</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tinang</a:t>
            </a:r>
            <a:r>
              <a:rPr lang="en-US" sz="1200" b="0" i="1" u="none" strike="noStrike" cap="none" baseline="0" dirty="0" smtClean="0">
                <a:solidFill>
                  <a:schemeClr val="dk1"/>
                </a:solidFill>
                <a:latin typeface="Calibri"/>
                <a:ea typeface="Calibri"/>
                <a:cs typeface="Calibri"/>
                <a:sym typeface="Calibri"/>
              </a:rPr>
              <a:t> nan </a:t>
            </a:r>
            <a:r>
              <a:rPr lang="en-US" sz="1200" b="0" i="1" u="none" strike="noStrike" cap="none" baseline="0" dirty="0" err="1" smtClean="0">
                <a:solidFill>
                  <a:schemeClr val="dk1"/>
                </a:solidFill>
                <a:latin typeface="Calibri"/>
                <a:ea typeface="Calibri"/>
                <a:cs typeface="Calibri"/>
                <a:sym typeface="Calibri"/>
              </a:rPr>
              <a:t>lu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galaw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ni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n-</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san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Zar</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grai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pu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ba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majaw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ya</a:t>
            </a:r>
            <a:r>
              <a:rPr lang="en-US" sz="1200" b="0" i="1" u="none" strike="noStrike" cap="none" baseline="0" dirty="0" smtClean="0">
                <a:solidFill>
                  <a:schemeClr val="dk1"/>
                </a:solidFill>
                <a:latin typeface="Calibri"/>
                <a:ea typeface="Calibri"/>
                <a:cs typeface="Calibri"/>
                <a:sym typeface="Calibri"/>
              </a:rPr>
              <a:t> ten </a:t>
            </a:r>
            <a:r>
              <a:rPr lang="en-US" sz="1200" b="0" i="1" u="none" strike="noStrike" cap="none" baseline="0" dirty="0" err="1" smtClean="0">
                <a:solidFill>
                  <a:schemeClr val="dk1"/>
                </a:solidFill>
                <a:latin typeface="Calibri"/>
                <a:ea typeface="Calibri"/>
                <a:cs typeface="Calibri"/>
                <a:sym typeface="Calibri"/>
              </a:rPr>
              <a:t>hta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hpa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mung</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nlu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myit</a:t>
            </a:r>
            <a:r>
              <a:rPr lang="en-US" sz="1200" b="0" i="1" u="none" strike="noStrike" cap="none" baseline="0" dirty="0" smtClean="0">
                <a:solidFill>
                  <a:schemeClr val="dk1"/>
                </a:solidFill>
                <a:latin typeface="Calibri"/>
                <a:ea typeface="Calibri"/>
                <a:cs typeface="Calibri"/>
                <a:sym typeface="Calibri"/>
              </a:rPr>
              <a:t> taw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Shi a </a:t>
            </a:r>
            <a:r>
              <a:rPr lang="en-US" sz="1200" b="0" i="1" u="none" strike="noStrike" cap="none" baseline="0" dirty="0" err="1" smtClean="0">
                <a:solidFill>
                  <a:schemeClr val="dk1"/>
                </a:solidFill>
                <a:latin typeface="Calibri"/>
                <a:ea typeface="Calibri"/>
                <a:cs typeface="Calibri"/>
                <a:sym typeface="Calibri"/>
              </a:rPr>
              <a:t>shingdu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kaw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grai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machyi</a:t>
            </a:r>
            <a:r>
              <a:rPr lang="en-US" sz="1200" b="0" i="1" u="none" strike="noStrike" cap="none" baseline="0" dirty="0" smtClean="0">
                <a:solidFill>
                  <a:schemeClr val="dk1"/>
                </a:solidFill>
                <a:latin typeface="Calibri"/>
                <a:ea typeface="Calibri"/>
                <a:cs typeface="Calibri"/>
                <a:sym typeface="Calibri"/>
              </a:rPr>
              <a:t> taw </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a:t>
            </a:r>
          </a:p>
          <a:p>
            <a:pPr marL="457200" marR="0" lvl="0" indent="-228600" algn="l" rtl="0">
              <a:lnSpc>
                <a:spcPct val="100000"/>
              </a:lnSpc>
              <a:spcBef>
                <a:spcPts val="0"/>
              </a:spcBef>
              <a:spcAft>
                <a:spcPts val="0"/>
              </a:spcAft>
              <a:buSzPts val="1400"/>
              <a:buNone/>
            </a:pPr>
            <a:r>
              <a:rPr lang="en-US" sz="1200" b="0" i="1" u="none" strike="noStrike" cap="none" baseline="0" dirty="0" smtClean="0">
                <a:solidFill>
                  <a:schemeClr val="dk1"/>
                </a:solidFill>
                <a:latin typeface="Calibri"/>
                <a:ea typeface="Calibri"/>
                <a:cs typeface="Calibri"/>
                <a:sym typeface="Calibri"/>
              </a:rPr>
              <a:t>Linn </a:t>
            </a:r>
            <a:r>
              <a:rPr lang="en-US" sz="1200" b="0" i="1" u="none" strike="noStrike" cap="none" baseline="0" dirty="0" err="1" smtClean="0">
                <a:solidFill>
                  <a:schemeClr val="dk1"/>
                </a:solidFill>
                <a:latin typeface="Calibri"/>
                <a:ea typeface="Calibri"/>
                <a:cs typeface="Calibri"/>
                <a:sym typeface="Calibri"/>
              </a:rPr>
              <a:t>Linn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a:t>
            </a:r>
            <a:r>
              <a:rPr lang="en-US" sz="1200" b="0" i="1" u="none" strike="noStrike" cap="none" baseline="0" dirty="0" smtClean="0">
                <a:solidFill>
                  <a:schemeClr val="dk1"/>
                </a:solidFill>
                <a:latin typeface="Calibri"/>
                <a:ea typeface="Calibri"/>
                <a:cs typeface="Calibri"/>
                <a:sym typeface="Calibri"/>
              </a:rPr>
              <a:t> a </a:t>
            </a:r>
            <a:r>
              <a:rPr lang="en-US" sz="1200" b="0" i="1" u="none" strike="noStrike" cap="none" baseline="0" dirty="0" err="1" smtClean="0">
                <a:solidFill>
                  <a:schemeClr val="dk1"/>
                </a:solidFill>
                <a:latin typeface="Calibri"/>
                <a:ea typeface="Calibri"/>
                <a:cs typeface="Calibri"/>
                <a:sym typeface="Calibri"/>
              </a:rPr>
              <a:t>bungli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manang</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kaw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myit</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tsam</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pu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ba</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hte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seng</a:t>
            </a:r>
            <a:r>
              <a:rPr lang="en-US" sz="1200" b="0" i="1" u="none" strike="noStrike" cap="none" baseline="0" dirty="0" smtClean="0">
                <a:solidFill>
                  <a:schemeClr val="dk1"/>
                </a:solidFill>
                <a:latin typeface="Calibri"/>
                <a:ea typeface="Calibri"/>
                <a:cs typeface="Calibri"/>
                <a:sym typeface="Calibri"/>
              </a:rPr>
              <a:t> ai </a:t>
            </a:r>
            <a:r>
              <a:rPr lang="en-US" sz="1200" b="0" i="1" u="none" strike="noStrike" cap="none" baseline="0" dirty="0" err="1" smtClean="0">
                <a:solidFill>
                  <a:schemeClr val="dk1"/>
                </a:solidFill>
                <a:latin typeface="Calibri"/>
                <a:ea typeface="Calibri"/>
                <a:cs typeface="Calibri"/>
                <a:sym typeface="Calibri"/>
              </a:rPr>
              <a:t>kumla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nga</a:t>
            </a:r>
            <a:r>
              <a:rPr lang="en-US" sz="1200" b="0" i="1" u="none" strike="noStrike" cap="none" baseline="0" dirty="0" smtClean="0">
                <a:solidFill>
                  <a:schemeClr val="dk1"/>
                </a:solidFill>
                <a:latin typeface="Calibri"/>
                <a:ea typeface="Calibri"/>
                <a:cs typeface="Calibri"/>
                <a:sym typeface="Calibri"/>
              </a:rPr>
              <a:t> ai </a:t>
            </a:r>
            <a:r>
              <a:rPr lang="en-US" sz="1200" b="0" i="1" u="none" strike="noStrike" cap="none" baseline="0" dirty="0" err="1" smtClean="0">
                <a:solidFill>
                  <a:schemeClr val="dk1"/>
                </a:solidFill>
                <a:latin typeface="Calibri"/>
                <a:ea typeface="Calibri"/>
                <a:cs typeface="Calibri"/>
                <a:sym typeface="Calibri"/>
              </a:rPr>
              <a:t>hpe</a:t>
            </a:r>
            <a:r>
              <a:rPr lang="en-US" sz="1200" b="0" i="1" u="none" strike="noStrike" cap="none" baseline="0" dirty="0" smtClean="0">
                <a:solidFill>
                  <a:schemeClr val="dk1"/>
                </a:solidFill>
                <a:latin typeface="Calibri"/>
                <a:ea typeface="Calibri"/>
                <a:cs typeface="Calibri"/>
                <a:sym typeface="Calibri"/>
              </a:rPr>
              <a:t> mu </a:t>
            </a:r>
            <a:r>
              <a:rPr lang="en-US" sz="1200" b="0" i="1" u="none" strike="noStrike" cap="none" baseline="0" dirty="0" err="1" smtClean="0">
                <a:solidFill>
                  <a:schemeClr val="dk1"/>
                </a:solidFill>
                <a:latin typeface="Calibri"/>
                <a:ea typeface="Calibri"/>
                <a:cs typeface="Calibri"/>
                <a:sym typeface="Calibri"/>
              </a:rPr>
              <a:t>wa</a:t>
            </a:r>
            <a:r>
              <a:rPr lang="en-US" sz="1200" b="0" i="1" u="none" strike="noStrike" cap="none" baseline="0" dirty="0" smtClean="0">
                <a:solidFill>
                  <a:schemeClr val="dk1"/>
                </a:solidFill>
                <a:latin typeface="Calibri"/>
                <a:ea typeface="Calibri"/>
                <a:cs typeface="Calibri"/>
                <a:sym typeface="Calibri"/>
              </a:rPr>
              <a:t> ai. Dai </a:t>
            </a:r>
            <a:r>
              <a:rPr lang="en-US" sz="1200" b="0" i="1" u="none" strike="noStrike" cap="none" baseline="0" dirty="0" err="1" smtClean="0">
                <a:solidFill>
                  <a:schemeClr val="dk1"/>
                </a:solidFill>
                <a:latin typeface="Calibri"/>
                <a:ea typeface="Calibri"/>
                <a:cs typeface="Calibri"/>
                <a:sym typeface="Calibri"/>
              </a:rPr>
              <a:t>majaw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Zar</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hpe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myit</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hkyamsa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smtClean="0">
                <a:solidFill>
                  <a:schemeClr val="dk1"/>
                </a:solidFill>
                <a:latin typeface="Calibri"/>
                <a:ea typeface="Calibri"/>
                <a:cs typeface="Calibri"/>
                <a:sym typeface="Calibri"/>
              </a:rPr>
              <a:t>lam </a:t>
            </a:r>
            <a:r>
              <a:rPr lang="en-US" sz="1200" b="0" i="1" u="none" strike="noStrike" cap="none" baseline="0" dirty="0" err="1" smtClean="0">
                <a:solidFill>
                  <a:schemeClr val="dk1"/>
                </a:solidFill>
                <a:latin typeface="Calibri"/>
                <a:ea typeface="Calibri"/>
                <a:cs typeface="Calibri"/>
                <a:sym typeface="Calibri"/>
              </a:rPr>
              <a:t>lu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bungli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langai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ngai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galaw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mayu</a:t>
            </a:r>
            <a:r>
              <a:rPr lang="en-US" sz="1200" b="0" i="1" u="none" strike="noStrike" cap="none" baseline="0" dirty="0" smtClean="0">
                <a:solidFill>
                  <a:schemeClr val="dk1"/>
                </a:solidFill>
                <a:latin typeface="Calibri"/>
                <a:ea typeface="Calibri"/>
                <a:cs typeface="Calibri"/>
                <a:sym typeface="Calibri"/>
              </a:rPr>
              <a:t> / </a:t>
            </a:r>
            <a:r>
              <a:rPr lang="en-US" sz="1200" b="0" i="1" u="none" strike="noStrike" cap="none" baseline="0" dirty="0" err="1" smtClean="0">
                <a:solidFill>
                  <a:schemeClr val="dk1"/>
                </a:solidFill>
                <a:latin typeface="Calibri"/>
                <a:ea typeface="Calibri"/>
                <a:cs typeface="Calibri"/>
                <a:sym typeface="Calibri"/>
              </a:rPr>
              <a:t>ngalaw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mayu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hpe</a:t>
            </a:r>
            <a:r>
              <a:rPr lang="en-US" sz="1200" b="0" i="1" u="none" strike="noStrike" cap="none" baseline="0" dirty="0" smtClean="0">
                <a:solidFill>
                  <a:schemeClr val="dk1"/>
                </a:solidFill>
                <a:latin typeface="Calibri"/>
                <a:ea typeface="Calibri"/>
                <a:cs typeface="Calibri"/>
                <a:sym typeface="Calibri"/>
              </a:rPr>
              <a:t> san ai. </a:t>
            </a:r>
            <a:r>
              <a:rPr lang="en-US" sz="1200" b="0" i="1" u="none" strike="noStrike" cap="none" baseline="0" dirty="0" err="1" smtClean="0">
                <a:solidFill>
                  <a:schemeClr val="dk1"/>
                </a:solidFill>
                <a:latin typeface="Calibri"/>
                <a:ea typeface="Calibri"/>
                <a:cs typeface="Calibri"/>
                <a:sym typeface="Calibri"/>
              </a:rPr>
              <a:t>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Zar</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a:t>
            </a:r>
            <a:r>
              <a:rPr lang="en-US" sz="1200" b="0" i="1" u="none" strike="noStrike" cap="none" baseline="0" dirty="0" smtClean="0">
                <a:solidFill>
                  <a:schemeClr val="dk1"/>
                </a:solidFill>
                <a:latin typeface="Calibri"/>
                <a:ea typeface="Calibri"/>
                <a:cs typeface="Calibri"/>
                <a:sym typeface="Calibri"/>
              </a:rPr>
              <a:t> a </a:t>
            </a:r>
            <a:r>
              <a:rPr lang="en-US" sz="1200" b="0" i="1" u="none" strike="noStrike" cap="none" baseline="0" dirty="0" err="1" smtClean="0">
                <a:solidFill>
                  <a:schemeClr val="dk1"/>
                </a:solidFill>
                <a:latin typeface="Calibri"/>
                <a:ea typeface="Calibri"/>
                <a:cs typeface="Calibri"/>
                <a:sym typeface="Calibri"/>
              </a:rPr>
              <a:t>manang</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hte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moi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zawn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rau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mahkawn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madat</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mayu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tsun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Dai </a:t>
            </a:r>
            <a:r>
              <a:rPr lang="en-US" sz="1200" b="0" i="1" u="none" strike="noStrike" cap="none" baseline="0" dirty="0" err="1" smtClean="0">
                <a:solidFill>
                  <a:schemeClr val="dk1"/>
                </a:solidFill>
                <a:latin typeface="Calibri"/>
                <a:ea typeface="Calibri"/>
                <a:cs typeface="Calibri"/>
                <a:sym typeface="Calibri"/>
              </a:rPr>
              <a:t>gaw</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grai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kaja</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rai</a:t>
            </a:r>
            <a:r>
              <a:rPr lang="en-US" sz="1200" b="0" i="1" u="none" strike="noStrike" cap="none" baseline="0" dirty="0" smtClean="0">
                <a:solidFill>
                  <a:schemeClr val="dk1"/>
                </a:solidFill>
                <a:latin typeface="Calibri"/>
                <a:ea typeface="Calibri"/>
                <a:cs typeface="Calibri"/>
                <a:sym typeface="Calibri"/>
              </a:rPr>
              <a:t> n-</a:t>
            </a:r>
            <a:r>
              <a:rPr lang="en-US" sz="1200" b="0" i="1" u="none" strike="noStrike" cap="none" baseline="0" dirty="0" err="1" smtClean="0">
                <a:solidFill>
                  <a:schemeClr val="dk1"/>
                </a:solidFill>
                <a:latin typeface="Calibri"/>
                <a:ea typeface="Calibri"/>
                <a:cs typeface="Calibri"/>
                <a:sym typeface="Calibri"/>
              </a:rPr>
              <a:t>na</a:t>
            </a:r>
            <a:r>
              <a:rPr lang="en-US" sz="1200" b="0" i="1" u="none" strike="noStrike" cap="none" baseline="0" dirty="0" smtClean="0">
                <a:solidFill>
                  <a:schemeClr val="dk1"/>
                </a:solidFill>
                <a:latin typeface="Calibri"/>
                <a:ea typeface="Calibri"/>
                <a:cs typeface="Calibri"/>
                <a:sym typeface="Calibri"/>
              </a:rPr>
              <a:t> Linn </a:t>
            </a:r>
            <a:r>
              <a:rPr lang="en-US" sz="1200" b="0" i="1" u="none" strike="noStrike" cap="none" baseline="0" dirty="0" err="1" smtClean="0">
                <a:solidFill>
                  <a:schemeClr val="dk1"/>
                </a:solidFill>
                <a:latin typeface="Calibri"/>
                <a:ea typeface="Calibri"/>
                <a:cs typeface="Calibri"/>
                <a:sym typeface="Calibri"/>
              </a:rPr>
              <a:t>Linn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shi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mung</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Zar</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hte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mahkawn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rau</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madat</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mai</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 lam </a:t>
            </a:r>
            <a:r>
              <a:rPr lang="en-US" sz="1200" b="0" i="1" u="none" strike="noStrike" cap="none" baseline="0" dirty="0" err="1" smtClean="0">
                <a:solidFill>
                  <a:schemeClr val="dk1"/>
                </a:solidFill>
                <a:latin typeface="Calibri"/>
                <a:ea typeface="Calibri"/>
                <a:cs typeface="Calibri"/>
                <a:sym typeface="Calibri"/>
              </a:rPr>
              <a:t>hpe</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tsun</a:t>
            </a:r>
            <a:r>
              <a:rPr lang="en-US" sz="1200" b="0" i="1" u="none" strike="noStrike" cap="none" baseline="0" dirty="0" smtClean="0">
                <a:solidFill>
                  <a:schemeClr val="dk1"/>
                </a:solidFill>
                <a:latin typeface="Calibri"/>
                <a:ea typeface="Calibri"/>
                <a:cs typeface="Calibri"/>
                <a:sym typeface="Calibri"/>
              </a:rPr>
              <a:t> </a:t>
            </a:r>
            <a:r>
              <a:rPr lang="en-US" sz="1200" b="0" i="1" u="none" strike="noStrike" cap="none" baseline="0" dirty="0" err="1" smtClean="0">
                <a:solidFill>
                  <a:schemeClr val="dk1"/>
                </a:solidFill>
                <a:latin typeface="Calibri"/>
                <a:ea typeface="Calibri"/>
                <a:cs typeface="Calibri"/>
                <a:sym typeface="Calibri"/>
              </a:rPr>
              <a:t>ai</a:t>
            </a:r>
            <a:r>
              <a:rPr lang="en-US" sz="1200" b="0" i="1" u="none" strike="noStrike" cap="none" baseline="0" dirty="0" smtClean="0">
                <a:solidFill>
                  <a:schemeClr val="dk1"/>
                </a:solidFill>
                <a:latin typeface="Calibri"/>
                <a:ea typeface="Calibri"/>
                <a:cs typeface="Calibri"/>
                <a:sym typeface="Calibri"/>
              </a:rPr>
              <a:t>.</a:t>
            </a:r>
            <a:endParaRPr lang="en-US" sz="1200" b="0" i="1" u="none" strike="noStrike" cap="none" dirty="0" smtClean="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39" name="Google Shape;539;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GB" sz="1200" b="0" i="0" u="none" strike="noStrike" cap="none" dirty="0" err="1" smtClean="0">
                <a:solidFill>
                  <a:schemeClr val="dk1"/>
                </a:solidFill>
                <a:latin typeface="Calibri"/>
                <a:ea typeface="Calibri"/>
                <a:cs typeface="Calibri"/>
                <a:sym typeface="Calibri"/>
              </a:rPr>
              <a:t>Chyeju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kaba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Myen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mung</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kaw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shawng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magam</a:t>
            </a:r>
            <a:r>
              <a:rPr lang="en-GB" sz="1200" b="0" i="0" u="none" strike="noStrike" cap="none" baseline="0" dirty="0" smtClean="0">
                <a:solidFill>
                  <a:schemeClr val="dk1"/>
                </a:solidFill>
                <a:latin typeface="Calibri"/>
                <a:ea typeface="Calibri"/>
                <a:cs typeface="Calibri"/>
                <a:sym typeface="Calibri"/>
              </a:rPr>
              <a:t> gun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seng</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ningpawt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madung</a:t>
            </a:r>
            <a:r>
              <a:rPr lang="en-GB" sz="1200" b="0" i="0" u="none" strike="noStrike" cap="none" baseline="0" dirty="0" smtClean="0">
                <a:solidFill>
                  <a:schemeClr val="dk1"/>
                </a:solidFill>
                <a:latin typeface="Calibri"/>
                <a:ea typeface="Calibri"/>
                <a:cs typeface="Calibri"/>
                <a:sym typeface="Calibri"/>
              </a:rPr>
              <a:t> kung </a:t>
            </a:r>
            <a:r>
              <a:rPr lang="en-GB" sz="1200" b="0" i="0" u="none" strike="noStrike" cap="none" baseline="0" dirty="0" err="1" smtClean="0">
                <a:solidFill>
                  <a:schemeClr val="dk1"/>
                </a:solidFill>
                <a:latin typeface="Calibri"/>
                <a:ea typeface="Calibri"/>
                <a:cs typeface="Calibri"/>
                <a:sym typeface="Calibri"/>
              </a:rPr>
              <a:t>kyang</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nhtoi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gadun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sharin</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hpawng</a:t>
            </a:r>
            <a:r>
              <a:rPr lang="en-GB" sz="1200" b="0" i="0" u="none" strike="noStrike" cap="none" baseline="0" dirty="0" smtClean="0">
                <a:solidFill>
                  <a:schemeClr val="dk1"/>
                </a:solidFill>
                <a:latin typeface="Calibri"/>
                <a:ea typeface="Calibri"/>
                <a:cs typeface="Calibri"/>
                <a:sym typeface="Calibri"/>
              </a:rPr>
              <a:t> a Module (4)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ngut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Anhte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tsam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pu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ba</a:t>
            </a:r>
            <a:r>
              <a:rPr lang="en-GB" sz="1200" b="0" i="0" u="none" strike="noStrike" cap="none" baseline="0" dirty="0" smtClean="0">
                <a:solidFill>
                  <a:schemeClr val="dk1"/>
                </a:solidFill>
                <a:latin typeface="Calibri"/>
                <a:ea typeface="Calibri"/>
                <a:cs typeface="Calibri"/>
                <a:sym typeface="Calibri"/>
              </a:rPr>
              <a:t> lam a </a:t>
            </a:r>
            <a:r>
              <a:rPr lang="en-GB" sz="1200" b="0" i="0" u="none" strike="noStrike" cap="none" baseline="0" dirty="0" err="1" smtClean="0">
                <a:solidFill>
                  <a:schemeClr val="dk1"/>
                </a:solidFill>
                <a:latin typeface="Calibri"/>
                <a:ea typeface="Calibri"/>
                <a:cs typeface="Calibri"/>
                <a:sym typeface="Calibri"/>
              </a:rPr>
              <a:t>ntsa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lana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ginhtang</a:t>
            </a:r>
            <a:r>
              <a:rPr lang="en-GB" sz="1200" b="0" i="0" u="none" strike="noStrike" cap="none" baseline="0" dirty="0" smtClean="0">
                <a:solidFill>
                  <a:schemeClr val="dk1"/>
                </a:solidFill>
                <a:latin typeface="Calibri"/>
                <a:ea typeface="Calibri"/>
                <a:cs typeface="Calibri"/>
                <a:sym typeface="Calibri"/>
              </a:rPr>
              <a:t> ai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zawn</a:t>
            </a:r>
            <a:r>
              <a:rPr lang="en-GB" sz="1200" b="0" i="0" u="none" strike="noStrike" cap="none" baseline="0" dirty="0" smtClean="0">
                <a:solidFill>
                  <a:schemeClr val="dk1"/>
                </a:solidFill>
                <a:latin typeface="Calibri"/>
                <a:ea typeface="Calibri"/>
                <a:cs typeface="Calibri"/>
                <a:sym typeface="Calibri"/>
              </a:rPr>
              <a:t> re ai </a:t>
            </a:r>
            <a:r>
              <a:rPr lang="en-GB" sz="1200" b="0" i="0" u="none" strike="noStrike" cap="none" baseline="0" smtClean="0">
                <a:solidFill>
                  <a:schemeClr val="dk1"/>
                </a:solidFill>
                <a:latin typeface="Calibri"/>
                <a:ea typeface="Calibri"/>
                <a:cs typeface="Calibri"/>
                <a:sym typeface="Calibri"/>
              </a:rPr>
              <a:t>kumla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nga</a:t>
            </a:r>
            <a:r>
              <a:rPr lang="en-GB" sz="1200" b="0" i="0" u="none" strike="noStrike" cap="none" baseline="0" dirty="0" smtClean="0">
                <a:solidFill>
                  <a:schemeClr val="dk1"/>
                </a:solidFill>
                <a:latin typeface="Calibri"/>
                <a:ea typeface="Calibri"/>
                <a:cs typeface="Calibri"/>
                <a:sym typeface="Calibri"/>
              </a:rPr>
              <a:t> ai </a:t>
            </a:r>
            <a:r>
              <a:rPr lang="en-GB" sz="1200" b="0" i="0" u="none" strike="noStrike" cap="none" baseline="0" dirty="0" err="1" smtClean="0">
                <a:solidFill>
                  <a:schemeClr val="dk1"/>
                </a:solidFill>
                <a:latin typeface="Calibri"/>
                <a:ea typeface="Calibri"/>
                <a:cs typeface="Calibri"/>
                <a:sym typeface="Calibri"/>
              </a:rPr>
              <a:t>masha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dik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htum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garum</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shingtau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ya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lu</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sawk</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shapraw</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wa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sai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Ndai</a:t>
            </a:r>
            <a:r>
              <a:rPr lang="en-GB" sz="1200" b="0" i="0" u="none" strike="noStrike" cap="none" baseline="0" dirty="0" smtClean="0">
                <a:solidFill>
                  <a:schemeClr val="dk1"/>
                </a:solidFill>
                <a:latin typeface="Calibri"/>
                <a:ea typeface="Calibri"/>
                <a:cs typeface="Calibri"/>
                <a:sym typeface="Calibri"/>
              </a:rPr>
              <a:t> module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ra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sharawng</a:t>
            </a:r>
            <a:r>
              <a:rPr lang="en-GB" sz="1200" b="0" i="0" u="none" strike="noStrike" cap="none" baseline="0" dirty="0" smtClean="0">
                <a:solidFill>
                  <a:schemeClr val="dk1"/>
                </a:solidFill>
                <a:latin typeface="Calibri"/>
                <a:ea typeface="Calibri"/>
                <a:cs typeface="Calibri"/>
                <a:sym typeface="Calibri"/>
              </a:rPr>
              <a:t> re </a:t>
            </a:r>
            <a:r>
              <a:rPr lang="en-GB" sz="1200" b="0" i="0" u="none" strike="noStrike" cap="none" baseline="0" dirty="0" err="1" smtClean="0">
                <a:solidFill>
                  <a:schemeClr val="dk1"/>
                </a:solidFill>
                <a:latin typeface="Calibri"/>
                <a:ea typeface="Calibri"/>
                <a:cs typeface="Calibri"/>
                <a:sym typeface="Calibri"/>
              </a:rPr>
              <a:t>ngu</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myit</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mada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ai</a:t>
            </a:r>
            <a:r>
              <a:rPr lang="en-GB" sz="1200" b="0" i="0" u="none" strike="noStrike" cap="none" baseline="0" dirty="0" smtClean="0">
                <a:solidFill>
                  <a:schemeClr val="dk1"/>
                </a:solidFill>
                <a:latin typeface="Calibri"/>
                <a:ea typeface="Calibri"/>
                <a:cs typeface="Calibri"/>
                <a:sym typeface="Calibri"/>
              </a:rPr>
              <a:t>. Module (4) a </a:t>
            </a:r>
            <a:r>
              <a:rPr lang="en-GB" sz="1200" b="0" i="0" u="none" strike="noStrike" cap="none" baseline="0" dirty="0" err="1" smtClean="0">
                <a:solidFill>
                  <a:schemeClr val="dk1"/>
                </a:solidFill>
                <a:latin typeface="Calibri"/>
                <a:ea typeface="Calibri"/>
                <a:cs typeface="Calibri"/>
                <a:sym typeface="Calibri"/>
              </a:rPr>
              <a:t>matu</a:t>
            </a:r>
            <a:r>
              <a:rPr lang="en-GB" sz="1200" b="0" i="0" u="none" strike="noStrike" cap="none" baseline="0" dirty="0" smtClean="0">
                <a:solidFill>
                  <a:schemeClr val="dk1"/>
                </a:solidFill>
                <a:latin typeface="Calibri"/>
                <a:ea typeface="Calibri"/>
                <a:cs typeface="Calibri"/>
                <a:sym typeface="Calibri"/>
              </a:rPr>
              <a:t> san </a:t>
            </a:r>
            <a:r>
              <a:rPr lang="en-GB" sz="1200" b="0" i="0" u="none" strike="noStrike" cap="none" baseline="0" dirty="0" err="1" smtClean="0">
                <a:solidFill>
                  <a:schemeClr val="dk1"/>
                </a:solidFill>
                <a:latin typeface="Calibri"/>
                <a:ea typeface="Calibri"/>
                <a:cs typeface="Calibri"/>
                <a:sym typeface="Calibri"/>
              </a:rPr>
              <a:t>jep</a:t>
            </a:r>
            <a:r>
              <a:rPr lang="en-GB" sz="1200" b="0" i="0" u="none" strike="noStrike" cap="none" baseline="0" dirty="0" smtClean="0">
                <a:solidFill>
                  <a:schemeClr val="dk1"/>
                </a:solidFill>
                <a:latin typeface="Calibri"/>
                <a:ea typeface="Calibri"/>
                <a:cs typeface="Calibri"/>
                <a:sym typeface="Calibri"/>
              </a:rPr>
              <a:t> daw </a:t>
            </a:r>
            <a:r>
              <a:rPr lang="en-GB" sz="1200" b="0" i="0" u="none" strike="noStrike" cap="none" baseline="0" dirty="0" err="1" smtClean="0">
                <a:solidFill>
                  <a:schemeClr val="dk1"/>
                </a:solidFill>
                <a:latin typeface="Calibri"/>
                <a:ea typeface="Calibri"/>
                <a:cs typeface="Calibri"/>
                <a:sym typeface="Calibri"/>
              </a:rPr>
              <a:t>dan</a:t>
            </a:r>
            <a:r>
              <a:rPr lang="en-GB" sz="1200" b="0" i="0" u="none" strike="noStrike" cap="none" baseline="0" dirty="0" smtClean="0">
                <a:solidFill>
                  <a:schemeClr val="dk1"/>
                </a:solidFill>
                <a:latin typeface="Calibri"/>
                <a:ea typeface="Calibri"/>
                <a:cs typeface="Calibri"/>
                <a:sym typeface="Calibri"/>
              </a:rPr>
              <a:t> lam </a:t>
            </a:r>
            <a:r>
              <a:rPr lang="en-GB" sz="1200" b="0" i="0" u="none" strike="noStrike" cap="none" baseline="0" dirty="0" err="1" smtClean="0">
                <a:solidFill>
                  <a:schemeClr val="dk1"/>
                </a:solidFill>
                <a:latin typeface="Calibri"/>
                <a:ea typeface="Calibri"/>
                <a:cs typeface="Calibri"/>
                <a:sym typeface="Calibri"/>
              </a:rPr>
              <a:t>ni</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galaw</a:t>
            </a:r>
            <a:r>
              <a:rPr lang="en-GB" sz="1200" b="0" i="0" u="none" strike="noStrike" cap="none" baseline="0" dirty="0" smtClean="0">
                <a:solidFill>
                  <a:schemeClr val="dk1"/>
                </a:solidFill>
                <a:latin typeface="Calibri"/>
                <a:ea typeface="Calibri"/>
                <a:cs typeface="Calibri"/>
                <a:sym typeface="Calibri"/>
              </a:rPr>
              <a:t> let Module (5) </a:t>
            </a:r>
            <a:r>
              <a:rPr lang="en-GB" sz="1200" b="0" i="0" u="none" strike="noStrike" cap="none" baseline="0" dirty="0" err="1" smtClean="0">
                <a:solidFill>
                  <a:schemeClr val="dk1"/>
                </a:solidFill>
                <a:latin typeface="Calibri"/>
                <a:ea typeface="Calibri"/>
                <a:cs typeface="Calibri"/>
                <a:sym typeface="Calibri"/>
              </a:rPr>
              <a:t>hpe</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matut</a:t>
            </a:r>
            <a:r>
              <a:rPr lang="en-GB" sz="1200" b="0" i="0" u="none" strike="noStrike" cap="none" baseline="0" dirty="0" smtClean="0">
                <a:solidFill>
                  <a:schemeClr val="dk1"/>
                </a:solidFill>
                <a:latin typeface="Calibri"/>
                <a:ea typeface="Calibri"/>
                <a:cs typeface="Calibri"/>
                <a:sym typeface="Calibri"/>
              </a:rPr>
              <a:t> n-</a:t>
            </a:r>
            <a:r>
              <a:rPr lang="en-GB" sz="1200" b="0" i="0" u="none" strike="noStrike" cap="none" baseline="0" dirty="0" err="1" smtClean="0">
                <a:solidFill>
                  <a:schemeClr val="dk1"/>
                </a:solidFill>
                <a:latin typeface="Calibri"/>
                <a:ea typeface="Calibri"/>
                <a:cs typeface="Calibri"/>
                <a:sym typeface="Calibri"/>
              </a:rPr>
              <a:t>na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hka</a:t>
            </a:r>
            <a:r>
              <a:rPr lang="en-GB" sz="1200" b="0" i="0" u="none" strike="noStrike" cap="none" baseline="0" dirty="0" smtClean="0">
                <a:solidFill>
                  <a:schemeClr val="dk1"/>
                </a:solidFill>
                <a:latin typeface="Calibri"/>
                <a:ea typeface="Calibri"/>
                <a:cs typeface="Calibri"/>
                <a:sym typeface="Calibri"/>
              </a:rPr>
              <a:t> </a:t>
            </a:r>
            <a:r>
              <a:rPr lang="en-GB" sz="1200" b="0" i="0" u="none" strike="noStrike" cap="none" baseline="0" dirty="0" err="1" smtClean="0">
                <a:solidFill>
                  <a:schemeClr val="dk1"/>
                </a:solidFill>
                <a:latin typeface="Calibri"/>
                <a:ea typeface="Calibri"/>
                <a:cs typeface="Calibri"/>
                <a:sym typeface="Calibri"/>
              </a:rPr>
              <a:t>ja</a:t>
            </a:r>
            <a:r>
              <a:rPr lang="en-GB" sz="1200" b="0" i="0" u="none" strike="noStrike" cap="none" baseline="0" dirty="0" smtClean="0">
                <a:solidFill>
                  <a:schemeClr val="dk1"/>
                </a:solidFill>
                <a:latin typeface="Calibri"/>
                <a:ea typeface="Calibri"/>
                <a:cs typeface="Calibri"/>
                <a:sym typeface="Calibri"/>
              </a:rPr>
              <a:t> la </a:t>
            </a:r>
            <a:r>
              <a:rPr lang="en-GB" sz="1200" b="0" i="0" u="none" strike="noStrike" cap="none" baseline="0" dirty="0" err="1" smtClean="0">
                <a:solidFill>
                  <a:schemeClr val="dk1"/>
                </a:solidFill>
                <a:latin typeface="Calibri"/>
                <a:ea typeface="Calibri"/>
                <a:cs typeface="Calibri"/>
                <a:sym typeface="Calibri"/>
              </a:rPr>
              <a:t>ga.</a:t>
            </a:r>
            <a:endParaRPr lang="en-GB" dirty="0" smtClean="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548" name="Google Shape;548;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t>Myit</a:t>
            </a:r>
            <a:r>
              <a:rPr lang="en-US" dirty="0" smtClean="0"/>
              <a:t> </a:t>
            </a:r>
            <a:r>
              <a:rPr lang="en-US" dirty="0" err="1" smtClean="0"/>
              <a:t>tsam</a:t>
            </a:r>
            <a:r>
              <a:rPr lang="en-US" dirty="0" smtClean="0"/>
              <a:t> </a:t>
            </a:r>
            <a:r>
              <a:rPr lang="en-US" dirty="0" err="1" smtClean="0"/>
              <a:t>pu</a:t>
            </a:r>
            <a:r>
              <a:rPr lang="en-US" dirty="0" smtClean="0"/>
              <a:t> </a:t>
            </a:r>
            <a:r>
              <a:rPr lang="en-US" dirty="0" err="1" smtClean="0"/>
              <a:t>ba</a:t>
            </a:r>
            <a:r>
              <a:rPr lang="en-US" dirty="0" smtClean="0"/>
              <a:t> lam </a:t>
            </a:r>
            <a:r>
              <a:rPr lang="en-US" dirty="0" err="1" smtClean="0"/>
              <a:t>hpe</a:t>
            </a:r>
            <a:r>
              <a:rPr lang="en-US" dirty="0" smtClean="0"/>
              <a:t> </a:t>
            </a:r>
            <a:r>
              <a:rPr lang="en-US" dirty="0" err="1" smtClean="0"/>
              <a:t>gara</a:t>
            </a:r>
            <a:r>
              <a:rPr lang="en-US" dirty="0" smtClean="0"/>
              <a:t> </a:t>
            </a:r>
            <a:r>
              <a:rPr lang="en-US" dirty="0" err="1" smtClean="0"/>
              <a:t>hku</a:t>
            </a:r>
            <a:r>
              <a:rPr lang="en-US" dirty="0" smtClean="0"/>
              <a:t> </a:t>
            </a:r>
            <a:r>
              <a:rPr lang="en-US" dirty="0" smtClean="0"/>
              <a:t>mu </a:t>
            </a:r>
            <a:r>
              <a:rPr lang="en-US" dirty="0" smtClean="0"/>
              <a:t>ai </a:t>
            </a:r>
            <a:r>
              <a:rPr lang="en-US" dirty="0" err="1" smtClean="0"/>
              <a:t>rai</a:t>
            </a:r>
            <a:r>
              <a:rPr lang="en-US" dirty="0" smtClean="0"/>
              <a:t>?</a:t>
            </a: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60000"/>
              </a:lnSpc>
              <a:spcBef>
                <a:spcPts val="0"/>
              </a:spcBef>
              <a:spcAft>
                <a:spcPts val="0"/>
              </a:spcAft>
              <a:buClr>
                <a:schemeClr val="lt1"/>
              </a:buClr>
              <a:buSzPct val="108108"/>
              <a:buFont typeface="Arial"/>
              <a:buNone/>
            </a:pP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tsam</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pu</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ba</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ngu</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gaw</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shinggra</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ginhtang</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lt1"/>
                </a:solidFill>
                <a:latin typeface="Pyidaungsu" panose="020B0502040204020203" pitchFamily="34" charset="0"/>
                <a:cs typeface="Pyidaungsu" panose="020B0502040204020203" pitchFamily="34" charset="0"/>
                <a:sym typeface="Arial"/>
              </a:rPr>
              <a:t>langai</a:t>
            </a:r>
            <a:r>
              <a:rPr lang="en-US" sz="12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200" dirty="0" err="1" smtClean="0">
                <a:solidFill>
                  <a:schemeClr val="lt1"/>
                </a:solidFill>
                <a:latin typeface="Pyidaungsu" panose="020B0502040204020203" pitchFamily="34" charset="0"/>
                <a:cs typeface="Pyidaungsu" panose="020B0502040204020203" pitchFamily="34" charset="0"/>
              </a:rPr>
              <a:t>rai</a:t>
            </a:r>
            <a:r>
              <a:rPr lang="en-US" sz="1200" dirty="0" smtClean="0">
                <a:solidFill>
                  <a:schemeClr val="lt1"/>
                </a:solidFill>
                <a:latin typeface="Pyidaungsu" panose="020B0502040204020203" pitchFamily="34" charset="0"/>
                <a:cs typeface="Pyidaungsu" panose="020B0502040204020203" pitchFamily="34" charset="0"/>
              </a:rPr>
              <a:t> n-</a:t>
            </a:r>
            <a:r>
              <a:rPr lang="en-US" sz="1200" dirty="0" err="1" smtClean="0">
                <a:solidFill>
                  <a:schemeClr val="lt1"/>
                </a:solidFill>
                <a:latin typeface="Pyidaungsu" panose="020B0502040204020203" pitchFamily="34" charset="0"/>
                <a:cs typeface="Pyidaungsu" panose="020B0502040204020203" pitchFamily="34" charset="0"/>
              </a:rPr>
              <a:t>na</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masha</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shagu</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hta</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byin</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chye</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ai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Ndai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gaw</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laksan</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masha</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langai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ngai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shr</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laklai</a:t>
            </a:r>
            <a:r>
              <a:rPr lang="en-US" sz="1200" dirty="0" smtClean="0">
                <a:solidFill>
                  <a:schemeClr val="lt1"/>
                </a:solidFill>
                <a:latin typeface="Pyidaungsu" panose="020B0502040204020203" pitchFamily="34" charset="0"/>
                <a:cs typeface="Pyidaungsu" panose="020B0502040204020203" pitchFamily="34" charset="0"/>
              </a:rPr>
              <a:t> ai </a:t>
            </a:r>
            <a:r>
              <a:rPr lang="en-US" sz="1200" dirty="0" err="1" smtClean="0">
                <a:solidFill>
                  <a:schemeClr val="lt1"/>
                </a:solidFill>
                <a:latin typeface="Pyidaungsu" panose="020B0502040204020203" pitchFamily="34" charset="0"/>
                <a:cs typeface="Pyidaungsu" panose="020B0502040204020203" pitchFamily="34" charset="0"/>
              </a:rPr>
              <a:t>mabyin</a:t>
            </a:r>
            <a:r>
              <a:rPr lang="en-US" sz="1200" dirty="0" smtClean="0">
                <a:solidFill>
                  <a:schemeClr val="lt1"/>
                </a:solidFill>
                <a:latin typeface="Pyidaungsu" panose="020B0502040204020203" pitchFamily="34" charset="0"/>
                <a:cs typeface="Pyidaungsu" panose="020B0502040204020203" pitchFamily="34" charset="0"/>
              </a:rPr>
              <a:t> a </a:t>
            </a:r>
            <a:r>
              <a:rPr lang="en-US" sz="1200" dirty="0" err="1" smtClean="0">
                <a:solidFill>
                  <a:schemeClr val="lt1"/>
                </a:solidFill>
                <a:latin typeface="Pyidaungsu" panose="020B0502040204020203" pitchFamily="34" charset="0"/>
                <a:cs typeface="Pyidaungsu" panose="020B0502040204020203" pitchFamily="34" charset="0"/>
              </a:rPr>
              <a:t>majaw</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myit</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npyaw</a:t>
            </a:r>
            <a:r>
              <a:rPr lang="en-US" sz="1200" dirty="0" smtClean="0">
                <a:solidFill>
                  <a:schemeClr val="lt1"/>
                </a:solidFill>
                <a:latin typeface="Pyidaungsu" panose="020B0502040204020203" pitchFamily="34" charset="0"/>
                <a:cs typeface="Pyidaungsu" panose="020B0502040204020203" pitchFamily="34" charset="0"/>
              </a:rPr>
              <a:t> ai lam </a:t>
            </a:r>
            <a:r>
              <a:rPr lang="en-US" sz="1200" dirty="0" err="1" smtClean="0">
                <a:solidFill>
                  <a:schemeClr val="lt1"/>
                </a:solidFill>
                <a:latin typeface="Pyidaungsu" panose="020B0502040204020203" pitchFamily="34" charset="0"/>
                <a:cs typeface="Pyidaungsu" panose="020B0502040204020203" pitchFamily="34" charset="0"/>
              </a:rPr>
              <a:t>hkam</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sha</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nga</a:t>
            </a:r>
            <a:r>
              <a:rPr lang="en-US" sz="1200" dirty="0" smtClean="0">
                <a:solidFill>
                  <a:schemeClr val="lt1"/>
                </a:solidFill>
                <a:latin typeface="Pyidaungsu" panose="020B0502040204020203" pitchFamily="34" charset="0"/>
                <a:cs typeface="Pyidaungsu" panose="020B0502040204020203" pitchFamily="34" charset="0"/>
              </a:rPr>
              <a:t> ai </a:t>
            </a:r>
            <a:r>
              <a:rPr lang="en-US" sz="1200" dirty="0" err="1" smtClean="0">
                <a:solidFill>
                  <a:schemeClr val="lt1"/>
                </a:solidFill>
                <a:latin typeface="Pyidaungsu" panose="020B0502040204020203" pitchFamily="34" charset="0"/>
                <a:cs typeface="Pyidaungsu" panose="020B0502040204020203" pitchFamily="34" charset="0"/>
              </a:rPr>
              <a:t>kumla</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rai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nga</a:t>
            </a:r>
            <a:r>
              <a:rPr lang="en-US" sz="1200" dirty="0" smtClean="0">
                <a:solidFill>
                  <a:schemeClr val="lt1"/>
                </a:solidFill>
                <a:latin typeface="Pyidaungsu" panose="020B0502040204020203" pitchFamily="34" charset="0"/>
                <a:cs typeface="Pyidaungsu" panose="020B0502040204020203" pitchFamily="34" charset="0"/>
              </a:rPr>
              <a:t> ai. Masha</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langai</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hku</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na</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kaja</a:t>
            </a:r>
            <a:r>
              <a:rPr lang="en-US" sz="1200" baseline="0" dirty="0" smtClean="0">
                <a:solidFill>
                  <a:schemeClr val="lt1"/>
                </a:solidFill>
                <a:latin typeface="Pyidaungsu" panose="020B0502040204020203" pitchFamily="34" charset="0"/>
                <a:cs typeface="Pyidaungsu" panose="020B0502040204020203" pitchFamily="34" charset="0"/>
              </a:rPr>
              <a:t> ai lam (</a:t>
            </a:r>
            <a:r>
              <a:rPr lang="en-US" sz="1200" baseline="0" dirty="0" err="1" smtClean="0">
                <a:solidFill>
                  <a:schemeClr val="lt1"/>
                </a:solidFill>
                <a:latin typeface="Pyidaungsu" panose="020B0502040204020203" pitchFamily="34" charset="0"/>
                <a:cs typeface="Pyidaungsu" panose="020B0502040204020203" pitchFamily="34" charset="0"/>
              </a:rPr>
              <a:t>shr</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nkaja</a:t>
            </a:r>
            <a:r>
              <a:rPr lang="en-US" sz="1200" baseline="0" dirty="0" smtClean="0">
                <a:solidFill>
                  <a:schemeClr val="lt1"/>
                </a:solidFill>
                <a:latin typeface="Pyidaungsu" panose="020B0502040204020203" pitchFamily="34" charset="0"/>
                <a:cs typeface="Pyidaungsu" panose="020B0502040204020203" pitchFamily="34" charset="0"/>
              </a:rPr>
              <a:t> ai lam </a:t>
            </a:r>
            <a:r>
              <a:rPr lang="en-US" sz="1200" baseline="0" dirty="0" err="1" smtClean="0">
                <a:solidFill>
                  <a:schemeClr val="lt1"/>
                </a:solidFill>
                <a:latin typeface="Pyidaungsu" panose="020B0502040204020203" pitchFamily="34" charset="0"/>
                <a:cs typeface="Pyidaungsu" panose="020B0502040204020203" pitchFamily="34" charset="0"/>
              </a:rPr>
              <a:t>byin</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chye</a:t>
            </a:r>
            <a:r>
              <a:rPr lang="en-US" sz="1200" baseline="0" dirty="0" smtClean="0">
                <a:solidFill>
                  <a:schemeClr val="lt1"/>
                </a:solidFill>
                <a:latin typeface="Pyidaungsu" panose="020B0502040204020203" pitchFamily="34" charset="0"/>
                <a:cs typeface="Pyidaungsu" panose="020B0502040204020203" pitchFamily="34" charset="0"/>
              </a:rPr>
              <a:t> ai </a:t>
            </a:r>
            <a:r>
              <a:rPr lang="en-US" sz="1200" baseline="0" dirty="0" err="1" smtClean="0">
                <a:solidFill>
                  <a:schemeClr val="lt1"/>
                </a:solidFill>
                <a:latin typeface="Pyidaungsu" panose="020B0502040204020203" pitchFamily="34" charset="0"/>
                <a:cs typeface="Pyidaungsu" panose="020B0502040204020203" pitchFamily="34" charset="0"/>
              </a:rPr>
              <a:t>galai</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shai</a:t>
            </a:r>
            <a:r>
              <a:rPr lang="en-US" sz="1200" baseline="0" dirty="0" smtClean="0">
                <a:solidFill>
                  <a:schemeClr val="lt1"/>
                </a:solidFill>
                <a:latin typeface="Pyidaungsu" panose="020B0502040204020203" pitchFamily="34" charset="0"/>
                <a:cs typeface="Pyidaungsu" panose="020B0502040204020203" pitchFamily="34" charset="0"/>
              </a:rPr>
              <a:t> lam (</a:t>
            </a:r>
            <a:r>
              <a:rPr lang="en-US" sz="1200" baseline="0" dirty="0" err="1" smtClean="0">
                <a:solidFill>
                  <a:schemeClr val="lt1"/>
                </a:solidFill>
                <a:latin typeface="Pyidaungsu" panose="020B0502040204020203" pitchFamily="34" charset="0"/>
                <a:cs typeface="Pyidaungsu" panose="020B0502040204020203" pitchFamily="34" charset="0"/>
              </a:rPr>
              <a:t>shr</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ningdat</a:t>
            </a:r>
            <a:r>
              <a:rPr lang="en-US" sz="1200" baseline="0" dirty="0" smtClean="0">
                <a:solidFill>
                  <a:schemeClr val="lt1"/>
                </a:solidFill>
                <a:latin typeface="Pyidaungsu" panose="020B0502040204020203" pitchFamily="34" charset="0"/>
                <a:cs typeface="Pyidaungsu" panose="020B0502040204020203" pitchFamily="34" charset="0"/>
              </a:rPr>
              <a:t> ai lam </a:t>
            </a:r>
            <a:r>
              <a:rPr lang="en-US" sz="1200" baseline="0" dirty="0" err="1" smtClean="0">
                <a:solidFill>
                  <a:schemeClr val="lt1"/>
                </a:solidFill>
                <a:latin typeface="Pyidaungsu" panose="020B0502040204020203" pitchFamily="34" charset="0"/>
                <a:cs typeface="Pyidaungsu" panose="020B0502040204020203" pitchFamily="34" charset="0"/>
              </a:rPr>
              <a:t>langai</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hpe</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hkrum</a:t>
            </a:r>
            <a:r>
              <a:rPr lang="en-US" sz="1200" baseline="0" dirty="0" smtClean="0">
                <a:solidFill>
                  <a:schemeClr val="lt1"/>
                </a:solidFill>
                <a:latin typeface="Pyidaungsu" panose="020B0502040204020203" pitchFamily="34" charset="0"/>
                <a:cs typeface="Pyidaungsu" panose="020B0502040204020203" pitchFamily="34" charset="0"/>
              </a:rPr>
              <a:t> mu ai </a:t>
            </a:r>
            <a:r>
              <a:rPr lang="en-US" sz="1200" baseline="0" dirty="0" err="1" smtClean="0">
                <a:solidFill>
                  <a:schemeClr val="lt1"/>
                </a:solidFill>
                <a:latin typeface="Pyidaungsu" panose="020B0502040204020203" pitchFamily="34" charset="0"/>
                <a:cs typeface="Pyidaungsu" panose="020B0502040204020203" pitchFamily="34" charset="0"/>
              </a:rPr>
              <a:t>aten</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hta</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myit</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tsam</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pu</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ba</a:t>
            </a:r>
            <a:r>
              <a:rPr lang="en-US" sz="1200" baseline="0" dirty="0" smtClean="0">
                <a:solidFill>
                  <a:schemeClr val="lt1"/>
                </a:solidFill>
                <a:latin typeface="Pyidaungsu" panose="020B0502040204020203" pitchFamily="34" charset="0"/>
                <a:cs typeface="Pyidaungsu" panose="020B0502040204020203" pitchFamily="34" charset="0"/>
              </a:rPr>
              <a:t> lam </a:t>
            </a:r>
            <a:r>
              <a:rPr lang="en-US" sz="1200" baseline="0" dirty="0" err="1" smtClean="0">
                <a:solidFill>
                  <a:schemeClr val="lt1"/>
                </a:solidFill>
                <a:latin typeface="Pyidaungsu" panose="020B0502040204020203" pitchFamily="34" charset="0"/>
                <a:cs typeface="Pyidaungsu" panose="020B0502040204020203" pitchFamily="34" charset="0"/>
              </a:rPr>
              <a:t>byin</a:t>
            </a:r>
            <a:r>
              <a:rPr lang="en-US" sz="1200" baseline="0" dirty="0" smtClean="0">
                <a:solidFill>
                  <a:schemeClr val="lt1"/>
                </a:solidFill>
                <a:latin typeface="Pyidaungsu" panose="020B0502040204020203" pitchFamily="34" charset="0"/>
                <a:cs typeface="Pyidaungsu" panose="020B0502040204020203" pitchFamily="34" charset="0"/>
              </a:rPr>
              <a:t> </a:t>
            </a:r>
            <a:r>
              <a:rPr lang="en-US" sz="1200" baseline="0" dirty="0" err="1" smtClean="0">
                <a:solidFill>
                  <a:schemeClr val="lt1"/>
                </a:solidFill>
                <a:latin typeface="Pyidaungsu" panose="020B0502040204020203" pitchFamily="34" charset="0"/>
                <a:cs typeface="Pyidaungsu" panose="020B0502040204020203" pitchFamily="34" charset="0"/>
              </a:rPr>
              <a:t>chye</a:t>
            </a:r>
            <a:r>
              <a:rPr lang="en-US" sz="1200" baseline="0" dirty="0" smtClean="0">
                <a:solidFill>
                  <a:schemeClr val="lt1"/>
                </a:solidFill>
                <a:latin typeface="Pyidaungsu" panose="020B0502040204020203" pitchFamily="34" charset="0"/>
                <a:cs typeface="Pyidaungsu" panose="020B0502040204020203" pitchFamily="34" charset="0"/>
              </a:rPr>
              <a:t> ai. </a:t>
            </a:r>
            <a:r>
              <a:rPr lang="en-US" sz="1200" dirty="0" err="1" smtClean="0">
                <a:solidFill>
                  <a:schemeClr val="lt1"/>
                </a:solidFill>
                <a:latin typeface="Pyidaungsu" panose="020B0502040204020203" pitchFamily="34" charset="0"/>
                <a:cs typeface="Pyidaungsu" panose="020B0502040204020203" pitchFamily="34" charset="0"/>
              </a:rPr>
              <a:t>Rai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tim</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anhte</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ni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yawng</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gaw</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myit</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tsam</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pu</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ba</a:t>
            </a:r>
            <a:r>
              <a:rPr lang="en-US" sz="1200" dirty="0" smtClean="0">
                <a:solidFill>
                  <a:schemeClr val="lt1"/>
                </a:solidFill>
                <a:latin typeface="Pyidaungsu" panose="020B0502040204020203" pitchFamily="34" charset="0"/>
                <a:cs typeface="Pyidaungsu" panose="020B0502040204020203" pitchFamily="34" charset="0"/>
              </a:rPr>
              <a:t> lam </a:t>
            </a:r>
            <a:r>
              <a:rPr lang="en-US" sz="1200" dirty="0" err="1" smtClean="0">
                <a:solidFill>
                  <a:schemeClr val="lt1"/>
                </a:solidFill>
                <a:latin typeface="Pyidaungsu" panose="020B0502040204020203" pitchFamily="34" charset="0"/>
                <a:cs typeface="Pyidaungsu" panose="020B0502040204020203" pitchFamily="34" charset="0"/>
              </a:rPr>
              <a:t>ni</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hpe</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shai</a:t>
            </a:r>
            <a:r>
              <a:rPr lang="en-US" sz="1200" dirty="0" smtClean="0">
                <a:solidFill>
                  <a:schemeClr val="lt1"/>
                </a:solidFill>
                <a:latin typeface="Pyidaungsu" panose="020B0502040204020203" pitchFamily="34" charset="0"/>
                <a:cs typeface="Pyidaungsu" panose="020B0502040204020203" pitchFamily="34" charset="0"/>
              </a:rPr>
              <a:t> n-</a:t>
            </a:r>
            <a:r>
              <a:rPr lang="en-US" sz="1200" dirty="0" err="1" smtClean="0">
                <a:solidFill>
                  <a:schemeClr val="lt1"/>
                </a:solidFill>
                <a:latin typeface="Pyidaungsu" panose="020B0502040204020203" pitchFamily="34" charset="0"/>
                <a:cs typeface="Pyidaungsu" panose="020B0502040204020203" pitchFamily="34" charset="0"/>
              </a:rPr>
              <a:t>na</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shapraw</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madun</a:t>
            </a:r>
            <a:r>
              <a:rPr lang="en-US" sz="1200" dirty="0" smtClean="0">
                <a:solidFill>
                  <a:schemeClr val="lt1"/>
                </a:solidFill>
                <a:latin typeface="Pyidaungsu" panose="020B0502040204020203" pitchFamily="34" charset="0"/>
                <a:cs typeface="Pyidaungsu" panose="020B0502040204020203" pitchFamily="34" charset="0"/>
              </a:rPr>
              <a:t> </a:t>
            </a:r>
            <a:r>
              <a:rPr lang="en-US" sz="1200" dirty="0" err="1" smtClean="0">
                <a:solidFill>
                  <a:schemeClr val="lt1"/>
                </a:solidFill>
                <a:latin typeface="Pyidaungsu" panose="020B0502040204020203" pitchFamily="34" charset="0"/>
                <a:cs typeface="Pyidaungsu" panose="020B0502040204020203" pitchFamily="34" charset="0"/>
              </a:rPr>
              <a:t>chye</a:t>
            </a:r>
            <a:r>
              <a:rPr lang="en-US" sz="1200" dirty="0" smtClean="0">
                <a:solidFill>
                  <a:schemeClr val="lt1"/>
                </a:solidFill>
                <a:latin typeface="Pyidaungsu" panose="020B0502040204020203" pitchFamily="34" charset="0"/>
                <a:cs typeface="Pyidaungsu" panose="020B0502040204020203" pitchFamily="34" charset="0"/>
              </a:rPr>
              <a:t> ma </a:t>
            </a:r>
            <a:r>
              <a:rPr lang="en-US" sz="1200" dirty="0" err="1" smtClean="0">
                <a:solidFill>
                  <a:schemeClr val="lt1"/>
                </a:solidFill>
                <a:latin typeface="Pyidaungsu" panose="020B0502040204020203" pitchFamily="34" charset="0"/>
                <a:cs typeface="Pyidaungsu" panose="020B0502040204020203" pitchFamily="34" charset="0"/>
              </a:rPr>
              <a:t>ai</a:t>
            </a:r>
            <a:r>
              <a:rPr lang="en-US" sz="1200" dirty="0" smtClean="0">
                <a:solidFill>
                  <a:schemeClr val="lt1"/>
                </a:solidFill>
                <a:latin typeface="Pyidaungsu" panose="020B0502040204020203" pitchFamily="34" charset="0"/>
                <a:cs typeface="Pyidaungsu" panose="020B0502040204020203" pitchFamily="34" charset="0"/>
              </a:rPr>
              <a:t>.</a:t>
            </a:r>
            <a:r>
              <a:rPr lang="en-US" dirty="0"/>
              <a:t/>
            </a:r>
            <a:br>
              <a:rPr lang="en-US" dirty="0"/>
            </a:br>
            <a:endParaRPr dirty="0"/>
          </a:p>
        </p:txBody>
      </p:sp>
      <p:sp>
        <p:nvSpPr>
          <p:cNvPr id="100" name="Google Shape;10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t>Myit</a:t>
            </a:r>
            <a:r>
              <a:rPr lang="en-US" dirty="0" smtClean="0"/>
              <a:t> </a:t>
            </a:r>
            <a:r>
              <a:rPr lang="en-US" dirty="0" err="1" smtClean="0"/>
              <a:t>tsam</a:t>
            </a:r>
            <a:r>
              <a:rPr lang="en-US" dirty="0" smtClean="0"/>
              <a:t> </a:t>
            </a:r>
            <a:r>
              <a:rPr lang="en-US" dirty="0" err="1" smtClean="0"/>
              <a:t>pu</a:t>
            </a:r>
            <a:r>
              <a:rPr lang="en-US" dirty="0" smtClean="0"/>
              <a:t> </a:t>
            </a:r>
            <a:r>
              <a:rPr lang="en-US" dirty="0" err="1" smtClean="0"/>
              <a:t>ba</a:t>
            </a:r>
            <a:r>
              <a:rPr lang="en-US" dirty="0" smtClean="0"/>
              <a:t> lam </a:t>
            </a:r>
            <a:r>
              <a:rPr lang="en-US" dirty="0" err="1" smtClean="0"/>
              <a:t>hpe</a:t>
            </a:r>
            <a:r>
              <a:rPr lang="en-US" dirty="0" smtClean="0"/>
              <a:t> </a:t>
            </a:r>
            <a:r>
              <a:rPr lang="en-US" dirty="0" err="1" smtClean="0"/>
              <a:t>chye</a:t>
            </a:r>
            <a:r>
              <a:rPr lang="en-US" dirty="0" smtClean="0"/>
              <a:t> </a:t>
            </a:r>
            <a:r>
              <a:rPr lang="en-US" dirty="0" err="1" smtClean="0"/>
              <a:t>na</a:t>
            </a:r>
            <a:r>
              <a:rPr lang="en-US" dirty="0" smtClean="0"/>
              <a:t> </a:t>
            </a:r>
            <a:r>
              <a:rPr lang="en-US" dirty="0" err="1" smtClean="0"/>
              <a:t>lu</a:t>
            </a:r>
            <a:r>
              <a:rPr lang="en-US" dirty="0" smtClean="0"/>
              <a:t> </a:t>
            </a:r>
            <a:r>
              <a:rPr lang="en-US" dirty="0" err="1" smtClean="0"/>
              <a:t>na</a:t>
            </a:r>
            <a:r>
              <a:rPr lang="en-US" dirty="0" smtClean="0"/>
              <a:t> </a:t>
            </a:r>
            <a:r>
              <a:rPr lang="en-US" dirty="0" err="1" smtClean="0"/>
              <a:t>matu</a:t>
            </a:r>
            <a:r>
              <a:rPr lang="en-US" dirty="0" smtClean="0"/>
              <a:t> </a:t>
            </a:r>
            <a:r>
              <a:rPr lang="en-US" dirty="0" err="1" smtClean="0"/>
              <a:t>myit</a:t>
            </a:r>
            <a:r>
              <a:rPr lang="en-US" dirty="0" smtClean="0"/>
              <a:t> </a:t>
            </a:r>
            <a:r>
              <a:rPr lang="en-US" dirty="0" err="1" smtClean="0"/>
              <a:t>tsam</a:t>
            </a:r>
            <a:r>
              <a:rPr lang="en-US" dirty="0" smtClean="0"/>
              <a:t> </a:t>
            </a:r>
            <a:r>
              <a:rPr lang="en-US" dirty="0" err="1" smtClean="0"/>
              <a:t>pu</a:t>
            </a:r>
            <a:r>
              <a:rPr lang="en-US" dirty="0" smtClean="0"/>
              <a:t> </a:t>
            </a:r>
            <a:r>
              <a:rPr lang="en-US" dirty="0" err="1" smtClean="0"/>
              <a:t>ba</a:t>
            </a:r>
            <a:r>
              <a:rPr lang="en-US" dirty="0" smtClean="0"/>
              <a:t> lam a </a:t>
            </a:r>
            <a:r>
              <a:rPr lang="en-US" dirty="0" err="1" smtClean="0"/>
              <a:t>ntsa</a:t>
            </a:r>
            <a:r>
              <a:rPr lang="en-US" dirty="0" smtClean="0"/>
              <a:t> </a:t>
            </a:r>
            <a:r>
              <a:rPr lang="en-US" dirty="0" err="1" smtClean="0"/>
              <a:t>ginhtang</a:t>
            </a:r>
            <a:r>
              <a:rPr lang="en-US" baseline="0" dirty="0" smtClean="0"/>
              <a:t> </a:t>
            </a:r>
            <a:r>
              <a:rPr lang="en-US" baseline="0" dirty="0" err="1" smtClean="0"/>
              <a:t>chye</a:t>
            </a:r>
            <a:r>
              <a:rPr lang="en-US" baseline="0" dirty="0" smtClean="0"/>
              <a:t> </a:t>
            </a:r>
            <a:r>
              <a:rPr lang="en-US" baseline="0" dirty="0" err="1" smtClean="0"/>
              <a:t>ai</a:t>
            </a:r>
            <a:r>
              <a:rPr lang="en-US" baseline="0" dirty="0" smtClean="0"/>
              <a:t> lam </a:t>
            </a:r>
            <a:r>
              <a:rPr lang="en-US" baseline="0" dirty="0" err="1" smtClean="0"/>
              <a:t>ni</a:t>
            </a:r>
            <a:r>
              <a:rPr lang="en-US" baseline="0" dirty="0" smtClean="0"/>
              <a:t> </a:t>
            </a:r>
            <a:r>
              <a:rPr lang="en-US" baseline="0" dirty="0" err="1" smtClean="0"/>
              <a:t>hpe</a:t>
            </a:r>
            <a:r>
              <a:rPr lang="en-US" baseline="0" dirty="0" smtClean="0"/>
              <a:t> </a:t>
            </a:r>
            <a:r>
              <a:rPr lang="en-US" baseline="0" dirty="0" err="1" smtClean="0"/>
              <a:t>hka</a:t>
            </a:r>
            <a:r>
              <a:rPr lang="en-US" baseline="0" dirty="0" smtClean="0"/>
              <a:t> </a:t>
            </a:r>
            <a:r>
              <a:rPr lang="en-US" baseline="0" dirty="0" err="1" smtClean="0"/>
              <a:t>ja</a:t>
            </a:r>
            <a:r>
              <a:rPr lang="en-US" baseline="0" dirty="0" smtClean="0"/>
              <a:t> </a:t>
            </a:r>
            <a:r>
              <a:rPr lang="en-US" baseline="0" dirty="0" err="1" smtClean="0"/>
              <a:t>yu</a:t>
            </a:r>
            <a:r>
              <a:rPr lang="en-US" baseline="0" dirty="0" smtClean="0"/>
              <a:t> </a:t>
            </a:r>
            <a:r>
              <a:rPr lang="en-US" baseline="0" dirty="0" err="1" smtClean="0"/>
              <a:t>ga.</a:t>
            </a: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111" name="Google Shape;1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600"/>
              <a:buFont typeface="Arial"/>
              <a:buNone/>
            </a:pP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yu</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maya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laja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lana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dirty="0" err="1" smtClean="0">
                <a:latin typeface="Pyidaungsu" panose="020B0502040204020203" pitchFamily="34" charset="0"/>
                <a:cs typeface="Pyidaungsu" panose="020B0502040204020203" pitchFamily="34" charset="0"/>
              </a:rPr>
              <a:t>tsam</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pu</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ba</a:t>
            </a:r>
            <a:r>
              <a:rPr lang="en-US" sz="1200" b="0" dirty="0" smtClean="0">
                <a:latin typeface="Pyidaungsu" panose="020B0502040204020203" pitchFamily="34" charset="0"/>
                <a:cs typeface="Pyidaungsu" panose="020B0502040204020203" pitchFamily="34" charset="0"/>
              </a:rPr>
              <a:t> lam </a:t>
            </a:r>
            <a:r>
              <a:rPr lang="en-US" sz="1200" b="0" dirty="0" err="1" smtClean="0">
                <a:latin typeface="Pyidaungsu" panose="020B0502040204020203" pitchFamily="34" charset="0"/>
                <a:cs typeface="Pyidaungsu" panose="020B0502040204020203" pitchFamily="34" charset="0"/>
              </a:rPr>
              <a:t>ngu</a:t>
            </a:r>
            <a:r>
              <a:rPr lang="en-US" sz="1200" b="0" dirty="0" smtClean="0">
                <a:latin typeface="Pyidaungsu" panose="020B0502040204020203" pitchFamily="34" charset="0"/>
                <a:cs typeface="Pyidaungsu" panose="020B0502040204020203" pitchFamily="34" charset="0"/>
              </a:rPr>
              <a:t> n-</a:t>
            </a:r>
            <a:r>
              <a:rPr lang="en-US" sz="1200" b="0" dirty="0" err="1" smtClean="0">
                <a:latin typeface="Pyidaungsu" panose="020B0502040204020203" pitchFamily="34" charset="0"/>
                <a:cs typeface="Pyidaungsu" panose="020B0502040204020203" pitchFamily="34" charset="0"/>
              </a:rPr>
              <a:t>na</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shai</a:t>
            </a:r>
            <a:r>
              <a:rPr lang="en-US" sz="1200" b="0" dirty="0" smtClean="0">
                <a:latin typeface="Pyidaungsu" panose="020B0502040204020203" pitchFamily="34" charset="0"/>
                <a:cs typeface="Pyidaungsu" panose="020B0502040204020203" pitchFamily="34" charset="0"/>
              </a:rPr>
              <a:t> ai lam </a:t>
            </a:r>
            <a:r>
              <a:rPr lang="en-US" sz="1200" b="0" dirty="0" err="1" smtClean="0">
                <a:latin typeface="Pyidaungsu" panose="020B0502040204020203" pitchFamily="34" charset="0"/>
                <a:cs typeface="Pyidaungsu" panose="020B0502040204020203" pitchFamily="34" charset="0"/>
              </a:rPr>
              <a:t>hpe</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ka</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madun</a:t>
            </a:r>
            <a:r>
              <a:rPr lang="en-US" sz="1200" b="0" dirty="0" smtClean="0">
                <a:latin typeface="Pyidaungsu" panose="020B0502040204020203" pitchFamily="34" charset="0"/>
                <a:cs typeface="Pyidaungsu" panose="020B0502040204020203" pitchFamily="34" charset="0"/>
              </a:rPr>
              <a:t> da ai.</a:t>
            </a:r>
          </a:p>
          <a:p>
            <a:pPr marL="0" marR="0" lvl="0" indent="0" algn="l" rtl="0">
              <a:lnSpc>
                <a:spcPct val="120000"/>
              </a:lnSpc>
              <a:spcBef>
                <a:spcPts val="0"/>
              </a:spcBef>
              <a:spcAft>
                <a:spcPts val="0"/>
              </a:spcAft>
              <a:buClr>
                <a:schemeClr val="dk1"/>
              </a:buClr>
              <a:buSzPts val="2600"/>
              <a:buFont typeface="Arial"/>
              <a:buNone/>
            </a:pP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1200" b="0" dirty="0" err="1" smtClean="0">
                <a:latin typeface="Pyidaungsu" panose="020B0502040204020203" pitchFamily="34" charset="0"/>
                <a:cs typeface="Pyidaungsu" panose="020B0502040204020203" pitchFamily="34" charset="0"/>
              </a:rPr>
              <a:t>Hkum</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hkrang</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hte</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seng</a:t>
            </a:r>
            <a:r>
              <a:rPr lang="en-US" sz="1200" b="0" dirty="0" smtClean="0">
                <a:latin typeface="Pyidaungsu" panose="020B0502040204020203" pitchFamily="34" charset="0"/>
                <a:cs typeface="Pyidaungsu" panose="020B0502040204020203" pitchFamily="34" charset="0"/>
              </a:rPr>
              <a:t> ai lam</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hte</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seng</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12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1200" b="0" i="0" u="none" strike="noStrike" cap="none" dirty="0" smtClean="0">
                <a:solidFill>
                  <a:schemeClr val="dk1"/>
                </a:solidFill>
                <a:latin typeface="Pyidaungsu" panose="020B0502040204020203" pitchFamily="34" charset="0"/>
                <a:cs typeface="Pyidaungsu" panose="020B0502040204020203" pitchFamily="34" charset="0"/>
                <a:sym typeface="Arial"/>
              </a:rPr>
              <a:t> lam</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1200" b="0" dirty="0" err="1" smtClean="0">
                <a:latin typeface="Pyidaungsu" panose="020B0502040204020203" pitchFamily="34" charset="0"/>
                <a:cs typeface="Pyidaungsu" panose="020B0502040204020203" pitchFamily="34" charset="0"/>
              </a:rPr>
              <a:t>Myit</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hkam</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sha</a:t>
            </a:r>
            <a:r>
              <a:rPr lang="en-US" sz="1200" b="0" dirty="0" smtClean="0">
                <a:latin typeface="Pyidaungsu" panose="020B0502040204020203" pitchFamily="34" charset="0"/>
                <a:cs typeface="Pyidaungsu" panose="020B0502040204020203" pitchFamily="34" charset="0"/>
              </a:rPr>
              <a:t> lam </a:t>
            </a:r>
            <a:r>
              <a:rPr lang="en-US" sz="1200" b="0" dirty="0" err="1" smtClean="0">
                <a:latin typeface="Pyidaungsu" panose="020B0502040204020203" pitchFamily="34" charset="0"/>
                <a:cs typeface="Pyidaungsu" panose="020B0502040204020203" pitchFamily="34" charset="0"/>
              </a:rPr>
              <a:t>hte</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seng</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ai</a:t>
            </a:r>
            <a:r>
              <a:rPr lang="en-US" sz="1200" b="0" dirty="0" smtClean="0">
                <a:latin typeface="Pyidaungsu" panose="020B0502040204020203" pitchFamily="34" charset="0"/>
                <a:cs typeface="Pyidaungsu" panose="020B0502040204020203" pitchFamily="34" charset="0"/>
              </a:rPr>
              <a:t> lam </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1200" b="0" dirty="0" smtClean="0">
                <a:latin typeface="Pyidaungsu" panose="020B0502040204020203" pitchFamily="34" charset="0"/>
                <a:cs typeface="Pyidaungsu" panose="020B0502040204020203" pitchFamily="34" charset="0"/>
              </a:rPr>
              <a:t>Lai </a:t>
            </a:r>
            <a:r>
              <a:rPr lang="en-US" sz="1200" b="0" dirty="0" err="1" smtClean="0">
                <a:latin typeface="Pyidaungsu" panose="020B0502040204020203" pitchFamily="34" charset="0"/>
                <a:cs typeface="Pyidaungsu" panose="020B0502040204020203" pitchFamily="34" charset="0"/>
              </a:rPr>
              <a:t>nsam</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hte</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seng</a:t>
            </a:r>
            <a:r>
              <a:rPr lang="en-US" sz="1200" b="0" dirty="0" smtClean="0">
                <a:latin typeface="Pyidaungsu" panose="020B0502040204020203" pitchFamily="34" charset="0"/>
                <a:cs typeface="Pyidaungsu" panose="020B0502040204020203" pitchFamily="34" charset="0"/>
              </a:rPr>
              <a:t> ai  </a:t>
            </a:r>
            <a:r>
              <a:rPr lang="en-US" sz="1200" b="0" dirty="0" err="1" smtClean="0">
                <a:latin typeface="Pyidaungsu" panose="020B0502040204020203" pitchFamily="34" charset="0"/>
                <a:cs typeface="Pyidaungsu" panose="020B0502040204020203" pitchFamily="34" charset="0"/>
              </a:rPr>
              <a:t>kumla</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ni</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hte</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madun</a:t>
            </a:r>
            <a:r>
              <a:rPr lang="en-US" sz="1200" b="0" dirty="0" smtClean="0">
                <a:latin typeface="Pyidaungsu" panose="020B0502040204020203" pitchFamily="34" charset="0"/>
                <a:cs typeface="Pyidaungsu" panose="020B0502040204020203" pitchFamily="34" charset="0"/>
              </a:rPr>
              <a:t> </a:t>
            </a:r>
            <a:r>
              <a:rPr lang="en-US" sz="1200" b="0" dirty="0" err="1" smtClean="0">
                <a:latin typeface="Pyidaungsu" panose="020B0502040204020203" pitchFamily="34" charset="0"/>
                <a:cs typeface="Pyidaungsu" panose="020B0502040204020203" pitchFamily="34" charset="0"/>
              </a:rPr>
              <a:t>mai</a:t>
            </a:r>
            <a:r>
              <a:rPr lang="en-US" sz="1200" b="0" dirty="0" smtClean="0">
                <a:latin typeface="Pyidaungsu" panose="020B0502040204020203" pitchFamily="34" charset="0"/>
                <a:cs typeface="Pyidaungsu" panose="020B0502040204020203" pitchFamily="34" charset="0"/>
              </a:rPr>
              <a:t> ai.</a:t>
            </a:r>
          </a:p>
        </p:txBody>
      </p:sp>
      <p:sp>
        <p:nvSpPr>
          <p:cNvPr id="118" name="Google Shape;11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6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rgbClr val="888888"/>
              </a:buClr>
              <a:buSzPts val="2400"/>
              <a:buNone/>
              <a:defRPr sz="2400">
                <a:solidFill>
                  <a:srgbClr val="888888"/>
                </a:solidFill>
              </a:defRPr>
            </a:lvl1pPr>
            <a:lvl2pPr marL="914400" lvl="1" indent="-228600" algn="l">
              <a:lnSpc>
                <a:spcPct val="110000"/>
              </a:lnSpc>
              <a:spcBef>
                <a:spcPts val="500"/>
              </a:spcBef>
              <a:spcAft>
                <a:spcPts val="0"/>
              </a:spcAft>
              <a:buClr>
                <a:srgbClr val="888888"/>
              </a:buClr>
              <a:buSzPts val="2000"/>
              <a:buNone/>
              <a:defRPr sz="2000">
                <a:solidFill>
                  <a:srgbClr val="888888"/>
                </a:solidFill>
              </a:defRPr>
            </a:lvl2pPr>
            <a:lvl3pPr marL="1371600" lvl="2" indent="-228600" algn="l">
              <a:lnSpc>
                <a:spcPct val="110000"/>
              </a:lnSpc>
              <a:spcBef>
                <a:spcPts val="500"/>
              </a:spcBef>
              <a:spcAft>
                <a:spcPts val="0"/>
              </a:spcAft>
              <a:buClr>
                <a:srgbClr val="888888"/>
              </a:buClr>
              <a:buSzPts val="1800"/>
              <a:buNone/>
              <a:defRPr sz="1800">
                <a:solidFill>
                  <a:srgbClr val="888888"/>
                </a:solidFill>
              </a:defRPr>
            </a:lvl3pPr>
            <a:lvl4pPr marL="1828800" lvl="3" indent="-228600" algn="l">
              <a:lnSpc>
                <a:spcPct val="110000"/>
              </a:lnSpc>
              <a:spcBef>
                <a:spcPts val="500"/>
              </a:spcBef>
              <a:spcAft>
                <a:spcPts val="0"/>
              </a:spcAft>
              <a:buClr>
                <a:srgbClr val="888888"/>
              </a:buClr>
              <a:buSzPts val="1600"/>
              <a:buNone/>
              <a:defRPr sz="1600">
                <a:solidFill>
                  <a:srgbClr val="888888"/>
                </a:solidFill>
              </a:defRPr>
            </a:lvl4pPr>
            <a:lvl5pPr marL="2286000" lvl="4" indent="-228600" algn="l">
              <a:lnSpc>
                <a:spcPct val="11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62" descr="Tag=AccentColor&#10;Flavor=Light&#10;Target=FillAndLine"/>
          <p:cNvSpPr/>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w="3810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 name="Google Shape;23;p62"/>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2"/>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500"/>
              </a:spcBef>
              <a:spcAft>
                <a:spcPts val="0"/>
              </a:spcAft>
              <a:buClr>
                <a:schemeClr val="dk1"/>
              </a:buClr>
              <a:buSzPts val="1800"/>
              <a:buChar char="•"/>
              <a:defRPr/>
            </a:lvl2pPr>
            <a:lvl3pPr marL="1371600" lvl="2" indent="-342900" algn="l">
              <a:lnSpc>
                <a:spcPct val="110000"/>
              </a:lnSpc>
              <a:spcBef>
                <a:spcPts val="500"/>
              </a:spcBef>
              <a:spcAft>
                <a:spcPts val="0"/>
              </a:spcAft>
              <a:buClr>
                <a:schemeClr val="dk1"/>
              </a:buClr>
              <a:buSzPts val="1800"/>
              <a:buChar char="•"/>
              <a:defRPr/>
            </a:lvl3pPr>
            <a:lvl4pPr marL="1828800" lvl="3" indent="-342900" algn="l">
              <a:lnSpc>
                <a:spcPct val="110000"/>
              </a:lnSpc>
              <a:spcBef>
                <a:spcPts val="500"/>
              </a:spcBef>
              <a:spcAft>
                <a:spcPts val="0"/>
              </a:spcAft>
              <a:buClr>
                <a:schemeClr val="dk1"/>
              </a:buClr>
              <a:buSzPts val="1800"/>
              <a:buChar char="•"/>
              <a:defRPr/>
            </a:lvl4pPr>
            <a:lvl5pPr marL="2286000" lvl="4" indent="-342900" algn="l">
              <a:lnSpc>
                <a:spcPct val="11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5400"/>
              <a:buFont typeface="Arial"/>
              <a:buNone/>
              <a:defRPr sz="5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1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sychosocialskills.teachable.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creativecommons.org/licenses/by-nc-sa/3.0/" TargetMode="External"/><Relationship Id="rId4" Type="http://schemas.openxmlformats.org/officeDocument/2006/relationships/hyperlink" Target="https://app.mhpss.net/resource/basic-psychosocial-skills-a-guide-for-covi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microsoft.com/office/2018/10/relationships/comments" Target="../comments/modernComment_137_0.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0" y="370703"/>
            <a:ext cx="12388762" cy="2425582"/>
          </a:xfrm>
          <a:prstGeom prst="rect">
            <a:avLst/>
          </a:prstGeom>
          <a:noFill/>
          <a:ln>
            <a:noFill/>
          </a:ln>
        </p:spPr>
        <p:txBody>
          <a:bodyPr spcFirstLastPara="1" wrap="square" lIns="91425" tIns="45700" rIns="91425" bIns="45700" anchor="b" anchorCtr="0">
            <a:normAutofit/>
          </a:bodyPr>
          <a:lstStyle/>
          <a:p>
            <a:pPr lvl="0">
              <a:buClr>
                <a:srgbClr val="002060"/>
              </a:buClr>
              <a:buSzPts val="6600"/>
            </a:pPr>
            <a:r>
              <a:rPr lang="en-US" sz="4400" b="1" dirty="0" err="1">
                <a:solidFill>
                  <a:srgbClr val="002060"/>
                </a:solidFill>
              </a:rPr>
              <a:t>Myit</a:t>
            </a:r>
            <a:r>
              <a:rPr lang="en-US" sz="4400" b="1" dirty="0">
                <a:solidFill>
                  <a:srgbClr val="002060"/>
                </a:solidFill>
              </a:rPr>
              <a:t> </a:t>
            </a:r>
            <a:r>
              <a:rPr lang="en-US" sz="4400" b="1" dirty="0" err="1">
                <a:solidFill>
                  <a:srgbClr val="002060"/>
                </a:solidFill>
              </a:rPr>
              <a:t>hte</a:t>
            </a:r>
            <a:r>
              <a:rPr lang="en-US" sz="4400" b="1" dirty="0">
                <a:solidFill>
                  <a:srgbClr val="002060"/>
                </a:solidFill>
              </a:rPr>
              <a:t> </a:t>
            </a:r>
            <a:r>
              <a:rPr lang="en-US" sz="4400" b="1" dirty="0" err="1">
                <a:solidFill>
                  <a:srgbClr val="002060"/>
                </a:solidFill>
              </a:rPr>
              <a:t>seng</a:t>
            </a:r>
            <a:r>
              <a:rPr lang="en-US" sz="4400" b="1" dirty="0">
                <a:solidFill>
                  <a:srgbClr val="002060"/>
                </a:solidFill>
              </a:rPr>
              <a:t> </a:t>
            </a:r>
            <a:r>
              <a:rPr lang="en-US" sz="4400" b="1" dirty="0" smtClean="0">
                <a:solidFill>
                  <a:srgbClr val="002060"/>
                </a:solidFill>
              </a:rPr>
              <a:t>n-</a:t>
            </a:r>
            <a:r>
              <a:rPr lang="en-US" sz="4400" b="1" dirty="0" err="1" smtClean="0">
                <a:solidFill>
                  <a:srgbClr val="002060"/>
                </a:solidFill>
              </a:rPr>
              <a:t>na</a:t>
            </a:r>
            <a:r>
              <a:rPr lang="en-US" sz="4400" b="1" dirty="0" smtClean="0">
                <a:solidFill>
                  <a:srgbClr val="002060"/>
                </a:solidFill>
              </a:rPr>
              <a:t> </a:t>
            </a:r>
            <a:r>
              <a:rPr lang="en-US" sz="4400" b="1" dirty="0" err="1" smtClean="0">
                <a:solidFill>
                  <a:srgbClr val="002060"/>
                </a:solidFill>
              </a:rPr>
              <a:t>garum</a:t>
            </a:r>
            <a:r>
              <a:rPr lang="en-US" sz="4400" b="1" dirty="0" smtClean="0">
                <a:solidFill>
                  <a:srgbClr val="002060"/>
                </a:solidFill>
              </a:rPr>
              <a:t> </a:t>
            </a:r>
            <a:r>
              <a:rPr lang="en-US" sz="4400" b="1" dirty="0" err="1">
                <a:solidFill>
                  <a:srgbClr val="002060"/>
                </a:solidFill>
              </a:rPr>
              <a:t>shingtau</a:t>
            </a:r>
            <a:r>
              <a:rPr lang="en-US" sz="4400" b="1" dirty="0">
                <a:solidFill>
                  <a:srgbClr val="002060"/>
                </a:solidFill>
              </a:rPr>
              <a:t> </a:t>
            </a:r>
            <a:r>
              <a:rPr lang="en-US" sz="4400" b="1" dirty="0" err="1">
                <a:solidFill>
                  <a:srgbClr val="002060"/>
                </a:solidFill>
              </a:rPr>
              <a:t>ya</a:t>
            </a:r>
            <a:r>
              <a:rPr lang="en-US" sz="4400" b="1" dirty="0">
                <a:solidFill>
                  <a:srgbClr val="002060"/>
                </a:solidFill>
              </a:rPr>
              <a:t> ai </a:t>
            </a:r>
            <a:r>
              <a:rPr lang="en-US" sz="4400" b="1" dirty="0" smtClean="0">
                <a:solidFill>
                  <a:srgbClr val="002060"/>
                </a:solidFill>
              </a:rPr>
              <a:t>lam</a:t>
            </a:r>
            <a:r>
              <a:rPr lang="en-US" sz="4400" b="1" dirty="0">
                <a:solidFill>
                  <a:srgbClr val="002060"/>
                </a:solidFill>
              </a:rPr>
              <a:t/>
            </a:r>
            <a:br>
              <a:rPr lang="en-US" sz="4400" b="1" dirty="0">
                <a:solidFill>
                  <a:srgbClr val="002060"/>
                </a:solidFill>
              </a:rPr>
            </a:br>
            <a:r>
              <a:rPr lang="en-US" sz="4400" b="1" dirty="0">
                <a:solidFill>
                  <a:srgbClr val="002060"/>
                </a:solidFill>
              </a:rPr>
              <a:t/>
            </a:r>
            <a:br>
              <a:rPr lang="en-US" sz="4400" b="1" dirty="0">
                <a:solidFill>
                  <a:srgbClr val="002060"/>
                </a:solidFill>
              </a:rPr>
            </a:br>
            <a:r>
              <a:rPr lang="en-US" sz="4000" b="1" dirty="0" err="1" smtClean="0">
                <a:solidFill>
                  <a:srgbClr val="002060"/>
                </a:solidFill>
              </a:rPr>
              <a:t>Ningpawt</a:t>
            </a:r>
            <a:r>
              <a:rPr lang="en-US" sz="4000" b="1" dirty="0" smtClean="0">
                <a:solidFill>
                  <a:srgbClr val="002060"/>
                </a:solidFill>
              </a:rPr>
              <a:t> </a:t>
            </a:r>
            <a:r>
              <a:rPr lang="en-US" sz="4000" b="1" dirty="0" err="1">
                <a:solidFill>
                  <a:srgbClr val="002060"/>
                </a:solidFill>
              </a:rPr>
              <a:t>madung</a:t>
            </a:r>
            <a:r>
              <a:rPr lang="en-US" sz="4000" b="1" dirty="0">
                <a:solidFill>
                  <a:srgbClr val="002060"/>
                </a:solidFill>
              </a:rPr>
              <a:t> </a:t>
            </a:r>
            <a:r>
              <a:rPr lang="en-US" sz="4000" b="1" dirty="0" err="1">
                <a:solidFill>
                  <a:srgbClr val="002060"/>
                </a:solidFill>
              </a:rPr>
              <a:t>kungkyang</a:t>
            </a:r>
            <a:r>
              <a:rPr lang="en-US" sz="4000" b="1" dirty="0">
                <a:solidFill>
                  <a:srgbClr val="002060"/>
                </a:solidFill>
              </a:rPr>
              <a:t> ai lam+</a:t>
            </a:r>
            <a:endParaRPr sz="4000" dirty="0">
              <a:sym typeface="Arial"/>
            </a:endParaRPr>
          </a:p>
        </p:txBody>
      </p:sp>
      <p:sp>
        <p:nvSpPr>
          <p:cNvPr id="44" name="Google Shape;44;p2"/>
          <p:cNvSpPr txBox="1">
            <a:spLocks noGrp="1"/>
          </p:cNvSpPr>
          <p:nvPr>
            <p:ph type="body" idx="1"/>
          </p:nvPr>
        </p:nvSpPr>
        <p:spPr>
          <a:xfrm>
            <a:off x="0" y="3720075"/>
            <a:ext cx="11516497" cy="2228713"/>
          </a:xfrm>
          <a:prstGeom prst="rect">
            <a:avLst/>
          </a:prstGeom>
          <a:noFill/>
          <a:ln>
            <a:noFill/>
          </a:ln>
        </p:spPr>
        <p:txBody>
          <a:bodyPr spcFirstLastPara="1" wrap="square" lIns="91425" tIns="45700" rIns="91425" bIns="45700" anchor="t" anchorCtr="0">
            <a:normAutofit fontScale="92500"/>
          </a:bodyPr>
          <a:lstStyle/>
          <a:p>
            <a:pPr marL="0" lvl="0" indent="0">
              <a:lnSpc>
                <a:spcPct val="150000"/>
              </a:lnSpc>
              <a:spcBef>
                <a:spcPts val="0"/>
              </a:spcBef>
              <a:buClr>
                <a:srgbClr val="595959"/>
              </a:buClr>
              <a:buSzPts val="2800"/>
            </a:pPr>
            <a:r>
              <a:rPr lang="en-US" sz="3400" b="1" dirty="0" err="1">
                <a:solidFill>
                  <a:srgbClr val="595959"/>
                </a:solidFill>
              </a:rPr>
              <a:t>Myen</a:t>
            </a:r>
            <a:r>
              <a:rPr lang="en-US" sz="3400" b="1" dirty="0">
                <a:solidFill>
                  <a:srgbClr val="595959"/>
                </a:solidFill>
              </a:rPr>
              <a:t> </a:t>
            </a:r>
            <a:r>
              <a:rPr lang="en-US" sz="3400" b="1" dirty="0" err="1">
                <a:solidFill>
                  <a:srgbClr val="595959"/>
                </a:solidFill>
              </a:rPr>
              <a:t>mung</a:t>
            </a:r>
            <a:r>
              <a:rPr lang="en-US" sz="3400" b="1" dirty="0">
                <a:solidFill>
                  <a:srgbClr val="595959"/>
                </a:solidFill>
              </a:rPr>
              <a:t> </a:t>
            </a:r>
            <a:r>
              <a:rPr lang="en-US" sz="3400" b="1" dirty="0" err="1">
                <a:solidFill>
                  <a:srgbClr val="595959"/>
                </a:solidFill>
              </a:rPr>
              <a:t>kaw</a:t>
            </a:r>
            <a:r>
              <a:rPr lang="en-US" sz="3400" b="1" dirty="0">
                <a:solidFill>
                  <a:srgbClr val="595959"/>
                </a:solidFill>
              </a:rPr>
              <a:t> </a:t>
            </a:r>
            <a:r>
              <a:rPr lang="en-US" sz="3400" b="1" dirty="0" err="1">
                <a:solidFill>
                  <a:srgbClr val="595959"/>
                </a:solidFill>
              </a:rPr>
              <a:t>na</a:t>
            </a:r>
            <a:r>
              <a:rPr lang="en-US" sz="3400" b="1" dirty="0">
                <a:solidFill>
                  <a:srgbClr val="595959"/>
                </a:solidFill>
              </a:rPr>
              <a:t> </a:t>
            </a:r>
            <a:r>
              <a:rPr lang="en-US" sz="3400" b="1" dirty="0" err="1">
                <a:solidFill>
                  <a:srgbClr val="595959"/>
                </a:solidFill>
              </a:rPr>
              <a:t>shawng</a:t>
            </a:r>
            <a:r>
              <a:rPr lang="en-US" sz="3400" b="1" dirty="0">
                <a:solidFill>
                  <a:srgbClr val="595959"/>
                </a:solidFill>
              </a:rPr>
              <a:t> lam de </a:t>
            </a:r>
            <a:r>
              <a:rPr lang="en-US" sz="3400" b="1" dirty="0" err="1">
                <a:solidFill>
                  <a:srgbClr val="595959"/>
                </a:solidFill>
              </a:rPr>
              <a:t>galaw</a:t>
            </a:r>
            <a:r>
              <a:rPr lang="en-US" sz="3400" b="1" dirty="0">
                <a:solidFill>
                  <a:srgbClr val="595959"/>
                </a:solidFill>
              </a:rPr>
              <a:t> </a:t>
            </a:r>
            <a:r>
              <a:rPr lang="en-US" sz="3400" b="1" dirty="0" err="1">
                <a:solidFill>
                  <a:srgbClr val="595959"/>
                </a:solidFill>
              </a:rPr>
              <a:t>hkawm</a:t>
            </a:r>
            <a:r>
              <a:rPr lang="en-US" sz="3400" b="1" dirty="0">
                <a:solidFill>
                  <a:srgbClr val="595959"/>
                </a:solidFill>
              </a:rPr>
              <a:t> </a:t>
            </a:r>
            <a:r>
              <a:rPr lang="en-US" sz="3400" b="1" dirty="0" err="1">
                <a:solidFill>
                  <a:srgbClr val="595959"/>
                </a:solidFill>
              </a:rPr>
              <a:t>sa</a:t>
            </a:r>
            <a:r>
              <a:rPr lang="en-US" sz="3400" b="1" dirty="0">
                <a:solidFill>
                  <a:srgbClr val="595959"/>
                </a:solidFill>
              </a:rPr>
              <a:t> </a:t>
            </a:r>
            <a:r>
              <a:rPr lang="en-US" sz="3400" b="1" dirty="0" err="1">
                <a:solidFill>
                  <a:srgbClr val="595959"/>
                </a:solidFill>
              </a:rPr>
              <a:t>nga</a:t>
            </a:r>
            <a:r>
              <a:rPr lang="en-US" sz="3400" b="1" dirty="0">
                <a:solidFill>
                  <a:srgbClr val="595959"/>
                </a:solidFill>
              </a:rPr>
              <a:t> </a:t>
            </a:r>
            <a:r>
              <a:rPr lang="en-US" sz="3400" b="1" dirty="0" err="1">
                <a:solidFill>
                  <a:srgbClr val="595959"/>
                </a:solidFill>
              </a:rPr>
              <a:t>ai</a:t>
            </a:r>
            <a:r>
              <a:rPr lang="en-US" sz="3400" b="1" dirty="0">
                <a:solidFill>
                  <a:srgbClr val="595959"/>
                </a:solidFill>
              </a:rPr>
              <a:t> </a:t>
            </a:r>
            <a:r>
              <a:rPr lang="en-US" sz="3400" b="1" dirty="0" err="1">
                <a:solidFill>
                  <a:srgbClr val="595959"/>
                </a:solidFill>
              </a:rPr>
              <a:t>magam</a:t>
            </a:r>
            <a:r>
              <a:rPr lang="en-US" sz="3400" b="1" dirty="0">
                <a:solidFill>
                  <a:srgbClr val="595959"/>
                </a:solidFill>
              </a:rPr>
              <a:t> gun </a:t>
            </a:r>
            <a:r>
              <a:rPr lang="en-US" sz="3400" b="1" dirty="0" err="1">
                <a:solidFill>
                  <a:srgbClr val="595959"/>
                </a:solidFill>
              </a:rPr>
              <a:t>ni</a:t>
            </a:r>
            <a:r>
              <a:rPr lang="en-US" sz="3400" b="1" dirty="0">
                <a:solidFill>
                  <a:srgbClr val="595959"/>
                </a:solidFill>
              </a:rPr>
              <a:t> a </a:t>
            </a:r>
            <a:r>
              <a:rPr lang="en-US" sz="3400" b="1" dirty="0" err="1">
                <a:solidFill>
                  <a:srgbClr val="595959"/>
                </a:solidFill>
              </a:rPr>
              <a:t>matu</a:t>
            </a:r>
            <a:r>
              <a:rPr lang="en-US" sz="3400" b="1" dirty="0">
                <a:solidFill>
                  <a:srgbClr val="595959"/>
                </a:solidFill>
              </a:rPr>
              <a:t> </a:t>
            </a:r>
            <a:r>
              <a:rPr lang="en-US" sz="3400" b="1" dirty="0" err="1">
                <a:solidFill>
                  <a:srgbClr val="595959"/>
                </a:solidFill>
              </a:rPr>
              <a:t>nhtoi</a:t>
            </a:r>
            <a:r>
              <a:rPr lang="en-US" sz="3400" b="1" dirty="0">
                <a:solidFill>
                  <a:srgbClr val="595959"/>
                </a:solidFill>
              </a:rPr>
              <a:t> </a:t>
            </a:r>
            <a:r>
              <a:rPr lang="en-US" sz="3400" b="1" dirty="0" err="1">
                <a:solidFill>
                  <a:srgbClr val="595959"/>
                </a:solidFill>
              </a:rPr>
              <a:t>kadun</a:t>
            </a:r>
            <a:r>
              <a:rPr lang="en-US" sz="3400" b="1" dirty="0">
                <a:solidFill>
                  <a:srgbClr val="595959"/>
                </a:solidFill>
              </a:rPr>
              <a:t> </a:t>
            </a:r>
            <a:r>
              <a:rPr lang="en-US" sz="3400" b="1" dirty="0" err="1">
                <a:solidFill>
                  <a:srgbClr val="595959"/>
                </a:solidFill>
              </a:rPr>
              <a:t>sharin</a:t>
            </a:r>
            <a:r>
              <a:rPr lang="en-US" sz="3400" b="1" dirty="0">
                <a:solidFill>
                  <a:srgbClr val="595959"/>
                </a:solidFill>
              </a:rPr>
              <a:t> </a:t>
            </a:r>
            <a:r>
              <a:rPr lang="en-US" sz="3400" b="1" dirty="0" err="1">
                <a:solidFill>
                  <a:srgbClr val="595959"/>
                </a:solidFill>
              </a:rPr>
              <a:t>hpawng</a:t>
            </a:r>
            <a:endParaRPr lang="en-US" sz="3000" dirty="0"/>
          </a:p>
        </p:txBody>
      </p:sp>
      <p:pic>
        <p:nvPicPr>
          <p:cNvPr id="45" name="Google Shape;45;p2"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0"/>
          <p:cNvSpPr txBox="1">
            <a:spLocks noGrp="1"/>
          </p:cNvSpPr>
          <p:nvPr>
            <p:ph type="ctrTitle"/>
          </p:nvPr>
        </p:nvSpPr>
        <p:spPr>
          <a:xfrm>
            <a:off x="204552" y="951869"/>
            <a:ext cx="11816607" cy="3057144"/>
          </a:xfrm>
          <a:prstGeom prst="rect">
            <a:avLst/>
          </a:prstGeom>
          <a:noFill/>
          <a:ln>
            <a:noFill/>
          </a:ln>
        </p:spPr>
        <p:txBody>
          <a:bodyPr spcFirstLastPara="1" wrap="square" lIns="91425" tIns="45700" rIns="91425" bIns="45700" anchor="b" anchorCtr="0">
            <a:noAutofit/>
          </a:bodyPr>
          <a:lstStyle/>
          <a:p>
            <a:pPr>
              <a:lnSpc>
                <a:spcPct val="150000"/>
              </a:lnSpc>
            </a:pP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lam a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majaw</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byin</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chye</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ginhtang</a:t>
            </a:r>
            <a:r>
              <a:rPr lang="en-US" sz="7200" b="1"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7200" b="1" i="0" u="none" strike="noStrike" cap="none" dirty="0" err="1" smtClean="0">
                <a:solidFill>
                  <a:schemeClr val="dk1"/>
                </a:solidFill>
                <a:latin typeface="Pyidaungsu" panose="020B0502040204020203" pitchFamily="34" charset="0"/>
                <a:cs typeface="Pyidaungsu" panose="020B0502040204020203" pitchFamily="34" charset="0"/>
                <a:sym typeface="Arial"/>
              </a:rPr>
              <a:t>ni</a:t>
            </a:r>
            <a:endParaRPr sz="7200" dirty="0">
              <a:latin typeface="Pyidaungsu" panose="020B0502040204020203" pitchFamily="34" charset="0"/>
              <a:cs typeface="Pyidaungsu" panose="020B0502040204020203" pitchFamily="34" charset="0"/>
              <a:sym typeface="Arial"/>
            </a:endParaRPr>
          </a:p>
        </p:txBody>
      </p:sp>
      <p:sp>
        <p:nvSpPr>
          <p:cNvPr id="131" name="Google Shape;131;p10"/>
          <p:cNvSpPr txBox="1"/>
          <p:nvPr/>
        </p:nvSpPr>
        <p:spPr>
          <a:xfrm>
            <a:off x="969263" y="4882895"/>
            <a:ext cx="10946965" cy="108982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4800" b="1" i="0"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sp>
        <p:nvSpPr>
          <p:cNvPr id="137" name="Google Shape;137;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8" name="Google Shape;138;p11"/>
          <p:cNvSpPr/>
          <p:nvPr/>
        </p:nvSpPr>
        <p:spPr>
          <a:xfrm>
            <a:off x="6091794" y="139879"/>
            <a:ext cx="5474130" cy="3542204"/>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4A847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smtClean="0">
                <a:solidFill>
                  <a:schemeClr val="dk1"/>
                </a:solidFill>
                <a:latin typeface="Arial"/>
                <a:ea typeface="Arial"/>
                <a:cs typeface="Arial"/>
                <a:sym typeface="Arial"/>
              </a:rPr>
              <a:t> </a:t>
            </a:r>
            <a:endParaRPr sz="1800" b="0" i="0" u="none" strike="noStrike" cap="none" dirty="0">
              <a:solidFill>
                <a:schemeClr val="dk1"/>
              </a:solidFill>
              <a:latin typeface="Arial"/>
              <a:ea typeface="Arial"/>
              <a:cs typeface="Arial"/>
              <a:sym typeface="Arial"/>
            </a:endParaRPr>
          </a:p>
        </p:txBody>
      </p:sp>
      <p:sp>
        <p:nvSpPr>
          <p:cNvPr id="139" name="Google Shape;139;p11"/>
          <p:cNvSpPr txBox="1">
            <a:spLocks noGrp="1"/>
          </p:cNvSpPr>
          <p:nvPr>
            <p:ph type="subTitle" idx="1"/>
          </p:nvPr>
        </p:nvSpPr>
        <p:spPr>
          <a:xfrm>
            <a:off x="6605046" y="983975"/>
            <a:ext cx="4750813" cy="273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ct val="100386"/>
              <a:buNone/>
            </a:pPr>
            <a:r>
              <a:rPr lang="en-US" sz="2800" b="1" dirty="0" err="1" smtClean="0">
                <a:solidFill>
                  <a:schemeClr val="lt1"/>
                </a:solidFill>
                <a:latin typeface="Pyidaungsu" panose="020B0502040204020203" pitchFamily="34" charset="0"/>
                <a:cs typeface="Pyidaungsu" panose="020B0502040204020203" pitchFamily="34" charset="0"/>
                <a:sym typeface="Arial"/>
              </a:rPr>
              <a:t>Hkum</a:t>
            </a:r>
            <a:r>
              <a:rPr lang="en-US" sz="2800" b="1" dirty="0" smtClean="0">
                <a:solidFill>
                  <a:schemeClr val="lt1"/>
                </a:solidFill>
                <a:latin typeface="Pyidaungsu" panose="020B0502040204020203" pitchFamily="34" charset="0"/>
                <a:cs typeface="Pyidaungsu" panose="020B0502040204020203" pitchFamily="34" charset="0"/>
                <a:sym typeface="Arial"/>
              </a:rPr>
              <a:t> </a:t>
            </a:r>
            <a:r>
              <a:rPr lang="en-US" sz="2800" b="1" dirty="0" err="1" smtClean="0">
                <a:solidFill>
                  <a:schemeClr val="lt1"/>
                </a:solidFill>
                <a:latin typeface="Pyidaungsu" panose="020B0502040204020203" pitchFamily="34" charset="0"/>
                <a:cs typeface="Pyidaungsu" panose="020B0502040204020203" pitchFamily="34" charset="0"/>
                <a:sym typeface="Arial"/>
              </a:rPr>
              <a:t>hkrang</a:t>
            </a:r>
            <a:r>
              <a:rPr lang="en-US" sz="2800" b="1" dirty="0" smtClean="0">
                <a:solidFill>
                  <a:schemeClr val="lt1"/>
                </a:solidFill>
                <a:latin typeface="Pyidaungsu" panose="020B0502040204020203" pitchFamily="34" charset="0"/>
                <a:cs typeface="Pyidaungsu" panose="020B0502040204020203" pitchFamily="34" charset="0"/>
                <a:sym typeface="Arial"/>
              </a:rPr>
              <a:t> </a:t>
            </a:r>
            <a:r>
              <a:rPr lang="en-US" sz="2800" b="1" dirty="0" err="1" smtClean="0">
                <a:solidFill>
                  <a:schemeClr val="lt1"/>
                </a:solidFill>
                <a:latin typeface="Pyidaungsu" panose="020B0502040204020203" pitchFamily="34" charset="0"/>
                <a:cs typeface="Pyidaungsu" panose="020B0502040204020203" pitchFamily="34" charset="0"/>
                <a:sym typeface="Arial"/>
              </a:rPr>
              <a:t>hte</a:t>
            </a:r>
            <a:r>
              <a:rPr lang="en-US" sz="2800" b="1" dirty="0" smtClean="0">
                <a:solidFill>
                  <a:schemeClr val="lt1"/>
                </a:solidFill>
                <a:latin typeface="Pyidaungsu" panose="020B0502040204020203" pitchFamily="34" charset="0"/>
                <a:cs typeface="Pyidaungsu" panose="020B0502040204020203" pitchFamily="34" charset="0"/>
                <a:sym typeface="Arial"/>
              </a:rPr>
              <a:t> </a:t>
            </a:r>
            <a:r>
              <a:rPr lang="en-US" sz="2800" b="1" dirty="0" err="1" smtClean="0">
                <a:solidFill>
                  <a:schemeClr val="lt1"/>
                </a:solidFill>
                <a:latin typeface="Pyidaungsu" panose="020B0502040204020203" pitchFamily="34" charset="0"/>
                <a:cs typeface="Pyidaungsu" panose="020B0502040204020203" pitchFamily="34" charset="0"/>
                <a:sym typeface="Arial"/>
              </a:rPr>
              <a:t>seng</a:t>
            </a:r>
            <a:r>
              <a:rPr lang="en-US" sz="2800" b="1" dirty="0" smtClean="0">
                <a:solidFill>
                  <a:schemeClr val="lt1"/>
                </a:solidFill>
                <a:latin typeface="Pyidaungsu" panose="020B0502040204020203" pitchFamily="34" charset="0"/>
                <a:cs typeface="Pyidaungsu" panose="020B0502040204020203" pitchFamily="34" charset="0"/>
                <a:sym typeface="Arial"/>
              </a:rPr>
              <a:t> ai lam</a:t>
            </a:r>
          </a:p>
          <a:p>
            <a:pPr lvl="0" indent="-457200" algn="l" rtl="0">
              <a:lnSpc>
                <a:spcPct val="100000"/>
              </a:lnSpc>
              <a:spcBef>
                <a:spcPts val="0"/>
              </a:spcBef>
              <a:spcAft>
                <a:spcPts val="0"/>
              </a:spcAft>
              <a:buClr>
                <a:srgbClr val="FFFFFF"/>
              </a:buClr>
              <a:buSzPct val="100386"/>
              <a:buFont typeface="Arial" pitchFamily="34" charset="0"/>
              <a:buChar char="•"/>
            </a:pPr>
            <a:r>
              <a:rPr lang="en-US" b="1" dirty="0">
                <a:solidFill>
                  <a:schemeClr val="lt1"/>
                </a:solidFill>
                <a:latin typeface="Pyidaungsu" panose="020B0502040204020203" pitchFamily="34" charset="0"/>
                <a:cs typeface="Pyidaungsu" panose="020B0502040204020203" pitchFamily="34" charset="0"/>
              </a:rPr>
              <a:t>Y</a:t>
            </a:r>
            <a:r>
              <a:rPr lang="en-US" sz="2800" b="1" dirty="0" smtClean="0">
                <a:solidFill>
                  <a:schemeClr val="lt1"/>
                </a:solidFill>
                <a:latin typeface="Pyidaungsu" panose="020B0502040204020203" pitchFamily="34" charset="0"/>
                <a:cs typeface="Pyidaungsu" panose="020B0502040204020203" pitchFamily="34" charset="0"/>
                <a:sym typeface="Arial"/>
              </a:rPr>
              <a:t>up </a:t>
            </a:r>
            <a:r>
              <a:rPr lang="en-US" sz="2800" b="1" dirty="0" err="1" smtClean="0">
                <a:solidFill>
                  <a:schemeClr val="lt1"/>
                </a:solidFill>
                <a:latin typeface="Pyidaungsu" panose="020B0502040204020203" pitchFamily="34" charset="0"/>
                <a:cs typeface="Pyidaungsu" panose="020B0502040204020203" pitchFamily="34" charset="0"/>
                <a:sym typeface="Arial"/>
              </a:rPr>
              <a:t>npyaw</a:t>
            </a:r>
            <a:r>
              <a:rPr lang="en-US" sz="2800" b="1" dirty="0" smtClean="0">
                <a:solidFill>
                  <a:schemeClr val="lt1"/>
                </a:solidFill>
                <a:latin typeface="Pyidaungsu" panose="020B0502040204020203" pitchFamily="34" charset="0"/>
                <a:cs typeface="Pyidaungsu" panose="020B0502040204020203" pitchFamily="34" charset="0"/>
                <a:sym typeface="Arial"/>
              </a:rPr>
              <a:t> </a:t>
            </a:r>
            <a:r>
              <a:rPr lang="en-US" sz="2800" b="1" dirty="0" err="1" smtClean="0">
                <a:solidFill>
                  <a:schemeClr val="lt1"/>
                </a:solidFill>
                <a:latin typeface="Pyidaungsu" panose="020B0502040204020203" pitchFamily="34" charset="0"/>
                <a:cs typeface="Pyidaungsu" panose="020B0502040204020203" pitchFamily="34" charset="0"/>
                <a:sym typeface="Arial"/>
              </a:rPr>
              <a:t>ai</a:t>
            </a:r>
            <a:r>
              <a:rPr lang="en-US" sz="2800" b="1" dirty="0" smtClean="0">
                <a:solidFill>
                  <a:schemeClr val="lt1"/>
                </a:solidFill>
                <a:latin typeface="Pyidaungsu" panose="020B0502040204020203" pitchFamily="34" charset="0"/>
                <a:cs typeface="Pyidaungsu" panose="020B0502040204020203" pitchFamily="34" charset="0"/>
                <a:sym typeface="Arial"/>
              </a:rPr>
              <a:t> </a:t>
            </a:r>
          </a:p>
          <a:p>
            <a:pPr lvl="0" indent="-457200" algn="l" rtl="0">
              <a:lnSpc>
                <a:spcPct val="100000"/>
              </a:lnSpc>
              <a:spcBef>
                <a:spcPts val="0"/>
              </a:spcBef>
              <a:spcAft>
                <a:spcPts val="0"/>
              </a:spcAft>
              <a:buClr>
                <a:srgbClr val="FFFFFF"/>
              </a:buClr>
              <a:buSzPct val="100386"/>
              <a:buFont typeface="Arial" pitchFamily="34" charset="0"/>
              <a:buChar char="•"/>
            </a:pPr>
            <a:r>
              <a:rPr lang="en-US" b="1" dirty="0" err="1" smtClean="0">
                <a:solidFill>
                  <a:schemeClr val="lt1"/>
                </a:solidFill>
                <a:latin typeface="Pyidaungsu" panose="020B0502040204020203" pitchFamily="34" charset="0"/>
                <a:cs typeface="Pyidaungsu" panose="020B0502040204020203" pitchFamily="34" charset="0"/>
              </a:rPr>
              <a:t>Pu</a:t>
            </a:r>
            <a:r>
              <a:rPr lang="en-US" b="1" dirty="0" smtClean="0">
                <a:solidFill>
                  <a:schemeClr val="lt1"/>
                </a:solidFill>
                <a:latin typeface="Pyidaungsu" panose="020B0502040204020203" pitchFamily="34" charset="0"/>
                <a:cs typeface="Pyidaungsu" panose="020B0502040204020203" pitchFamily="34" charset="0"/>
              </a:rPr>
              <a:t> </a:t>
            </a:r>
            <a:r>
              <a:rPr lang="en-US" b="1" dirty="0" err="1" smtClean="0">
                <a:solidFill>
                  <a:schemeClr val="lt1"/>
                </a:solidFill>
                <a:latin typeface="Pyidaungsu" panose="020B0502040204020203" pitchFamily="34" charset="0"/>
                <a:cs typeface="Pyidaungsu" panose="020B0502040204020203" pitchFamily="34" charset="0"/>
              </a:rPr>
              <a:t>ba</a:t>
            </a:r>
            <a:r>
              <a:rPr lang="en-US" b="1" dirty="0" smtClean="0">
                <a:solidFill>
                  <a:schemeClr val="lt1"/>
                </a:solidFill>
                <a:latin typeface="Pyidaungsu" panose="020B0502040204020203" pitchFamily="34" charset="0"/>
                <a:cs typeface="Pyidaungsu" panose="020B0502040204020203" pitchFamily="34" charset="0"/>
              </a:rPr>
              <a:t> </a:t>
            </a:r>
            <a:r>
              <a:rPr lang="en-US" b="1" dirty="0" err="1" smtClean="0">
                <a:solidFill>
                  <a:schemeClr val="lt1"/>
                </a:solidFill>
                <a:latin typeface="Pyidaungsu" panose="020B0502040204020203" pitchFamily="34" charset="0"/>
                <a:cs typeface="Pyidaungsu" panose="020B0502040204020203" pitchFamily="34" charset="0"/>
              </a:rPr>
              <a:t>ai</a:t>
            </a:r>
            <a:r>
              <a:rPr lang="en-US" b="1" dirty="0" smtClean="0">
                <a:solidFill>
                  <a:schemeClr val="lt1"/>
                </a:solidFill>
                <a:latin typeface="Pyidaungsu" panose="020B0502040204020203" pitchFamily="34" charset="0"/>
                <a:cs typeface="Pyidaungsu" panose="020B0502040204020203" pitchFamily="34" charset="0"/>
              </a:rPr>
              <a:t> </a:t>
            </a:r>
          </a:p>
          <a:p>
            <a:pPr lvl="0" indent="-457200" algn="l" rtl="0">
              <a:lnSpc>
                <a:spcPct val="100000"/>
              </a:lnSpc>
              <a:spcBef>
                <a:spcPts val="0"/>
              </a:spcBef>
              <a:spcAft>
                <a:spcPts val="0"/>
              </a:spcAft>
              <a:buClr>
                <a:srgbClr val="FFFFFF"/>
              </a:buClr>
              <a:buSzPct val="100386"/>
              <a:buFont typeface="Arial" pitchFamily="34" charset="0"/>
              <a:buChar char="•"/>
            </a:pPr>
            <a:r>
              <a:rPr lang="en-US" b="1" dirty="0">
                <a:solidFill>
                  <a:schemeClr val="lt1"/>
                </a:solidFill>
                <a:latin typeface="Pyidaungsu" panose="020B0502040204020203" pitchFamily="34" charset="0"/>
                <a:cs typeface="Pyidaungsu" panose="020B0502040204020203" pitchFamily="34" charset="0"/>
              </a:rPr>
              <a:t>B</a:t>
            </a:r>
            <a:r>
              <a:rPr lang="en-US" sz="2800" b="1" dirty="0" smtClean="0">
                <a:solidFill>
                  <a:schemeClr val="lt1"/>
                </a:solidFill>
                <a:latin typeface="Pyidaungsu" panose="020B0502040204020203" pitchFamily="34" charset="0"/>
                <a:cs typeface="Pyidaungsu" panose="020B0502040204020203" pitchFamily="34" charset="0"/>
                <a:sym typeface="Arial"/>
              </a:rPr>
              <a:t>aw </a:t>
            </a:r>
            <a:r>
              <a:rPr lang="en-US" sz="2800" b="1" dirty="0" err="1" smtClean="0">
                <a:solidFill>
                  <a:schemeClr val="lt1"/>
                </a:solidFill>
                <a:latin typeface="Pyidaungsu" panose="020B0502040204020203" pitchFamily="34" charset="0"/>
                <a:cs typeface="Pyidaungsu" panose="020B0502040204020203" pitchFamily="34" charset="0"/>
                <a:sym typeface="Arial"/>
              </a:rPr>
              <a:t>machyi</a:t>
            </a:r>
            <a:r>
              <a:rPr lang="en-US" sz="2800" b="1" dirty="0" smtClean="0">
                <a:solidFill>
                  <a:schemeClr val="lt1"/>
                </a:solidFill>
                <a:latin typeface="Pyidaungsu" panose="020B0502040204020203" pitchFamily="34" charset="0"/>
                <a:cs typeface="Pyidaungsu" panose="020B0502040204020203" pitchFamily="34" charset="0"/>
                <a:sym typeface="Arial"/>
              </a:rPr>
              <a:t> </a:t>
            </a:r>
            <a:r>
              <a:rPr lang="en-US" sz="2800" b="1" dirty="0" err="1" smtClean="0">
                <a:solidFill>
                  <a:schemeClr val="lt1"/>
                </a:solidFill>
                <a:latin typeface="Pyidaungsu" panose="020B0502040204020203" pitchFamily="34" charset="0"/>
                <a:cs typeface="Pyidaungsu" panose="020B0502040204020203" pitchFamily="34" charset="0"/>
                <a:sym typeface="Arial"/>
              </a:rPr>
              <a:t>ai</a:t>
            </a:r>
            <a:r>
              <a:rPr lang="en-US" sz="2800" b="1" dirty="0" smtClean="0">
                <a:solidFill>
                  <a:schemeClr val="lt1"/>
                </a:solidFill>
                <a:latin typeface="Pyidaungsu" panose="020B0502040204020203" pitchFamily="34" charset="0"/>
                <a:cs typeface="Pyidaungsu" panose="020B0502040204020203" pitchFamily="34" charset="0"/>
                <a:sym typeface="Arial"/>
              </a:rPr>
              <a:t> </a:t>
            </a:r>
          </a:p>
          <a:p>
            <a:pPr lvl="0" indent="-457200" algn="l" rtl="0">
              <a:lnSpc>
                <a:spcPct val="100000"/>
              </a:lnSpc>
              <a:spcBef>
                <a:spcPts val="0"/>
              </a:spcBef>
              <a:spcAft>
                <a:spcPts val="0"/>
              </a:spcAft>
              <a:buClr>
                <a:srgbClr val="FFFFFF"/>
              </a:buClr>
              <a:buSzPct val="100386"/>
              <a:buFont typeface="Arial" pitchFamily="34" charset="0"/>
              <a:buChar char="•"/>
            </a:pPr>
            <a:r>
              <a:rPr lang="en-US" b="1" dirty="0" smtClean="0">
                <a:solidFill>
                  <a:schemeClr val="lt1"/>
                </a:solidFill>
                <a:latin typeface="Pyidaungsu" panose="020B0502040204020203" pitchFamily="34" charset="0"/>
                <a:cs typeface="Pyidaungsu" panose="020B0502040204020203" pitchFamily="34" charset="0"/>
              </a:rPr>
              <a:t>Shan </a:t>
            </a:r>
            <a:r>
              <a:rPr lang="en-US" b="1" dirty="0" err="1" smtClean="0">
                <a:solidFill>
                  <a:schemeClr val="lt1"/>
                </a:solidFill>
                <a:latin typeface="Pyidaungsu" panose="020B0502040204020203" pitchFamily="34" charset="0"/>
                <a:cs typeface="Pyidaungsu" panose="020B0502040204020203" pitchFamily="34" charset="0"/>
              </a:rPr>
              <a:t>mawng</a:t>
            </a:r>
            <a:r>
              <a:rPr lang="en-US" b="1" dirty="0" smtClean="0">
                <a:solidFill>
                  <a:schemeClr val="lt1"/>
                </a:solidFill>
                <a:latin typeface="Pyidaungsu" panose="020B0502040204020203" pitchFamily="34" charset="0"/>
                <a:cs typeface="Pyidaungsu" panose="020B0502040204020203" pitchFamily="34" charset="0"/>
              </a:rPr>
              <a:t> </a:t>
            </a:r>
            <a:r>
              <a:rPr lang="en-US" b="1" dirty="0" err="1" smtClean="0">
                <a:solidFill>
                  <a:schemeClr val="lt1"/>
                </a:solidFill>
                <a:latin typeface="Pyidaungsu" panose="020B0502040204020203" pitchFamily="34" charset="0"/>
                <a:cs typeface="Pyidaungsu" panose="020B0502040204020203" pitchFamily="34" charset="0"/>
              </a:rPr>
              <a:t>machyi</a:t>
            </a:r>
            <a:r>
              <a:rPr lang="en-US" b="1" dirty="0" smtClean="0">
                <a:solidFill>
                  <a:schemeClr val="lt1"/>
                </a:solidFill>
                <a:latin typeface="Pyidaungsu" panose="020B0502040204020203" pitchFamily="34" charset="0"/>
                <a:cs typeface="Pyidaungsu" panose="020B0502040204020203" pitchFamily="34" charset="0"/>
              </a:rPr>
              <a:t> </a:t>
            </a:r>
            <a:r>
              <a:rPr lang="en-US" b="1" dirty="0" err="1" smtClean="0">
                <a:solidFill>
                  <a:schemeClr val="lt1"/>
                </a:solidFill>
                <a:latin typeface="Pyidaungsu" panose="020B0502040204020203" pitchFamily="34" charset="0"/>
                <a:cs typeface="Pyidaungsu" panose="020B0502040204020203" pitchFamily="34" charset="0"/>
              </a:rPr>
              <a:t>ai</a:t>
            </a:r>
            <a:endParaRPr dirty="0">
              <a:latin typeface="Arial"/>
              <a:ea typeface="Arial"/>
              <a:cs typeface="Arial"/>
              <a:sym typeface="Arial"/>
            </a:endParaRPr>
          </a:p>
        </p:txBody>
      </p:sp>
      <p:sp>
        <p:nvSpPr>
          <p:cNvPr id="140" name="Google Shape;140;p11"/>
          <p:cNvSpPr/>
          <p:nvPr/>
        </p:nvSpPr>
        <p:spPr>
          <a:xfrm>
            <a:off x="8462183" y="3967528"/>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4A847A"/>
          </a:solidFill>
          <a:ln w="38100" cap="rnd" cmpd="sng">
            <a:solidFill>
              <a:srgbClr val="4A847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1" name="Google Shape;141;p11" descr="A picture containing cup, person, wearing, photo&#10;&#10;Description automatically generated"/>
          <p:cNvPicPr preferRelativeResize="0"/>
          <p:nvPr/>
        </p:nvPicPr>
        <p:blipFill rotWithShape="1">
          <a:blip r:embed="rId3">
            <a:alphaModFix/>
          </a:blip>
          <a:srcRect/>
          <a:stretch/>
        </p:blipFill>
        <p:spPr>
          <a:xfrm>
            <a:off x="319806" y="692900"/>
            <a:ext cx="5004837" cy="3871043"/>
          </a:xfrm>
          <a:prstGeom prst="rect">
            <a:avLst/>
          </a:prstGeom>
          <a:noFill/>
          <a:ln>
            <a:noFill/>
          </a:ln>
        </p:spPr>
      </p:pic>
      <p:sp>
        <p:nvSpPr>
          <p:cNvPr id="142" name="Google Shape;142;p11"/>
          <p:cNvSpPr txBox="1"/>
          <p:nvPr/>
        </p:nvSpPr>
        <p:spPr>
          <a:xfrm>
            <a:off x="5520576" y="3981244"/>
            <a:ext cx="3765928" cy="225144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12"/>
          <p:cNvSpPr/>
          <p:nvPr/>
        </p:nvSpPr>
        <p:spPr>
          <a:xfrm>
            <a:off x="0" y="-54403"/>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9" name="Google Shape;149;p12"/>
          <p:cNvSpPr/>
          <p:nvPr/>
        </p:nvSpPr>
        <p:spPr>
          <a:xfrm>
            <a:off x="6358860" y="271050"/>
            <a:ext cx="4889565" cy="3039079"/>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7391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0" name="Google Shape;150;p12"/>
          <p:cNvSpPr txBox="1">
            <a:spLocks noGrp="1"/>
          </p:cNvSpPr>
          <p:nvPr>
            <p:ph type="subTitle" idx="1"/>
          </p:nvPr>
        </p:nvSpPr>
        <p:spPr>
          <a:xfrm>
            <a:off x="7237229" y="777403"/>
            <a:ext cx="4011196" cy="25224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hte</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seng</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lam </a:t>
            </a:r>
          </a:p>
          <a:p>
            <a:pPr marR="0" lvl="0" indent="-457200" algn="l" rtl="0">
              <a:lnSpc>
                <a:spcPct val="100000"/>
              </a:lnSpc>
              <a:spcBef>
                <a:spcPts val="0"/>
              </a:spcBef>
              <a:spcAft>
                <a:spcPts val="0"/>
              </a:spcAft>
              <a:buClr>
                <a:srgbClr val="FFFFFF"/>
              </a:buClr>
              <a:buSzPts val="2600"/>
              <a:buFont typeface="Arial" pitchFamily="34" charset="0"/>
              <a:buChar char="•"/>
            </a:pPr>
            <a:r>
              <a:rPr lang="en-US" sz="2600" b="1" dirty="0" err="1" smtClean="0">
                <a:solidFill>
                  <a:schemeClr val="lt1"/>
                </a:solidFill>
                <a:latin typeface="Pyidaungsu" panose="020B0502040204020203" pitchFamily="34" charset="0"/>
                <a:cs typeface="Pyidaungsu" panose="020B0502040204020203" pitchFamily="34" charset="0"/>
              </a:rPr>
              <a:t>Maju</a:t>
            </a:r>
            <a:r>
              <a:rPr lang="en-US" sz="2600" b="1" dirty="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nlu</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jung</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r>
              <a:rPr lang="en-US" sz="2600" b="1" dirty="0" smtClean="0">
                <a:solidFill>
                  <a:schemeClr val="lt1"/>
                </a:solidFill>
                <a:latin typeface="Pyidaungsu" panose="020B0502040204020203" pitchFamily="34" charset="0"/>
                <a:cs typeface="Pyidaungsu" panose="020B0502040204020203" pitchFamily="34" charset="0"/>
              </a:rPr>
              <a:t>  </a:t>
            </a:r>
          </a:p>
          <a:p>
            <a:pPr marR="0" lvl="0" indent="-457200" algn="l" rtl="0">
              <a:lnSpc>
                <a:spcPct val="100000"/>
              </a:lnSpc>
              <a:spcBef>
                <a:spcPts val="0"/>
              </a:spcBef>
              <a:spcAft>
                <a:spcPts val="0"/>
              </a:spcAft>
              <a:buClr>
                <a:srgbClr val="FFFFFF"/>
              </a:buClr>
              <a:buSzPts val="2600"/>
              <a:buFont typeface="Arial" pitchFamily="34" charset="0"/>
              <a:buChar char="•"/>
            </a:pP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Malap</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l</a:t>
            </a:r>
            <a:r>
              <a:rPr lang="en-US" sz="2600" b="1" dirty="0" err="1" smtClean="0">
                <a:solidFill>
                  <a:schemeClr val="lt1"/>
                </a:solidFill>
                <a:latin typeface="Pyidaungsu" panose="020B0502040204020203" pitchFamily="34" charset="0"/>
                <a:cs typeface="Pyidaungsu" panose="020B0502040204020203" pitchFamily="34" charset="0"/>
              </a:rPr>
              <a:t>oi</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endParaRPr lang="en-US" sz="2600" b="1" dirty="0" smtClean="0">
              <a:solidFill>
                <a:schemeClr val="lt1"/>
              </a:solidFill>
              <a:latin typeface="Pyidaungsu" panose="020B0502040204020203" pitchFamily="34" charset="0"/>
              <a:cs typeface="Pyidaungsu" panose="020B0502040204020203" pitchFamily="34" charset="0"/>
            </a:endParaRPr>
          </a:p>
          <a:p>
            <a:pPr marR="0" lvl="0" indent="-457200" algn="l" rtl="0">
              <a:lnSpc>
                <a:spcPct val="100000"/>
              </a:lnSpc>
              <a:spcBef>
                <a:spcPts val="0"/>
              </a:spcBef>
              <a:spcAft>
                <a:spcPts val="0"/>
              </a:spcAft>
              <a:buClr>
                <a:srgbClr val="FFFFFF"/>
              </a:buClr>
              <a:buSzPts val="2600"/>
              <a:buFont typeface="Arial" pitchFamily="34" charset="0"/>
              <a:buChar char="•"/>
            </a:pPr>
            <a:r>
              <a:rPr lang="en-US" sz="2600" b="1" dirty="0" err="1" smtClean="0">
                <a:solidFill>
                  <a:schemeClr val="lt1"/>
                </a:solidFill>
                <a:latin typeface="Pyidaungsu" panose="020B0502040204020203" pitchFamily="34" charset="0"/>
                <a:cs typeface="Pyidaungsu" panose="020B0502040204020203" pitchFamily="34" charset="0"/>
              </a:rPr>
              <a:t>Myit</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yu</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shalai</a:t>
            </a:r>
            <a:r>
              <a:rPr lang="en-US" sz="2600" b="1" dirty="0" smtClean="0">
                <a:solidFill>
                  <a:schemeClr val="lt1"/>
                </a:solidFill>
                <a:latin typeface="Pyidaungsu" panose="020B0502040204020203" pitchFamily="34" charset="0"/>
                <a:cs typeface="Pyidaungsu" panose="020B0502040204020203" pitchFamily="34" charset="0"/>
              </a:rPr>
              <a:t> ai</a:t>
            </a:r>
            <a:endParaRPr lang="en-US" sz="2600" b="1" dirty="0">
              <a:solidFill>
                <a:schemeClr val="lt1"/>
              </a:solidFill>
              <a:latin typeface="Pyidaungsu" panose="020B0502040204020203" pitchFamily="34" charset="0"/>
              <a:cs typeface="Pyidaungsu" panose="020B0502040204020203" pitchFamily="34" charset="0"/>
            </a:endParaRPr>
          </a:p>
          <a:p>
            <a:pPr marR="0" lvl="0" indent="-457200" algn="l" rtl="0">
              <a:lnSpc>
                <a:spcPct val="100000"/>
              </a:lnSpc>
              <a:spcBef>
                <a:spcPts val="0"/>
              </a:spcBef>
              <a:spcAft>
                <a:spcPts val="0"/>
              </a:spcAft>
              <a:buClr>
                <a:srgbClr val="FFFFFF"/>
              </a:buClr>
              <a:buSzPts val="2600"/>
              <a:buFont typeface="Arial" pitchFamily="34" charset="0"/>
              <a:buChar char="•"/>
            </a:pPr>
            <a:r>
              <a:rPr lang="en-US" sz="2600" b="1" dirty="0" err="1">
                <a:solidFill>
                  <a:schemeClr val="lt1"/>
                </a:solidFill>
                <a:latin typeface="Pyidaungsu" panose="020B0502040204020203" pitchFamily="34" charset="0"/>
                <a:cs typeface="Pyidaungsu" panose="020B0502040204020203" pitchFamily="34" charset="0"/>
              </a:rPr>
              <a:t>M</a:t>
            </a:r>
            <a:r>
              <a:rPr lang="en-US" sz="2600" b="1" dirty="0" err="1" smtClean="0">
                <a:solidFill>
                  <a:schemeClr val="lt1"/>
                </a:solidFill>
                <a:latin typeface="Pyidaungsu" panose="020B0502040204020203" pitchFamily="34" charset="0"/>
                <a:cs typeface="Pyidaungsu" panose="020B0502040204020203" pitchFamily="34" charset="0"/>
              </a:rPr>
              <a:t>yit</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htum</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endParaRPr lang="en-US" sz="2600" b="1" dirty="0" smtClean="0">
              <a:solidFill>
                <a:schemeClr val="lt1"/>
              </a:solidFill>
              <a:latin typeface="Pyidaungsu" panose="020B0502040204020203" pitchFamily="34" charset="0"/>
              <a:cs typeface="Pyidaungsu" panose="020B0502040204020203" pitchFamily="34" charset="0"/>
            </a:endParaRPr>
          </a:p>
        </p:txBody>
      </p:sp>
      <p:sp>
        <p:nvSpPr>
          <p:cNvPr id="151" name="Google Shape;151;p12"/>
          <p:cNvSpPr/>
          <p:nvPr/>
        </p:nvSpPr>
        <p:spPr>
          <a:xfrm>
            <a:off x="8375021" y="3505913"/>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7391B0"/>
          </a:solidFill>
          <a:ln w="38100" cap="rnd" cmpd="sng">
            <a:solidFill>
              <a:srgbClr val="7391B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2" name="Google Shape;152;p12" descr="A picture containing text, person, indoor, computer&#10;&#10;Description automatically generated"/>
          <p:cNvPicPr preferRelativeResize="0"/>
          <p:nvPr/>
        </p:nvPicPr>
        <p:blipFill rotWithShape="1">
          <a:blip r:embed="rId3">
            <a:alphaModFix/>
          </a:blip>
          <a:srcRect/>
          <a:stretch/>
        </p:blipFill>
        <p:spPr>
          <a:xfrm>
            <a:off x="556415" y="1600421"/>
            <a:ext cx="5485736" cy="3657157"/>
          </a:xfrm>
          <a:prstGeom prst="rect">
            <a:avLst/>
          </a:prstGeom>
          <a:noFill/>
          <a:ln>
            <a:noFill/>
          </a:ln>
        </p:spPr>
      </p:pic>
      <p:sp>
        <p:nvSpPr>
          <p:cNvPr id="153" name="Google Shape;153;p12"/>
          <p:cNvSpPr txBox="1"/>
          <p:nvPr/>
        </p:nvSpPr>
        <p:spPr>
          <a:xfrm>
            <a:off x="6405884" y="3791219"/>
            <a:ext cx="4298047" cy="29327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0" name="Google Shape;160;p13"/>
          <p:cNvSpPr/>
          <p:nvPr/>
        </p:nvSpPr>
        <p:spPr>
          <a:xfrm>
            <a:off x="6289709" y="206292"/>
            <a:ext cx="5132796" cy="3061564"/>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98574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p13"/>
          <p:cNvSpPr txBox="1">
            <a:spLocks noGrp="1"/>
          </p:cNvSpPr>
          <p:nvPr>
            <p:ph type="subTitle" idx="1"/>
          </p:nvPr>
        </p:nvSpPr>
        <p:spPr>
          <a:xfrm>
            <a:off x="7056079" y="592048"/>
            <a:ext cx="4042443" cy="282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pP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hkam</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sha</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lam </a:t>
            </a:r>
            <a:r>
              <a:rPr lang="en-US" sz="2600" b="1" dirty="0" err="1" smtClean="0">
                <a:solidFill>
                  <a:schemeClr val="lt1"/>
                </a:solidFill>
                <a:latin typeface="Pyidaungsu" panose="020B0502040204020203" pitchFamily="34" charset="0"/>
                <a:cs typeface="Pyidaungsu" panose="020B0502040204020203" pitchFamily="34" charset="0"/>
              </a:rPr>
              <a:t>hte</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seng</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r>
              <a:rPr lang="en-US" sz="2600" b="1" dirty="0" smtClean="0">
                <a:solidFill>
                  <a:schemeClr val="lt1"/>
                </a:solidFill>
                <a:latin typeface="Pyidaungsu" panose="020B0502040204020203" pitchFamily="34" charset="0"/>
                <a:cs typeface="Pyidaungsu" panose="020B0502040204020203" pitchFamily="34" charset="0"/>
              </a:rPr>
              <a:t> lam</a:t>
            </a:r>
          </a:p>
          <a:p>
            <a:pPr marR="0" lvl="0" indent="-457200" algn="l" rtl="0">
              <a:lnSpc>
                <a:spcPct val="100000"/>
              </a:lnSpc>
              <a:spcBef>
                <a:spcPts val="0"/>
              </a:spcBef>
              <a:spcAft>
                <a:spcPts val="0"/>
              </a:spcAft>
              <a:buClr>
                <a:srgbClr val="FFFFFF"/>
              </a:buClr>
              <a:buSzPts val="2600"/>
              <a:buFont typeface="Arial" pitchFamily="34" charset="0"/>
              <a:buChar char="•"/>
            </a:pPr>
            <a:r>
              <a:rPr lang="en-US" sz="2600" b="1" dirty="0" err="1">
                <a:solidFill>
                  <a:schemeClr val="lt1"/>
                </a:solidFill>
                <a:latin typeface="Pyidaungsu" panose="020B0502040204020203" pitchFamily="34" charset="0"/>
                <a:cs typeface="Pyidaungsu" panose="020B0502040204020203" pitchFamily="34" charset="0"/>
              </a:rPr>
              <a:t>M</a:t>
            </a:r>
            <a:r>
              <a:rPr lang="en-US" sz="2600" b="1" dirty="0" err="1" smtClean="0">
                <a:solidFill>
                  <a:schemeClr val="lt1"/>
                </a:solidFill>
                <a:latin typeface="Pyidaungsu" panose="020B0502040204020203" pitchFamily="34" charset="0"/>
                <a:cs typeface="Pyidaungsu" panose="020B0502040204020203" pitchFamily="34" charset="0"/>
              </a:rPr>
              <a:t>yti</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kaji</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endParaRPr lang="en-US" sz="2600" b="1" dirty="0" smtClean="0">
              <a:solidFill>
                <a:schemeClr val="lt1"/>
              </a:solidFill>
              <a:latin typeface="Pyidaungsu" panose="020B0502040204020203" pitchFamily="34" charset="0"/>
              <a:cs typeface="Pyidaungsu" panose="020B0502040204020203" pitchFamily="34" charset="0"/>
            </a:endParaRPr>
          </a:p>
          <a:p>
            <a:pPr marR="0" lvl="0" indent="-457200" algn="l" rtl="0">
              <a:lnSpc>
                <a:spcPct val="100000"/>
              </a:lnSpc>
              <a:spcBef>
                <a:spcPts val="0"/>
              </a:spcBef>
              <a:spcAft>
                <a:spcPts val="0"/>
              </a:spcAft>
              <a:buClr>
                <a:srgbClr val="FFFFFF"/>
              </a:buClr>
              <a:buSzPts val="2600"/>
              <a:buFont typeface="Arial" pitchFamily="34" charset="0"/>
              <a:buChar char="•"/>
            </a:pPr>
            <a:r>
              <a:rPr lang="en-US" sz="2600" b="1" dirty="0" smtClean="0">
                <a:solidFill>
                  <a:schemeClr val="lt1"/>
                </a:solidFill>
                <a:latin typeface="Pyidaungsu" panose="020B0502040204020203" pitchFamily="34" charset="0"/>
                <a:cs typeface="Pyidaungsu" panose="020B0502040204020203" pitchFamily="34" charset="0"/>
              </a:rPr>
              <a:t>Sin </a:t>
            </a:r>
            <a:r>
              <a:rPr lang="en-US" sz="2600" b="1" dirty="0" err="1" smtClean="0">
                <a:solidFill>
                  <a:schemeClr val="lt1"/>
                </a:solidFill>
                <a:latin typeface="Pyidaungsu" panose="020B0502040204020203" pitchFamily="34" charset="0"/>
                <a:cs typeface="Pyidaungsu" panose="020B0502040204020203" pitchFamily="34" charset="0"/>
              </a:rPr>
              <a:t>dawng</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2600" b="1" dirty="0" smtClean="0">
                <a:solidFill>
                  <a:schemeClr val="lt1"/>
                </a:solidFill>
                <a:latin typeface="Pyidaungsu" panose="020B0502040204020203" pitchFamily="34" charset="0"/>
                <a:cs typeface="Pyidaungsu" panose="020B0502040204020203" pitchFamily="34" charset="0"/>
              </a:rPr>
              <a:t> </a:t>
            </a:r>
          </a:p>
          <a:p>
            <a:pPr marR="0" lvl="0" indent="-457200" algn="l" rtl="0">
              <a:lnSpc>
                <a:spcPct val="100000"/>
              </a:lnSpc>
              <a:spcBef>
                <a:spcPts val="0"/>
              </a:spcBef>
              <a:spcAft>
                <a:spcPts val="0"/>
              </a:spcAft>
              <a:buClr>
                <a:srgbClr val="FFFFFF"/>
              </a:buClr>
              <a:buSzPts val="2600"/>
              <a:buFont typeface="Arial" pitchFamily="34" charset="0"/>
              <a:buChar char="•"/>
            </a:pP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mada</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lam n-</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nga</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600" b="1"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2600" b="1" i="0" u="none" strike="noStrike" cap="none" dirty="0" smtClean="0">
                <a:solidFill>
                  <a:schemeClr val="lt1"/>
                </a:solidFill>
                <a:latin typeface="Pyidaungsu" panose="020B0502040204020203" pitchFamily="34" charset="0"/>
                <a:cs typeface="Pyidaungsu" panose="020B0502040204020203" pitchFamily="34" charset="0"/>
                <a:sym typeface="Arial"/>
              </a:rPr>
              <a:t> </a:t>
            </a:r>
          </a:p>
          <a:p>
            <a:pPr marR="0" lvl="0" indent="-457200" algn="l" rtl="0">
              <a:lnSpc>
                <a:spcPct val="100000"/>
              </a:lnSpc>
              <a:spcBef>
                <a:spcPts val="0"/>
              </a:spcBef>
              <a:spcAft>
                <a:spcPts val="0"/>
              </a:spcAft>
              <a:buClr>
                <a:srgbClr val="FFFFFF"/>
              </a:buClr>
              <a:buSzPts val="2600"/>
              <a:buFont typeface="Arial" pitchFamily="34" charset="0"/>
              <a:buChar char="•"/>
            </a:pPr>
            <a:r>
              <a:rPr lang="en-US" sz="2600" b="1" dirty="0" err="1" smtClean="0">
                <a:solidFill>
                  <a:schemeClr val="lt1"/>
                </a:solidFill>
                <a:latin typeface="Pyidaungsu" panose="020B0502040204020203" pitchFamily="34" charset="0"/>
                <a:cs typeface="Pyidaungsu" panose="020B0502040204020203" pitchFamily="34" charset="0"/>
              </a:rPr>
              <a:t>Hkrit</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tsang</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r>
              <a:rPr lang="en-US" sz="2600" b="1" dirty="0" smtClean="0">
                <a:solidFill>
                  <a:schemeClr val="lt1"/>
                </a:solidFill>
                <a:latin typeface="Pyidaungsu" panose="020B0502040204020203" pitchFamily="34" charset="0"/>
                <a:cs typeface="Pyidaungsu" panose="020B0502040204020203" pitchFamily="34" charset="0"/>
              </a:rPr>
              <a:t> </a:t>
            </a:r>
            <a:endParaRPr sz="1400" b="0" i="0" u="none" strike="noStrike" cap="none" dirty="0">
              <a:solidFill>
                <a:schemeClr val="lt1"/>
              </a:solidFill>
              <a:latin typeface="Pyidaungsu" panose="020B0502040204020203" pitchFamily="34" charset="0"/>
              <a:cs typeface="Pyidaungsu" panose="020B0502040204020203" pitchFamily="34" charset="0"/>
              <a:sym typeface="Arial"/>
            </a:endParaRPr>
          </a:p>
        </p:txBody>
      </p:sp>
      <p:sp>
        <p:nvSpPr>
          <p:cNvPr id="162" name="Google Shape;162;p13"/>
          <p:cNvSpPr/>
          <p:nvPr/>
        </p:nvSpPr>
        <p:spPr>
          <a:xfrm>
            <a:off x="8005872" y="3637770"/>
            <a:ext cx="3242551" cy="27432"/>
          </a:xfrm>
          <a:custGeom>
            <a:avLst/>
            <a:gdLst/>
            <a:ahLst/>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985747"/>
          </a:solidFill>
          <a:ln w="38100" cap="rnd" cmpd="sng">
            <a:solidFill>
              <a:srgbClr val="98574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3" name="Google Shape;163;p13" descr="A picture containing person&#10;&#10;Description automatically generated"/>
          <p:cNvPicPr preferRelativeResize="0"/>
          <p:nvPr/>
        </p:nvPicPr>
        <p:blipFill rotWithShape="1">
          <a:blip r:embed="rId3">
            <a:alphaModFix/>
          </a:blip>
          <a:srcRect/>
          <a:stretch/>
        </p:blipFill>
        <p:spPr>
          <a:xfrm>
            <a:off x="260601" y="1638776"/>
            <a:ext cx="6098259" cy="4065506"/>
          </a:xfrm>
          <a:prstGeom prst="rect">
            <a:avLst/>
          </a:prstGeom>
          <a:noFill/>
          <a:ln>
            <a:noFill/>
          </a:ln>
        </p:spPr>
      </p:pic>
      <p:sp>
        <p:nvSpPr>
          <p:cNvPr id="164" name="Google Shape;164;p13"/>
          <p:cNvSpPr txBox="1"/>
          <p:nvPr/>
        </p:nvSpPr>
        <p:spPr>
          <a:xfrm>
            <a:off x="6619461" y="3904493"/>
            <a:ext cx="4042443" cy="2828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
        <p:cNvGrpSpPr/>
        <p:nvPr/>
      </p:nvGrpSpPr>
      <p:grpSpPr>
        <a:xfrm>
          <a:off x="0" y="0"/>
          <a:ext cx="0" cy="0"/>
          <a:chOff x="0" y="0"/>
          <a:chExt cx="0" cy="0"/>
        </a:xfrm>
      </p:grpSpPr>
      <p:sp>
        <p:nvSpPr>
          <p:cNvPr id="170" name="Google Shape;170;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1" name="Google Shape;171;p14"/>
          <p:cNvSpPr/>
          <p:nvPr/>
        </p:nvSpPr>
        <p:spPr>
          <a:xfrm>
            <a:off x="6101430" y="1"/>
            <a:ext cx="4889565" cy="3163824"/>
          </a:xfrm>
          <a:custGeom>
            <a:avLst/>
            <a:gdLst/>
            <a:ahLst/>
            <a:cxnLst/>
            <a:rect l="l" t="t" r="r" b="b"/>
            <a:pathLst>
              <a:path w="5531319" h="4424065" extrusionOk="0">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37965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2" name="Google Shape;172;p14"/>
          <p:cNvSpPr txBox="1">
            <a:spLocks noGrp="1"/>
          </p:cNvSpPr>
          <p:nvPr>
            <p:ph type="subTitle" idx="1"/>
          </p:nvPr>
        </p:nvSpPr>
        <p:spPr>
          <a:xfrm>
            <a:off x="6735260" y="632487"/>
            <a:ext cx="4034339" cy="234845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rgbClr val="FFFFFF"/>
              </a:buClr>
              <a:buSzPct val="108108"/>
              <a:buNone/>
            </a:pPr>
            <a:r>
              <a:rPr lang="en-US" sz="2600" b="1" dirty="0" smtClean="0">
                <a:solidFill>
                  <a:schemeClr val="lt1"/>
                </a:solidFill>
                <a:latin typeface="Pyidaungsu" panose="020B0502040204020203" pitchFamily="34" charset="0"/>
                <a:cs typeface="Pyidaungsu" panose="020B0502040204020203" pitchFamily="34" charset="0"/>
              </a:rPr>
              <a:t>Lai </a:t>
            </a:r>
            <a:r>
              <a:rPr lang="en-US" sz="2600" b="1" dirty="0" err="1" smtClean="0">
                <a:solidFill>
                  <a:schemeClr val="lt1"/>
                </a:solidFill>
                <a:latin typeface="Pyidaungsu" panose="020B0502040204020203" pitchFamily="34" charset="0"/>
                <a:cs typeface="Pyidaungsu" panose="020B0502040204020203" pitchFamily="34" charset="0"/>
              </a:rPr>
              <a:t>nsam</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hte</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seng</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r>
              <a:rPr lang="en-US" sz="2600" b="1" dirty="0" smtClean="0">
                <a:solidFill>
                  <a:schemeClr val="lt1"/>
                </a:solidFill>
                <a:latin typeface="Pyidaungsu" panose="020B0502040204020203" pitchFamily="34" charset="0"/>
                <a:cs typeface="Pyidaungsu" panose="020B0502040204020203" pitchFamily="34" charset="0"/>
              </a:rPr>
              <a:t> lam</a:t>
            </a:r>
          </a:p>
          <a:p>
            <a:pPr lvl="0" indent="-457200" algn="l" rtl="0">
              <a:lnSpc>
                <a:spcPct val="100000"/>
              </a:lnSpc>
              <a:spcBef>
                <a:spcPts val="0"/>
              </a:spcBef>
              <a:spcAft>
                <a:spcPts val="0"/>
              </a:spcAft>
              <a:buClr>
                <a:srgbClr val="FFFFFF"/>
              </a:buClr>
              <a:buSzPct val="108108"/>
              <a:buFont typeface="Arial" pitchFamily="34" charset="0"/>
              <a:buChar char="•"/>
            </a:pPr>
            <a:r>
              <a:rPr lang="en-US" sz="2600" b="1" dirty="0" err="1">
                <a:solidFill>
                  <a:schemeClr val="lt1"/>
                </a:solidFill>
                <a:latin typeface="Pyidaungsu" panose="020B0502040204020203" pitchFamily="34" charset="0"/>
                <a:cs typeface="Pyidaungsu" panose="020B0502040204020203" pitchFamily="34" charset="0"/>
              </a:rPr>
              <a:t>D</a:t>
            </a:r>
            <a:r>
              <a:rPr lang="en-US" sz="2600" b="1" dirty="0" err="1" smtClean="0">
                <a:solidFill>
                  <a:schemeClr val="lt1"/>
                </a:solidFill>
                <a:latin typeface="Pyidaungsu" panose="020B0502040204020203" pitchFamily="34" charset="0"/>
                <a:cs typeface="Pyidaungsu" panose="020B0502040204020203" pitchFamily="34" charset="0"/>
              </a:rPr>
              <a:t>awsa</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mayu</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endParaRPr lang="en-US" sz="2600" b="1" dirty="0">
              <a:solidFill>
                <a:schemeClr val="lt1"/>
              </a:solidFill>
              <a:latin typeface="Pyidaungsu" panose="020B0502040204020203" pitchFamily="34" charset="0"/>
              <a:cs typeface="Pyidaungsu" panose="020B0502040204020203" pitchFamily="34" charset="0"/>
            </a:endParaRPr>
          </a:p>
          <a:p>
            <a:pPr lvl="0" indent="-457200" algn="l" rtl="0">
              <a:lnSpc>
                <a:spcPct val="100000"/>
              </a:lnSpc>
              <a:spcBef>
                <a:spcPts val="0"/>
              </a:spcBef>
              <a:spcAft>
                <a:spcPts val="0"/>
              </a:spcAft>
              <a:buClr>
                <a:srgbClr val="FFFFFF"/>
              </a:buClr>
              <a:buSzPct val="108108"/>
              <a:buFont typeface="Arial" pitchFamily="34" charset="0"/>
              <a:buChar char="•"/>
            </a:pPr>
            <a:r>
              <a:rPr lang="en-US" sz="2600" b="1" dirty="0" smtClean="0">
                <a:solidFill>
                  <a:schemeClr val="lt1"/>
                </a:solidFill>
                <a:latin typeface="Pyidaungsu" panose="020B0502040204020203" pitchFamily="34" charset="0"/>
                <a:cs typeface="Pyidaungsu" panose="020B0502040204020203" pitchFamily="34" charset="0"/>
                <a:sym typeface="Arial"/>
              </a:rPr>
              <a:t>Masha </a:t>
            </a:r>
            <a:r>
              <a:rPr lang="en-US" sz="2600" b="1" dirty="0" err="1" smtClean="0">
                <a:solidFill>
                  <a:schemeClr val="lt1"/>
                </a:solidFill>
                <a:latin typeface="Pyidaungsu" panose="020B0502040204020203" pitchFamily="34" charset="0"/>
                <a:cs typeface="Pyidaungsu" panose="020B0502040204020203" pitchFamily="34" charset="0"/>
                <a:sym typeface="Arial"/>
              </a:rPr>
              <a:t>ni</a:t>
            </a:r>
            <a:r>
              <a:rPr lang="en-US" sz="2600" b="1" dirty="0" smtClean="0">
                <a:solidFill>
                  <a:schemeClr val="lt1"/>
                </a:solidFill>
                <a:latin typeface="Pyidaungsu" panose="020B0502040204020203" pitchFamily="34" charset="0"/>
                <a:cs typeface="Pyidaungsu" panose="020B0502040204020203" pitchFamily="34" charset="0"/>
                <a:sym typeface="Arial"/>
              </a:rPr>
              <a:t> </a:t>
            </a:r>
            <a:r>
              <a:rPr lang="en-US" sz="2600" b="1" dirty="0" err="1" smtClean="0">
                <a:solidFill>
                  <a:schemeClr val="lt1"/>
                </a:solidFill>
                <a:latin typeface="Pyidaungsu" panose="020B0502040204020203" pitchFamily="34" charset="0"/>
                <a:cs typeface="Pyidaungsu" panose="020B0502040204020203" pitchFamily="34" charset="0"/>
                <a:sym typeface="Arial"/>
              </a:rPr>
              <a:t>hpe</a:t>
            </a:r>
            <a:r>
              <a:rPr lang="en-US" sz="2600" b="1" dirty="0" smtClean="0">
                <a:solidFill>
                  <a:schemeClr val="lt1"/>
                </a:solidFill>
                <a:latin typeface="Pyidaungsu" panose="020B0502040204020203" pitchFamily="34" charset="0"/>
                <a:cs typeface="Pyidaungsu" panose="020B0502040204020203" pitchFamily="34" charset="0"/>
                <a:sym typeface="Arial"/>
              </a:rPr>
              <a:t> </a:t>
            </a:r>
            <a:r>
              <a:rPr lang="en-US" sz="2600" b="1" dirty="0" smtClean="0">
                <a:solidFill>
                  <a:schemeClr val="lt1"/>
                </a:solidFill>
                <a:latin typeface="Pyidaungsu" panose="020B0502040204020203" pitchFamily="34" charset="0"/>
                <a:cs typeface="Pyidaungsu" panose="020B0502040204020203" pitchFamily="34" charset="0"/>
              </a:rPr>
              <a:t>koi yen </a:t>
            </a:r>
            <a:r>
              <a:rPr lang="en-US" sz="2600" b="1" dirty="0" err="1" smtClean="0">
                <a:solidFill>
                  <a:schemeClr val="lt1"/>
                </a:solidFill>
                <a:latin typeface="Pyidaungsu" panose="020B0502040204020203" pitchFamily="34" charset="0"/>
                <a:cs typeface="Pyidaungsu" panose="020B0502040204020203" pitchFamily="34" charset="0"/>
              </a:rPr>
              <a:t>ai</a:t>
            </a:r>
            <a:endParaRPr lang="en-US" sz="2600" b="1" dirty="0" smtClean="0">
              <a:solidFill>
                <a:schemeClr val="lt1"/>
              </a:solidFill>
              <a:latin typeface="Pyidaungsu" panose="020B0502040204020203" pitchFamily="34" charset="0"/>
              <a:cs typeface="Pyidaungsu" panose="020B0502040204020203" pitchFamily="34" charset="0"/>
            </a:endParaRPr>
          </a:p>
          <a:p>
            <a:pPr lvl="0" indent="-457200" algn="l" rtl="0">
              <a:lnSpc>
                <a:spcPct val="100000"/>
              </a:lnSpc>
              <a:spcBef>
                <a:spcPts val="0"/>
              </a:spcBef>
              <a:spcAft>
                <a:spcPts val="0"/>
              </a:spcAft>
              <a:buClr>
                <a:srgbClr val="FFFFFF"/>
              </a:buClr>
              <a:buSzPct val="108108"/>
              <a:buFont typeface="Arial" pitchFamily="34" charset="0"/>
              <a:buChar char="•"/>
            </a:pPr>
            <a:r>
              <a:rPr lang="en-US" sz="2600" b="1" dirty="0" err="1" smtClean="0">
                <a:solidFill>
                  <a:schemeClr val="lt1"/>
                </a:solidFill>
                <a:latin typeface="Pyidaungsu" panose="020B0502040204020203" pitchFamily="34" charset="0"/>
                <a:cs typeface="Pyidaungsu" panose="020B0502040204020203" pitchFamily="34" charset="0"/>
                <a:sym typeface="Arial"/>
              </a:rPr>
              <a:t>Garen</a:t>
            </a:r>
            <a:r>
              <a:rPr lang="en-US" sz="2600" b="1" dirty="0" smtClean="0">
                <a:solidFill>
                  <a:schemeClr val="lt1"/>
                </a:solidFill>
                <a:latin typeface="Pyidaungsu" panose="020B0502040204020203" pitchFamily="34" charset="0"/>
                <a:cs typeface="Pyidaungsu" panose="020B0502040204020203" pitchFamily="34" charset="0"/>
                <a:sym typeface="Arial"/>
              </a:rPr>
              <a:t> </a:t>
            </a:r>
            <a:r>
              <a:rPr lang="en-US" sz="2600" b="1" dirty="0" err="1" smtClean="0">
                <a:solidFill>
                  <a:schemeClr val="lt1"/>
                </a:solidFill>
                <a:latin typeface="Pyidaungsu" panose="020B0502040204020203" pitchFamily="34" charset="0"/>
                <a:cs typeface="Pyidaungsu" panose="020B0502040204020203" pitchFamily="34" charset="0"/>
                <a:sym typeface="Arial"/>
              </a:rPr>
              <a:t>gari</a:t>
            </a:r>
            <a:r>
              <a:rPr lang="en-US" sz="2600" b="1" dirty="0" smtClean="0">
                <a:solidFill>
                  <a:schemeClr val="lt1"/>
                </a:solidFill>
                <a:latin typeface="Pyidaungsu" panose="020B0502040204020203" pitchFamily="34" charset="0"/>
                <a:cs typeface="Pyidaungsu" panose="020B0502040204020203" pitchFamily="34" charset="0"/>
                <a:sym typeface="Arial"/>
              </a:rPr>
              <a:t> </a:t>
            </a:r>
            <a:r>
              <a:rPr lang="en-US" sz="2600" b="1" dirty="0" err="1" smtClean="0">
                <a:solidFill>
                  <a:schemeClr val="lt1"/>
                </a:solidFill>
                <a:latin typeface="Pyidaungsu" panose="020B0502040204020203" pitchFamily="34" charset="0"/>
                <a:cs typeface="Pyidaungsu" panose="020B0502040204020203" pitchFamily="34" charset="0"/>
                <a:sym typeface="Arial"/>
              </a:rPr>
              <a:t>byin</a:t>
            </a:r>
            <a:r>
              <a:rPr lang="en-US" sz="2600" b="1" dirty="0" smtClean="0">
                <a:solidFill>
                  <a:schemeClr val="lt1"/>
                </a:solidFill>
                <a:latin typeface="Pyidaungsu" panose="020B0502040204020203" pitchFamily="34" charset="0"/>
                <a:cs typeface="Pyidaungsu" panose="020B0502040204020203" pitchFamily="34" charset="0"/>
                <a:sym typeface="Arial"/>
              </a:rPr>
              <a:t> </a:t>
            </a:r>
            <a:r>
              <a:rPr lang="en-US" sz="2600" b="1" dirty="0" err="1" smtClean="0">
                <a:solidFill>
                  <a:schemeClr val="lt1"/>
                </a:solidFill>
                <a:latin typeface="Pyidaungsu" panose="020B0502040204020203" pitchFamily="34" charset="0"/>
                <a:cs typeface="Pyidaungsu" panose="020B0502040204020203" pitchFamily="34" charset="0"/>
                <a:sym typeface="Arial"/>
              </a:rPr>
              <a:t>ai</a:t>
            </a:r>
            <a:r>
              <a:rPr lang="en-US" sz="2600" b="1" dirty="0" smtClean="0">
                <a:solidFill>
                  <a:schemeClr val="lt1"/>
                </a:solidFill>
                <a:latin typeface="Pyidaungsu" panose="020B0502040204020203" pitchFamily="34" charset="0"/>
                <a:cs typeface="Pyidaungsu" panose="020B0502040204020203" pitchFamily="34" charset="0"/>
                <a:sym typeface="Arial"/>
              </a:rPr>
              <a:t> </a:t>
            </a:r>
          </a:p>
          <a:p>
            <a:pPr lvl="0" indent="-457200" algn="l" rtl="0">
              <a:lnSpc>
                <a:spcPct val="100000"/>
              </a:lnSpc>
              <a:spcBef>
                <a:spcPts val="0"/>
              </a:spcBef>
              <a:spcAft>
                <a:spcPts val="0"/>
              </a:spcAft>
              <a:buClr>
                <a:srgbClr val="FFFFFF"/>
              </a:buClr>
              <a:buSzPct val="108108"/>
              <a:buFont typeface="Arial" pitchFamily="34" charset="0"/>
              <a:buChar char="•"/>
            </a:pPr>
            <a:r>
              <a:rPr lang="en-US" sz="2600" b="1" dirty="0" err="1" smtClean="0">
                <a:solidFill>
                  <a:schemeClr val="lt1"/>
                </a:solidFill>
                <a:latin typeface="Pyidaungsu" panose="020B0502040204020203" pitchFamily="34" charset="0"/>
                <a:cs typeface="Pyidaungsu" panose="020B0502040204020203" pitchFamily="34" charset="0"/>
              </a:rPr>
              <a:t>Myit</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rawt</a:t>
            </a:r>
            <a:r>
              <a:rPr lang="en-US" sz="2600" b="1" dirty="0" smtClean="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r>
              <a:rPr lang="en-US" sz="2600" b="1" dirty="0" smtClean="0">
                <a:solidFill>
                  <a:schemeClr val="lt1"/>
                </a:solidFill>
                <a:latin typeface="Pyidaungsu" panose="020B0502040204020203" pitchFamily="34" charset="0"/>
                <a:cs typeface="Pyidaungsu" panose="020B0502040204020203" pitchFamily="34" charset="0"/>
              </a:rPr>
              <a:t> lam n-</a:t>
            </a:r>
            <a:r>
              <a:rPr lang="en-US" sz="2600" b="1" dirty="0" err="1" smtClean="0">
                <a:solidFill>
                  <a:schemeClr val="lt1"/>
                </a:solidFill>
                <a:latin typeface="Pyidaungsu" panose="020B0502040204020203" pitchFamily="34" charset="0"/>
                <a:cs typeface="Pyidaungsu" panose="020B0502040204020203" pitchFamily="34" charset="0"/>
              </a:rPr>
              <a:t>nga</a:t>
            </a:r>
            <a:r>
              <a:rPr lang="en-US" sz="2600" b="1" dirty="0">
                <a:solidFill>
                  <a:schemeClr val="lt1"/>
                </a:solidFill>
                <a:latin typeface="Pyidaungsu" panose="020B0502040204020203" pitchFamily="34" charset="0"/>
                <a:cs typeface="Pyidaungsu" panose="020B0502040204020203" pitchFamily="34" charset="0"/>
              </a:rPr>
              <a:t> </a:t>
            </a:r>
            <a:r>
              <a:rPr lang="en-US" sz="2600" b="1" dirty="0" err="1" smtClean="0">
                <a:solidFill>
                  <a:schemeClr val="lt1"/>
                </a:solidFill>
                <a:latin typeface="Pyidaungsu" panose="020B0502040204020203" pitchFamily="34" charset="0"/>
                <a:cs typeface="Pyidaungsu" panose="020B0502040204020203" pitchFamily="34" charset="0"/>
              </a:rPr>
              <a:t>ai</a:t>
            </a:r>
            <a:endParaRPr sz="1200" dirty="0">
              <a:solidFill>
                <a:schemeClr val="lt1"/>
              </a:solidFill>
              <a:latin typeface="Pyidaungsu" panose="020B0502040204020203" pitchFamily="34" charset="0"/>
              <a:cs typeface="Pyidaungsu" panose="020B0502040204020203" pitchFamily="34" charset="0"/>
              <a:sym typeface="Arial"/>
            </a:endParaRPr>
          </a:p>
        </p:txBody>
      </p:sp>
      <p:pic>
        <p:nvPicPr>
          <p:cNvPr id="173" name="Google Shape;173;p14" descr="A drawing of a face&#10;&#10;Description automatically generated"/>
          <p:cNvPicPr preferRelativeResize="0"/>
          <p:nvPr/>
        </p:nvPicPr>
        <p:blipFill rotWithShape="1">
          <a:blip r:embed="rId3">
            <a:alphaModFix/>
          </a:blip>
          <a:srcRect/>
          <a:stretch/>
        </p:blipFill>
        <p:spPr>
          <a:xfrm>
            <a:off x="643467" y="1058201"/>
            <a:ext cx="5448327" cy="4644698"/>
          </a:xfrm>
          <a:prstGeom prst="rect">
            <a:avLst/>
          </a:prstGeom>
          <a:noFill/>
          <a:ln>
            <a:noFill/>
          </a:ln>
        </p:spPr>
      </p:pic>
      <p:sp>
        <p:nvSpPr>
          <p:cNvPr id="174" name="Google Shape;174;p14"/>
          <p:cNvSpPr txBox="1"/>
          <p:nvPr/>
        </p:nvSpPr>
        <p:spPr>
          <a:xfrm>
            <a:off x="5629239" y="3532685"/>
            <a:ext cx="4480636" cy="354858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26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5"/>
          <p:cNvSpPr txBox="1">
            <a:spLocks noGrp="1"/>
          </p:cNvSpPr>
          <p:nvPr>
            <p:ph type="title"/>
          </p:nvPr>
        </p:nvSpPr>
        <p:spPr>
          <a:xfrm>
            <a:off x="831848" y="1128690"/>
            <a:ext cx="7309827" cy="107396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ct val="111111"/>
              <a:buFont typeface="Calibri"/>
              <a:buNone/>
            </a:pPr>
            <a:r>
              <a:rPr lang="en-US" sz="6600" b="1" dirty="0" smtClean="0">
                <a:solidFill>
                  <a:srgbClr val="002060"/>
                </a:solidFill>
                <a:latin typeface="Arial"/>
                <a:ea typeface="Arial"/>
                <a:cs typeface="Arial"/>
                <a:sym typeface="Arial"/>
              </a:rPr>
              <a:t>Module (4)</a:t>
            </a:r>
            <a:endParaRPr sz="1600" dirty="0">
              <a:latin typeface="Arial"/>
              <a:ea typeface="Arial"/>
              <a:cs typeface="Arial"/>
              <a:sym typeface="Arial"/>
            </a:endParaRPr>
          </a:p>
        </p:txBody>
      </p:sp>
      <p:sp>
        <p:nvSpPr>
          <p:cNvPr id="181" name="Google Shape;181;p15"/>
          <p:cNvSpPr txBox="1">
            <a:spLocks noGrp="1"/>
          </p:cNvSpPr>
          <p:nvPr>
            <p:ph type="body" idx="1"/>
          </p:nvPr>
        </p:nvSpPr>
        <p:spPr>
          <a:xfrm>
            <a:off x="689548" y="2936631"/>
            <a:ext cx="9308891" cy="132057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595959"/>
              </a:buClr>
              <a:buSzPts val="2800"/>
              <a:buFont typeface="Arial"/>
              <a:buNone/>
            </a:pP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4.2 </a:t>
            </a:r>
            <a:r>
              <a:rPr lang="en-US" sz="2800" b="1" dirty="0" err="1">
                <a:solidFill>
                  <a:srgbClr val="595959"/>
                </a:solidFill>
                <a:latin typeface="Pyidaungsu" panose="020B0502040204020203" pitchFamily="34" charset="0"/>
                <a:cs typeface="Pyidaungsu" panose="020B0502040204020203" pitchFamily="34" charset="0"/>
              </a:rPr>
              <a:t>B</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yin</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chye</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ai</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myti</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tsam</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pu</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ba</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lam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kumla</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nga</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ai</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ni</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hpe</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garum</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shingtau</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ya</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a:t>
            </a:r>
            <a:r>
              <a:rPr lang="en-US" sz="2800" b="1" i="0" u="none" strike="noStrike" cap="none" dirty="0" err="1" smtClean="0">
                <a:solidFill>
                  <a:srgbClr val="595959"/>
                </a:solidFill>
                <a:latin typeface="Pyidaungsu" panose="020B0502040204020203" pitchFamily="34" charset="0"/>
                <a:cs typeface="Pyidaungsu" panose="020B0502040204020203" pitchFamily="34" charset="0"/>
                <a:sym typeface="Arial"/>
              </a:rPr>
              <a:t>ai</a:t>
            </a:r>
            <a:r>
              <a:rPr lang="en-US" sz="2800" b="1" i="0" u="none" strike="noStrike" cap="none" dirty="0" smtClean="0">
                <a:solidFill>
                  <a:srgbClr val="595959"/>
                </a:solidFill>
                <a:latin typeface="Pyidaungsu" panose="020B0502040204020203" pitchFamily="34" charset="0"/>
                <a:cs typeface="Pyidaungsu" panose="020B0502040204020203" pitchFamily="34" charset="0"/>
                <a:sym typeface="Arial"/>
              </a:rPr>
              <a:t> lam</a:t>
            </a:r>
            <a:endParaRPr sz="2800" dirty="0">
              <a:solidFill>
                <a:srgbClr val="3F3F3F"/>
              </a:solidFill>
              <a:sym typeface="Arial"/>
            </a:endParaRPr>
          </a:p>
        </p:txBody>
      </p:sp>
      <p:pic>
        <p:nvPicPr>
          <p:cNvPr id="182" name="Google Shape;182;p15"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183" name="Google Shape;183;p15"/>
          <p:cNvSpPr txBox="1"/>
          <p:nvPr/>
        </p:nvSpPr>
        <p:spPr>
          <a:xfrm>
            <a:off x="831849" y="1862667"/>
            <a:ext cx="7309827" cy="1073964"/>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00000"/>
              </a:lnSpc>
              <a:spcBef>
                <a:spcPts val="0"/>
              </a:spcBef>
              <a:spcAft>
                <a:spcPts val="0"/>
              </a:spcAft>
              <a:buClr>
                <a:srgbClr val="002060"/>
              </a:buClr>
              <a:buSzPct val="112820"/>
              <a:buFont typeface="Calibri"/>
              <a:buNone/>
            </a:pPr>
            <a:endParaRPr sz="6000" b="0" i="0" u="none" strike="noStrike" cap="none">
              <a:solidFill>
                <a:schemeClr val="dk1"/>
              </a:solidFill>
              <a:latin typeface="Arial"/>
              <a:ea typeface="Arial"/>
              <a:cs typeface="Arial"/>
              <a:sym typeface="Arial"/>
            </a:endParaRPr>
          </a:p>
        </p:txBody>
      </p:sp>
      <p:sp>
        <p:nvSpPr>
          <p:cNvPr id="184" name="Google Shape;184;p15"/>
          <p:cNvSpPr txBox="1"/>
          <p:nvPr/>
        </p:nvSpPr>
        <p:spPr>
          <a:xfrm flipV="1">
            <a:off x="3732551" y="4731565"/>
            <a:ext cx="4884555" cy="45719"/>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6" descr="A picture containing indoor, person, table, cutting&#10;&#10;Description automatically generated"/>
          <p:cNvPicPr preferRelativeResize="0"/>
          <p:nvPr/>
        </p:nvPicPr>
        <p:blipFill rotWithShape="1">
          <a:blip r:embed="rId3">
            <a:alphaModFix/>
          </a:blip>
          <a:srcRect t="12944" r="-1" b="16725"/>
          <a:stretch/>
        </p:blipFill>
        <p:spPr>
          <a:xfrm>
            <a:off x="0" y="-118743"/>
            <a:ext cx="12188930" cy="6857990"/>
          </a:xfrm>
          <a:prstGeom prst="rect">
            <a:avLst/>
          </a:prstGeom>
          <a:noFill/>
          <a:ln>
            <a:noFill/>
          </a:ln>
        </p:spPr>
      </p:pic>
      <p:sp>
        <p:nvSpPr>
          <p:cNvPr id="191" name="Google Shape;191;p16"/>
          <p:cNvSpPr txBox="1">
            <a:spLocks noGrp="1"/>
          </p:cNvSpPr>
          <p:nvPr>
            <p:ph type="ctrTitle"/>
          </p:nvPr>
        </p:nvSpPr>
        <p:spPr>
          <a:xfrm>
            <a:off x="-51502" y="5171607"/>
            <a:ext cx="12243502" cy="1686393"/>
          </a:xfrm>
          <a:prstGeom prst="rect">
            <a:avLst/>
          </a:prstGeom>
          <a:solidFill>
            <a:srgbClr val="FFFF00"/>
          </a:solidFill>
          <a:ln>
            <a:noFill/>
          </a:ln>
        </p:spPr>
        <p:txBody>
          <a:bodyPr spcFirstLastPara="1" wrap="square" lIns="91425" tIns="45700" rIns="91425" bIns="45700" anchor="b" anchorCtr="0">
            <a:noAutofit/>
          </a:bodyPr>
          <a:lstStyle/>
          <a:p>
            <a:pPr marL="0" lvl="0" indent="0" algn="l" rtl="0">
              <a:lnSpc>
                <a:spcPct val="150000"/>
              </a:lnSpc>
              <a:spcBef>
                <a:spcPts val="0"/>
              </a:spcBef>
              <a:spcAft>
                <a:spcPts val="0"/>
              </a:spcAft>
              <a:buClr>
                <a:srgbClr val="595959"/>
              </a:buClr>
              <a:buSzPct val="57613"/>
              <a:buNone/>
            </a:pP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Myit</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tsam</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pu</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ba</a:t>
            </a:r>
            <a:r>
              <a:rPr lang="en-US" sz="3600" b="1" dirty="0">
                <a:highlight>
                  <a:srgbClr val="FFFF00"/>
                </a:highlight>
                <a:latin typeface="Pyidaungsu" panose="020B0502040204020203" pitchFamily="34" charset="0"/>
                <a:cs typeface="Pyidaungsu" panose="020B0502040204020203" pitchFamily="34" charset="0"/>
              </a:rPr>
              <a:t> </a:t>
            </a:r>
            <a:r>
              <a:rPr lang="en-US" sz="3600" b="1" dirty="0" smtClean="0">
                <a:highlight>
                  <a:srgbClr val="FFFF00"/>
                </a:highlight>
                <a:latin typeface="Pyidaungsu" panose="020B0502040204020203" pitchFamily="34" charset="0"/>
                <a:cs typeface="Pyidaungsu" panose="020B0502040204020203" pitchFamily="34" charset="0"/>
              </a:rPr>
              <a:t>l</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am a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majaw</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byin</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chye</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ai</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a:t>
            </a:r>
            <a:r>
              <a:rPr lang="en-US" sz="3600" b="1" dirty="0" err="1" smtClean="0">
                <a:solidFill>
                  <a:schemeClr val="dk1"/>
                </a:solidFill>
                <a:highlight>
                  <a:srgbClr val="FFFF00"/>
                </a:highlight>
                <a:latin typeface="Pyidaungsu" panose="020B0502040204020203" pitchFamily="34" charset="0"/>
                <a:cs typeface="Pyidaungsu" panose="020B0502040204020203" pitchFamily="34" charset="0"/>
                <a:sym typeface="Arial"/>
              </a:rPr>
              <a:t>ginhtang</a:t>
            </a:r>
            <a: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t> lam </a:t>
            </a:r>
            <a:br>
              <a:rPr lang="en-US" sz="3600" b="1" dirty="0" smtClean="0">
                <a:solidFill>
                  <a:schemeClr val="dk1"/>
                </a:solidFill>
                <a:highlight>
                  <a:srgbClr val="FFFF00"/>
                </a:highlight>
                <a:latin typeface="Pyidaungsu" panose="020B0502040204020203" pitchFamily="34" charset="0"/>
                <a:cs typeface="Pyidaungsu" panose="020B0502040204020203" pitchFamily="34" charset="0"/>
                <a:sym typeface="Arial"/>
              </a:rPr>
            </a:br>
            <a:r>
              <a:rPr lang="en-US" sz="3600" b="1" dirty="0" err="1" smtClean="0">
                <a:highlight>
                  <a:srgbClr val="FFFF00"/>
                </a:highlight>
                <a:latin typeface="Pyidaungsu" panose="020B0502040204020203" pitchFamily="34" charset="0"/>
                <a:cs typeface="Pyidaungsu" panose="020B0502040204020203" pitchFamily="34" charset="0"/>
              </a:rPr>
              <a:t>hkam</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sha</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nga</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ai</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ni</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hpe</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garum</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shingtau</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ya</a:t>
            </a:r>
            <a:r>
              <a:rPr lang="en-US" sz="3600" b="1" dirty="0" smtClean="0">
                <a:highlight>
                  <a:srgbClr val="FFFF00"/>
                </a:highlight>
                <a:latin typeface="Pyidaungsu" panose="020B0502040204020203" pitchFamily="34" charset="0"/>
                <a:cs typeface="Pyidaungsu" panose="020B0502040204020203" pitchFamily="34" charset="0"/>
              </a:rPr>
              <a:t> </a:t>
            </a:r>
            <a:r>
              <a:rPr lang="en-US" sz="3600" b="1" dirty="0" err="1" smtClean="0">
                <a:highlight>
                  <a:srgbClr val="FFFF00"/>
                </a:highlight>
                <a:latin typeface="Pyidaungsu" panose="020B0502040204020203" pitchFamily="34" charset="0"/>
                <a:cs typeface="Pyidaungsu" panose="020B0502040204020203" pitchFamily="34" charset="0"/>
              </a:rPr>
              <a:t>ai</a:t>
            </a:r>
            <a:r>
              <a:rPr lang="en-US" sz="3600" b="1" dirty="0" smtClean="0">
                <a:highlight>
                  <a:srgbClr val="FFFF00"/>
                </a:highlight>
                <a:latin typeface="Pyidaungsu" panose="020B0502040204020203" pitchFamily="34" charset="0"/>
                <a:cs typeface="Pyidaungsu" panose="020B0502040204020203" pitchFamily="34" charset="0"/>
              </a:rPr>
              <a:t> lam.</a:t>
            </a:r>
            <a:endParaRPr sz="3600" dirty="0">
              <a:solidFill>
                <a:schemeClr val="dk1"/>
              </a:solidFill>
              <a:highlight>
                <a:srgbClr val="FFFF00"/>
              </a:highlight>
              <a:latin typeface="Pyidaungsu" panose="020B0502040204020203" pitchFamily="34" charset="0"/>
              <a:cs typeface="Pyidaungsu" panose="020B0502040204020203" pitchFamily="3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p:nvPr/>
        </p:nvSpPr>
        <p:spPr>
          <a:xfrm>
            <a:off x="615820" y="215790"/>
            <a:ext cx="10539860" cy="362991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199" name="Google Shape;199;p17"/>
          <p:cNvSpPr/>
          <p:nvPr/>
        </p:nvSpPr>
        <p:spPr>
          <a:xfrm>
            <a:off x="414652" y="2323592"/>
            <a:ext cx="10515600" cy="1124712"/>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00" name="Google Shape;200;p17"/>
          <p:cNvSpPr/>
          <p:nvPr/>
        </p:nvSpPr>
        <p:spPr>
          <a:xfrm>
            <a:off x="414652" y="635262"/>
            <a:ext cx="11344532" cy="3629917"/>
          </a:xfrm>
          <a:prstGeom prst="rect">
            <a:avLst/>
          </a:prstGeom>
          <a:solidFill>
            <a:srgbClr val="D2C6C0"/>
          </a:solidFill>
          <a:ln>
            <a:noFill/>
          </a:ln>
        </p:spPr>
        <p:txBody>
          <a:bodyPr spcFirstLastPara="1" wrap="square" lIns="91425" tIns="45700" rIns="91425" bIns="45700" anchor="t" anchorCtr="0">
            <a:normAutofit fontScale="92500"/>
          </a:bodyPr>
          <a:lstStyle/>
          <a:p>
            <a:pPr marL="0" marR="0" lvl="0" indent="0" algn="l" rtl="0">
              <a:lnSpc>
                <a:spcPct val="110000"/>
              </a:lnSpc>
              <a:spcBef>
                <a:spcPts val="0"/>
              </a:spcBef>
              <a:spcAft>
                <a:spcPts val="0"/>
              </a:spcAft>
              <a:buClr>
                <a:schemeClr val="dk1"/>
              </a:buClr>
              <a:buSzPts val="2800"/>
              <a:buFont typeface="Arial"/>
              <a:buNone/>
            </a:pP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Module(2)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hta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ka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madun</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dirty="0" smtClean="0">
                <a:solidFill>
                  <a:schemeClr val="dk1"/>
                </a:solidFill>
                <a:latin typeface="Pyidaungsu" panose="020B0502040204020203" pitchFamily="34" charset="0"/>
                <a:cs typeface="Pyidaungsu" panose="020B0502040204020203" pitchFamily="34" charset="0"/>
              </a:rPr>
              <a:t>da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n-gun jaw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garum</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shingtau</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ya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matut</a:t>
            </a:r>
            <a:r>
              <a:rPr lang="en-US" sz="2590" dirty="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ma</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hkai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tsun</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shaga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hte</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seng</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kung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kyang</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ni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gaw</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maga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mi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na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masha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grau</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kaja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hkam</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sha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ni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hkam</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sha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wa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lu</a:t>
            </a:r>
            <a:r>
              <a:rPr lang="en-US" sz="2590" dirty="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hkra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garum</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ya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na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matu</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law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htam</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endParaRPr dirty="0" smtClean="0">
              <a:latin typeface="Pyidaungsu" panose="020B0502040204020203" pitchFamily="34" charset="0"/>
              <a:cs typeface="Pyidaungsu" panose="020B0502040204020203" pitchFamily="34" charset="0"/>
            </a:endParaRPr>
          </a:p>
          <a:p>
            <a:pPr marL="292100" marR="0" lvl="0" indent="-292100" algn="l" rtl="0">
              <a:lnSpc>
                <a:spcPct val="110000"/>
              </a:lnSpc>
              <a:spcBef>
                <a:spcPts val="0"/>
              </a:spcBef>
              <a:spcAft>
                <a:spcPts val="0"/>
              </a:spcAft>
              <a:buClr>
                <a:schemeClr val="dk1"/>
              </a:buClr>
              <a:buSzPts val="2800"/>
              <a:buFont typeface="Arial"/>
              <a:buChar char="•"/>
            </a:pP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Tinang</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hkum</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tinang</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shachyen</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shaga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lam</a:t>
            </a:r>
            <a:endParaRPr sz="2590" b="0" i="0" u="none" strike="noStrike" cap="none" dirty="0" smtClean="0">
              <a:solidFill>
                <a:schemeClr val="dk1"/>
              </a:solidFill>
              <a:latin typeface="Pyidaungsu" panose="020B0502040204020203" pitchFamily="34" charset="0"/>
              <a:cs typeface="Pyidaungsu" panose="020B0502040204020203" pitchFamily="34" charset="0"/>
              <a:sym typeface="Arial"/>
            </a:endParaRPr>
          </a:p>
          <a:p>
            <a:pPr marL="285750" marR="0" lvl="0" indent="-285750" algn="l" rtl="0">
              <a:lnSpc>
                <a:spcPct val="110000"/>
              </a:lnSpc>
              <a:spcBef>
                <a:spcPts val="0"/>
              </a:spcBef>
              <a:spcAft>
                <a:spcPts val="0"/>
              </a:spcAft>
              <a:buClr>
                <a:schemeClr val="dk1"/>
              </a:buClr>
              <a:buSzPts val="2800"/>
              <a:buFont typeface="Arial"/>
              <a:buChar char="•"/>
            </a:pP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Masan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sa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hkra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madat</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ya</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lam</a:t>
            </a:r>
          </a:p>
          <a:p>
            <a:pPr marL="285750" marR="0" lvl="0" indent="-285750" algn="l" rtl="0">
              <a:lnSpc>
                <a:spcPct val="110000"/>
              </a:lnSpc>
              <a:spcBef>
                <a:spcPts val="0"/>
              </a:spcBef>
              <a:spcAft>
                <a:spcPts val="0"/>
              </a:spcAft>
              <a:buClr>
                <a:schemeClr val="dk1"/>
              </a:buClr>
              <a:buSzPts val="2800"/>
              <a:buFont typeface="Arial"/>
              <a:buChar char="•"/>
            </a:pP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tau lam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madun</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59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590" b="0" i="0" u="none" strike="noStrike" cap="none" dirty="0" smtClean="0">
                <a:solidFill>
                  <a:schemeClr val="dk1"/>
                </a:solidFill>
                <a:latin typeface="Pyidaungsu" panose="020B0502040204020203" pitchFamily="34" charset="0"/>
                <a:cs typeface="Pyidaungsu" panose="020B0502040204020203" pitchFamily="34" charset="0"/>
                <a:sym typeface="Arial"/>
              </a:rPr>
              <a:t> lam</a:t>
            </a:r>
          </a:p>
          <a:p>
            <a:pPr marR="0" lvl="0" algn="l" rtl="0">
              <a:lnSpc>
                <a:spcPct val="110000"/>
              </a:lnSpc>
              <a:spcBef>
                <a:spcPts val="0"/>
              </a:spcBef>
              <a:spcAft>
                <a:spcPts val="0"/>
              </a:spcAft>
              <a:buClr>
                <a:schemeClr val="dk1"/>
              </a:buClr>
              <a:buSzPts val="2800"/>
            </a:pPr>
            <a:r>
              <a:rPr lang="en-US" sz="2590" dirty="0" smtClean="0">
                <a:solidFill>
                  <a:schemeClr val="dk1"/>
                </a:solidFill>
                <a:latin typeface="Pyidaungsu" panose="020B0502040204020203" pitchFamily="34" charset="0"/>
                <a:cs typeface="Pyidaungsu" panose="020B0502040204020203" pitchFamily="34" charset="0"/>
              </a:rPr>
              <a:t>La ma </a:t>
            </a:r>
            <a:r>
              <a:rPr lang="en-US" sz="2590" dirty="0" err="1" smtClean="0">
                <a:solidFill>
                  <a:schemeClr val="dk1"/>
                </a:solidFill>
                <a:latin typeface="Pyidaungsu" panose="020B0502040204020203" pitchFamily="34" charset="0"/>
                <a:cs typeface="Pyidaungsu" panose="020B0502040204020203" pitchFamily="34" charset="0"/>
              </a:rPr>
              <a:t>na</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masha</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langai</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gaw</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garum</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shingtau</a:t>
            </a:r>
            <a:r>
              <a:rPr lang="en-US" sz="2590" dirty="0" smtClean="0">
                <a:solidFill>
                  <a:schemeClr val="dk1"/>
                </a:solidFill>
                <a:latin typeface="Pyidaungsu" panose="020B0502040204020203" pitchFamily="34" charset="0"/>
                <a:cs typeface="Pyidaungsu" panose="020B0502040204020203" pitchFamily="34" charset="0"/>
              </a:rPr>
              <a:t> lam </a:t>
            </a:r>
            <a:r>
              <a:rPr lang="en-US" sz="2590" dirty="0" err="1" smtClean="0">
                <a:solidFill>
                  <a:schemeClr val="dk1"/>
                </a:solidFill>
                <a:latin typeface="Pyidaungsu" panose="020B0502040204020203" pitchFamily="34" charset="0"/>
                <a:cs typeface="Pyidaungsu" panose="020B0502040204020203" pitchFamily="34" charset="0"/>
              </a:rPr>
              <a:t>grau</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ra</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ahkyak</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nga</a:t>
            </a:r>
            <a:r>
              <a:rPr lang="en-US" sz="2590" dirty="0" smtClean="0">
                <a:solidFill>
                  <a:schemeClr val="dk1"/>
                </a:solidFill>
                <a:latin typeface="Pyidaungsu" panose="020B0502040204020203" pitchFamily="34" charset="0"/>
                <a:cs typeface="Pyidaungsu" panose="020B0502040204020203" pitchFamily="34" charset="0"/>
              </a:rPr>
              <a:t> yang </a:t>
            </a:r>
            <a:r>
              <a:rPr lang="en-US" sz="2590" dirty="0" err="1" smtClean="0">
                <a:solidFill>
                  <a:schemeClr val="dk1"/>
                </a:solidFill>
                <a:latin typeface="Pyidaungsu" panose="020B0502040204020203" pitchFamily="34" charset="0"/>
                <a:cs typeface="Pyidaungsu" panose="020B0502040204020203" pitchFamily="34" charset="0"/>
              </a:rPr>
              <a:t>matut</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na</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madun</a:t>
            </a:r>
            <a:r>
              <a:rPr lang="en-US" sz="2590" dirty="0" smtClean="0">
                <a:solidFill>
                  <a:schemeClr val="dk1"/>
                </a:solidFill>
                <a:latin typeface="Pyidaungsu" panose="020B0502040204020203" pitchFamily="34" charset="0"/>
                <a:cs typeface="Pyidaungsu" panose="020B0502040204020203" pitchFamily="34" charset="0"/>
              </a:rPr>
              <a:t> da </a:t>
            </a:r>
            <a:r>
              <a:rPr lang="en-US" sz="2590" dirty="0" err="1" smtClean="0">
                <a:solidFill>
                  <a:schemeClr val="dk1"/>
                </a:solidFill>
                <a:latin typeface="Pyidaungsu" panose="020B0502040204020203" pitchFamily="34" charset="0"/>
                <a:cs typeface="Pyidaungsu" panose="020B0502040204020203" pitchFamily="34" charset="0"/>
              </a:rPr>
              <a:t>ai</a:t>
            </a:r>
            <a:r>
              <a:rPr lang="en-US" sz="2590" dirty="0" smtClean="0">
                <a:solidFill>
                  <a:schemeClr val="dk1"/>
                </a:solidFill>
                <a:latin typeface="Pyidaungsu" panose="020B0502040204020203" pitchFamily="34" charset="0"/>
                <a:cs typeface="Pyidaungsu" panose="020B0502040204020203" pitchFamily="34" charset="0"/>
              </a:rPr>
              <a:t> lam </a:t>
            </a:r>
            <a:r>
              <a:rPr lang="en-US" sz="2590" dirty="0" err="1" smtClean="0">
                <a:solidFill>
                  <a:schemeClr val="dk1"/>
                </a:solidFill>
                <a:latin typeface="Pyidaungsu" panose="020B0502040204020203" pitchFamily="34" charset="0"/>
                <a:cs typeface="Pyidaungsu" panose="020B0502040204020203" pitchFamily="34" charset="0"/>
              </a:rPr>
              <a:t>ni</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asung</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shang</a:t>
            </a:r>
            <a:r>
              <a:rPr lang="en-US" sz="2590" dirty="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na</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rai</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nga</a:t>
            </a:r>
            <a:r>
              <a:rPr lang="en-US" sz="2590" dirty="0" smtClean="0">
                <a:solidFill>
                  <a:schemeClr val="dk1"/>
                </a:solidFill>
                <a:latin typeface="Pyidaungsu" panose="020B0502040204020203" pitchFamily="34" charset="0"/>
                <a:cs typeface="Pyidaungsu" panose="020B0502040204020203" pitchFamily="34" charset="0"/>
              </a:rPr>
              <a:t> </a:t>
            </a:r>
            <a:r>
              <a:rPr lang="en-US" sz="2590" dirty="0" err="1" smtClean="0">
                <a:solidFill>
                  <a:schemeClr val="dk1"/>
                </a:solidFill>
                <a:latin typeface="Pyidaungsu" panose="020B0502040204020203" pitchFamily="34" charset="0"/>
                <a:cs typeface="Pyidaungsu" panose="020B0502040204020203" pitchFamily="34" charset="0"/>
              </a:rPr>
              <a:t>ai</a:t>
            </a:r>
            <a:endParaRPr dirty="0">
              <a:latin typeface="Pyidaungsu" panose="020B0502040204020203" pitchFamily="34" charset="0"/>
              <a:cs typeface="Pyidaungsu" panose="020B0502040204020203"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8"/>
          <p:cNvSpPr txBox="1">
            <a:spLocks noGrp="1"/>
          </p:cNvSpPr>
          <p:nvPr>
            <p:ph type="subTitle" idx="1"/>
          </p:nvPr>
        </p:nvSpPr>
        <p:spPr>
          <a:xfrm>
            <a:off x="315042" y="537482"/>
            <a:ext cx="6005170" cy="3954131"/>
          </a:xfrm>
          <a:prstGeom prst="rect">
            <a:avLst/>
          </a:prstGeom>
          <a:noFill/>
          <a:ln>
            <a:noFill/>
          </a:ln>
        </p:spPr>
        <p:txBody>
          <a:bodyPr spcFirstLastPara="1" wrap="square" lIns="91425" tIns="45700" rIns="91425" bIns="45700" anchor="t" anchorCtr="0">
            <a:normAutofit fontScale="40000" lnSpcReduction="20000"/>
          </a:bodyPr>
          <a:lstStyle/>
          <a:p>
            <a:pPr marL="0" lvl="0" indent="0" algn="l" rtl="0">
              <a:lnSpc>
                <a:spcPct val="170000"/>
              </a:lnSpc>
              <a:spcBef>
                <a:spcPts val="0"/>
              </a:spcBef>
              <a:spcAft>
                <a:spcPts val="0"/>
              </a:spcAft>
              <a:buSzPct val="107327"/>
              <a:buNone/>
            </a:pPr>
            <a:r>
              <a:rPr lang="en-US" sz="5100" dirty="0" err="1" smtClean="0">
                <a:latin typeface="Pyidaungsu" panose="020B0502040204020203" pitchFamily="34" charset="0"/>
                <a:cs typeface="Pyidaungsu" panose="020B0502040204020203" pitchFamily="34" charset="0"/>
                <a:sym typeface="Arial"/>
              </a:rPr>
              <a:t>Shawng</a:t>
            </a:r>
            <a:r>
              <a:rPr lang="en-US" sz="5100" dirty="0" smtClean="0">
                <a:latin typeface="Pyidaungsu" panose="020B0502040204020203" pitchFamily="34" charset="0"/>
                <a:cs typeface="Pyidaungsu" panose="020B0502040204020203" pitchFamily="34" charset="0"/>
                <a:sym typeface="Arial"/>
              </a:rPr>
              <a:t> n-nan </a:t>
            </a:r>
            <a:r>
              <a:rPr lang="en-US" sz="5100" dirty="0" err="1" smtClean="0">
                <a:latin typeface="Pyidaungsu" panose="020B0502040204020203" pitchFamily="34" charset="0"/>
                <a:cs typeface="Pyidaungsu" panose="020B0502040204020203" pitchFamily="34" charset="0"/>
                <a:sym typeface="Arial"/>
              </a:rPr>
              <a:t>dai</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masha</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hpe</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grau</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gaja</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mai</a:t>
            </a:r>
            <a:r>
              <a:rPr lang="en-US" sz="5100" dirty="0" smtClean="0">
                <a:latin typeface="Pyidaungsu" panose="020B0502040204020203" pitchFamily="34" charset="0"/>
                <a:cs typeface="Pyidaungsu" panose="020B0502040204020203" pitchFamily="34" charset="0"/>
                <a:sym typeface="Arial"/>
              </a:rPr>
              <a:t> ai </a:t>
            </a:r>
            <a:r>
              <a:rPr lang="en-US" sz="5100" dirty="0" err="1" smtClean="0">
                <a:latin typeface="Pyidaungsu" panose="020B0502040204020203" pitchFamily="34" charset="0"/>
                <a:cs typeface="Pyidaungsu" panose="020B0502040204020203" pitchFamily="34" charset="0"/>
                <a:sym typeface="Arial"/>
              </a:rPr>
              <a:t>myit</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hkam</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sha</a:t>
            </a:r>
            <a:r>
              <a:rPr lang="en-US" sz="5100" dirty="0" smtClean="0">
                <a:latin typeface="Pyidaungsu" panose="020B0502040204020203" pitchFamily="34" charset="0"/>
                <a:cs typeface="Pyidaungsu" panose="020B0502040204020203" pitchFamily="34" charset="0"/>
                <a:sym typeface="Arial"/>
              </a:rPr>
              <a:t> lam a </a:t>
            </a:r>
            <a:r>
              <a:rPr lang="en-US" sz="5100" dirty="0" err="1" smtClean="0">
                <a:latin typeface="Pyidaungsu" panose="020B0502040204020203" pitchFamily="34" charset="0"/>
                <a:cs typeface="Pyidaungsu" panose="020B0502040204020203" pitchFamily="34" charset="0"/>
                <a:sym typeface="Arial"/>
              </a:rPr>
              <a:t>matu</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shi</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galaw</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lu</a:t>
            </a:r>
            <a:r>
              <a:rPr lang="en-US" sz="5100" dirty="0" smtClean="0">
                <a:latin typeface="Pyidaungsu" panose="020B0502040204020203" pitchFamily="34" charset="0"/>
                <a:cs typeface="Pyidaungsu" panose="020B0502040204020203" pitchFamily="34" charset="0"/>
                <a:sym typeface="Arial"/>
              </a:rPr>
              <a:t> </a:t>
            </a:r>
            <a:r>
              <a:rPr lang="en-US" sz="5100" dirty="0" err="1" smtClean="0">
                <a:latin typeface="Pyidaungsu" panose="020B0502040204020203" pitchFamily="34" charset="0"/>
                <a:cs typeface="Pyidaungsu" panose="020B0502040204020203" pitchFamily="34" charset="0"/>
                <a:sym typeface="Arial"/>
              </a:rPr>
              <a:t>na</a:t>
            </a:r>
            <a:r>
              <a:rPr lang="en-US" sz="5100" dirty="0" smtClean="0">
                <a:latin typeface="Pyidaungsu" panose="020B0502040204020203" pitchFamily="34" charset="0"/>
                <a:cs typeface="Pyidaungsu" panose="020B0502040204020203" pitchFamily="34" charset="0"/>
                <a:sym typeface="Arial"/>
              </a:rPr>
              <a:t> lam </a:t>
            </a:r>
            <a:r>
              <a:rPr lang="en-US" sz="5100" dirty="0" err="1" smtClean="0">
                <a:latin typeface="Pyidaungsu" panose="020B0502040204020203" pitchFamily="34" charset="0"/>
                <a:cs typeface="Pyidaungsu" panose="020B0502040204020203" pitchFamily="34" charset="0"/>
              </a:rPr>
              <a:t>langai</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hpe</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myit</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yu</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na</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matu</a:t>
            </a:r>
            <a:r>
              <a:rPr lang="en-US" sz="5100" dirty="0" smtClean="0">
                <a:latin typeface="Pyidaungsu" panose="020B0502040204020203" pitchFamily="34" charset="0"/>
                <a:cs typeface="Pyidaungsu" panose="020B0502040204020203" pitchFamily="34" charset="0"/>
              </a:rPr>
              <a:t> n-gun jaw u. </a:t>
            </a:r>
            <a:r>
              <a:rPr lang="en-US" sz="5100" dirty="0" err="1" smtClean="0">
                <a:latin typeface="Pyidaungsu" panose="020B0502040204020203" pitchFamily="34" charset="0"/>
                <a:cs typeface="Pyidaungsu" panose="020B0502040204020203" pitchFamily="34" charset="0"/>
              </a:rPr>
              <a:t>Myit</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tsam</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pu</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ba</a:t>
            </a:r>
            <a:r>
              <a:rPr lang="en-US" sz="5100" dirty="0" smtClean="0">
                <a:latin typeface="Pyidaungsu" panose="020B0502040204020203" pitchFamily="34" charset="0"/>
                <a:cs typeface="Pyidaungsu" panose="020B0502040204020203" pitchFamily="34" charset="0"/>
              </a:rPr>
              <a:t> lam </a:t>
            </a:r>
            <a:r>
              <a:rPr lang="en-US" sz="5100" dirty="0" err="1" smtClean="0">
                <a:latin typeface="Pyidaungsu" panose="020B0502040204020203" pitchFamily="34" charset="0"/>
                <a:cs typeface="Pyidaungsu" panose="020B0502040204020203" pitchFamily="34" charset="0"/>
              </a:rPr>
              <a:t>hkam</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sha</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nga</a:t>
            </a:r>
            <a:r>
              <a:rPr lang="en-US" sz="5100" dirty="0" smtClean="0">
                <a:latin typeface="Pyidaungsu" panose="020B0502040204020203" pitchFamily="34" charset="0"/>
                <a:cs typeface="Pyidaungsu" panose="020B0502040204020203" pitchFamily="34" charset="0"/>
              </a:rPr>
              <a:t> ten </a:t>
            </a:r>
            <a:r>
              <a:rPr lang="en-US" sz="5100" dirty="0" err="1" smtClean="0">
                <a:latin typeface="Pyidaungsu" panose="020B0502040204020203" pitchFamily="34" charset="0"/>
                <a:cs typeface="Pyidaungsu" panose="020B0502040204020203" pitchFamily="34" charset="0"/>
              </a:rPr>
              <a:t>hta</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tinang</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hkum</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tinang</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garum</a:t>
            </a:r>
            <a:r>
              <a:rPr lang="en-US" sz="5100" dirty="0" smtClean="0">
                <a:latin typeface="Pyidaungsu" panose="020B0502040204020203" pitchFamily="34" charset="0"/>
                <a:cs typeface="Pyidaungsu" panose="020B0502040204020203" pitchFamily="34" charset="0"/>
              </a:rPr>
              <a:t> la ai </a:t>
            </a:r>
            <a:r>
              <a:rPr lang="en-US" sz="5100" dirty="0" err="1" smtClean="0">
                <a:latin typeface="Pyidaungsu" panose="020B0502040204020203" pitchFamily="34" charset="0"/>
                <a:cs typeface="Pyidaungsu" panose="020B0502040204020203" pitchFamily="34" charset="0"/>
              </a:rPr>
              <a:t>lai</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masa</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ni</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nga</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ngut</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chyalu</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mung</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mai</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byin</a:t>
            </a:r>
            <a:r>
              <a:rPr lang="en-US" sz="5100" dirty="0" smtClean="0">
                <a:latin typeface="Pyidaungsu" panose="020B0502040204020203" pitchFamily="34" charset="0"/>
                <a:cs typeface="Pyidaungsu" panose="020B0502040204020203" pitchFamily="34" charset="0"/>
              </a:rPr>
              <a:t> ai. Dai </a:t>
            </a:r>
            <a:r>
              <a:rPr lang="en-US" sz="5100" dirty="0" err="1" smtClean="0">
                <a:latin typeface="Pyidaungsu" panose="020B0502040204020203" pitchFamily="34" charset="0"/>
                <a:cs typeface="Pyidaungsu" panose="020B0502040204020203" pitchFamily="34" charset="0"/>
              </a:rPr>
              <a:t>machye</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hpe</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bai</a:t>
            </a:r>
            <a:r>
              <a:rPr lang="en-US" sz="5100" dirty="0" smtClean="0">
                <a:latin typeface="Pyidaungsu" panose="020B0502040204020203" pitchFamily="34" charset="0"/>
                <a:cs typeface="Pyidaungsu" panose="020B0502040204020203" pitchFamily="34" charset="0"/>
              </a:rPr>
              <a:t> tam </a:t>
            </a:r>
            <a:r>
              <a:rPr lang="en-US" sz="5100" dirty="0" err="1" smtClean="0">
                <a:latin typeface="Pyidaungsu" panose="020B0502040204020203" pitchFamily="34" charset="0"/>
                <a:cs typeface="Pyidaungsu" panose="020B0502040204020203" pitchFamily="34" charset="0"/>
              </a:rPr>
              <a:t>shapraw</a:t>
            </a:r>
            <a:r>
              <a:rPr lang="en-US" sz="5100" dirty="0" smtClean="0">
                <a:latin typeface="Pyidaungsu" panose="020B0502040204020203" pitchFamily="34" charset="0"/>
                <a:cs typeface="Pyidaungsu" panose="020B0502040204020203" pitchFamily="34" charset="0"/>
              </a:rPr>
              <a:t> la </a:t>
            </a:r>
            <a:r>
              <a:rPr lang="en-US" sz="5100" dirty="0" err="1" smtClean="0">
                <a:latin typeface="Pyidaungsu" panose="020B0502040204020203" pitchFamily="34" charset="0"/>
                <a:cs typeface="Pyidaungsu" panose="020B0502040204020203" pitchFamily="34" charset="0"/>
              </a:rPr>
              <a:t>lu</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na</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matu</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lawu</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na</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ga</a:t>
            </a:r>
            <a:r>
              <a:rPr lang="en-US" sz="5100" dirty="0" smtClean="0">
                <a:latin typeface="Pyidaungsu" panose="020B0502040204020203" pitchFamily="34" charset="0"/>
                <a:cs typeface="Pyidaungsu" panose="020B0502040204020203" pitchFamily="34" charset="0"/>
              </a:rPr>
              <a:t> san </a:t>
            </a:r>
            <a:r>
              <a:rPr lang="en-US" sz="5100" dirty="0" err="1" smtClean="0">
                <a:latin typeface="Pyidaungsu" panose="020B0502040204020203" pitchFamily="34" charset="0"/>
                <a:cs typeface="Pyidaungsu" panose="020B0502040204020203" pitchFamily="34" charset="0"/>
              </a:rPr>
              <a:t>ni</a:t>
            </a:r>
            <a:r>
              <a:rPr lang="en-US" sz="5100" dirty="0" smtClean="0">
                <a:latin typeface="Pyidaungsu" panose="020B0502040204020203" pitchFamily="34" charset="0"/>
                <a:cs typeface="Pyidaungsu" panose="020B0502040204020203" pitchFamily="34" charset="0"/>
              </a:rPr>
              <a:t> </a:t>
            </a:r>
            <a:r>
              <a:rPr lang="en-US" sz="5100" dirty="0" err="1" smtClean="0">
                <a:latin typeface="Pyidaungsu" panose="020B0502040204020203" pitchFamily="34" charset="0"/>
                <a:cs typeface="Pyidaungsu" panose="020B0502040204020203" pitchFamily="34" charset="0"/>
              </a:rPr>
              <a:t>hpe</a:t>
            </a:r>
            <a:r>
              <a:rPr lang="en-US" sz="5100" dirty="0" smtClean="0">
                <a:latin typeface="Pyidaungsu" panose="020B0502040204020203" pitchFamily="34" charset="0"/>
                <a:cs typeface="Pyidaungsu" panose="020B0502040204020203" pitchFamily="34" charset="0"/>
              </a:rPr>
              <a:t> san u.</a:t>
            </a:r>
            <a:endParaRPr sz="2600" dirty="0">
              <a:latin typeface="Arial"/>
              <a:ea typeface="Arial"/>
              <a:cs typeface="Arial"/>
              <a:sym typeface="Arial"/>
            </a:endParaRPr>
          </a:p>
        </p:txBody>
      </p:sp>
      <p:pic>
        <p:nvPicPr>
          <p:cNvPr id="207" name="Google Shape;207;p18"/>
          <p:cNvPicPr preferRelativeResize="0"/>
          <p:nvPr/>
        </p:nvPicPr>
        <p:blipFill rotWithShape="1">
          <a:blip r:embed="rId3">
            <a:alphaModFix/>
          </a:blip>
          <a:srcRect l="9061" r="34268"/>
          <a:stretch/>
        </p:blipFill>
        <p:spPr>
          <a:xfrm>
            <a:off x="6024934"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9"/>
          <p:cNvSpPr txBox="1">
            <a:spLocks noGrp="1"/>
          </p:cNvSpPr>
          <p:nvPr>
            <p:ph type="subTitle" idx="1"/>
          </p:nvPr>
        </p:nvSpPr>
        <p:spPr>
          <a:xfrm>
            <a:off x="641595" y="5391165"/>
            <a:ext cx="10908792" cy="548640"/>
          </a:xfrm>
          <a:prstGeom prst="rect">
            <a:avLst/>
          </a:prstGeom>
          <a:noFill/>
          <a:ln>
            <a:noFill/>
          </a:ln>
        </p:spPr>
        <p:txBody>
          <a:bodyPr spcFirstLastPara="1" wrap="square" lIns="91425" tIns="45700" rIns="91425" bIns="45700" anchor="ctr" anchorCtr="0">
            <a:normAutofit fontScale="77500" lnSpcReduction="20000"/>
          </a:bodyPr>
          <a:lstStyle/>
          <a:p>
            <a:pPr marL="0" lvl="0" indent="0" algn="ctr" rtl="0">
              <a:lnSpc>
                <a:spcPct val="150000"/>
              </a:lnSpc>
              <a:spcBef>
                <a:spcPts val="0"/>
              </a:spcBef>
              <a:spcAft>
                <a:spcPts val="0"/>
              </a:spcAft>
              <a:buSzPct val="108108"/>
              <a:buNone/>
            </a:pPr>
            <a:r>
              <a:rPr lang="en-US" sz="2400" dirty="0" err="1" smtClean="0">
                <a:latin typeface="Arial"/>
                <a:ea typeface="Arial"/>
                <a:cs typeface="Arial"/>
                <a:sym typeface="Arial"/>
              </a:rPr>
              <a:t>Shanhte</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lama ma </a:t>
            </a:r>
            <a:r>
              <a:rPr lang="en-US" sz="2400" dirty="0" err="1" smtClean="0"/>
              <a:t>hpe</a:t>
            </a:r>
            <a:r>
              <a:rPr lang="en-US" sz="2400" dirty="0" smtClean="0"/>
              <a:t> </a:t>
            </a:r>
            <a:r>
              <a:rPr lang="en-US" sz="2400" dirty="0" err="1" smtClean="0"/>
              <a:t>agin</a:t>
            </a:r>
            <a:r>
              <a:rPr lang="en-US" sz="2400" dirty="0" smtClean="0"/>
              <a:t> </a:t>
            </a:r>
            <a:r>
              <a:rPr lang="en-US" sz="2400" dirty="0" err="1" smtClean="0"/>
              <a:t>agang</a:t>
            </a:r>
            <a:r>
              <a:rPr lang="en-US" sz="2400" dirty="0" smtClean="0"/>
              <a:t> </a:t>
            </a:r>
            <a:r>
              <a:rPr lang="en-US" sz="2400" dirty="0" err="1" smtClean="0"/>
              <a:t>myit</a:t>
            </a:r>
            <a:r>
              <a:rPr lang="en-US" sz="2400" dirty="0" smtClean="0"/>
              <a:t> </a:t>
            </a:r>
            <a:r>
              <a:rPr lang="en-US" sz="2400" dirty="0" err="1" smtClean="0"/>
              <a:t>yu</a:t>
            </a:r>
            <a:r>
              <a:rPr lang="en-US" sz="2400" dirty="0" smtClean="0"/>
              <a:t> sum </a:t>
            </a:r>
            <a:r>
              <a:rPr lang="en-US" sz="2400" dirty="0" err="1" smtClean="0"/>
              <a:t>ru</a:t>
            </a:r>
            <a:r>
              <a:rPr lang="en-US" sz="2400" dirty="0" smtClean="0"/>
              <a:t> taw yang </a:t>
            </a:r>
            <a:r>
              <a:rPr lang="en-US" sz="2400" dirty="0" err="1" smtClean="0"/>
              <a:t>tinang</a:t>
            </a:r>
            <a:r>
              <a:rPr lang="en-US" sz="2400" dirty="0" smtClean="0"/>
              <a:t> </a:t>
            </a:r>
            <a:r>
              <a:rPr lang="en-US" sz="2400" dirty="0" err="1" smtClean="0"/>
              <a:t>hku</a:t>
            </a:r>
            <a:r>
              <a:rPr lang="en-US" sz="2400" dirty="0" smtClean="0"/>
              <a:t> </a:t>
            </a:r>
            <a:r>
              <a:rPr lang="en-US" sz="2400" dirty="0" err="1" smtClean="0"/>
              <a:t>nanpawt</a:t>
            </a:r>
            <a:r>
              <a:rPr lang="en-US" sz="2400" dirty="0" smtClean="0"/>
              <a:t> </a:t>
            </a:r>
            <a:r>
              <a:rPr lang="en-US" sz="2400" dirty="0" err="1" smtClean="0"/>
              <a:t>hpang</a:t>
            </a:r>
            <a:r>
              <a:rPr lang="en-US" sz="2400" dirty="0" smtClean="0"/>
              <a:t> </a:t>
            </a:r>
            <a:r>
              <a:rPr lang="en-US" sz="2400" dirty="0" err="1" smtClean="0"/>
              <a:t>dat</a:t>
            </a:r>
            <a:r>
              <a:rPr lang="en-US" sz="2400" dirty="0" smtClean="0"/>
              <a:t> </a:t>
            </a:r>
            <a:r>
              <a:rPr lang="en-US" sz="2400" dirty="0" err="1" smtClean="0"/>
              <a:t>ya</a:t>
            </a:r>
            <a:r>
              <a:rPr lang="en-US" sz="2400" dirty="0" smtClean="0"/>
              <a:t> u.</a:t>
            </a:r>
            <a:endParaRPr sz="1200" dirty="0">
              <a:latin typeface="Arial"/>
              <a:ea typeface="Arial"/>
              <a:cs typeface="Arial"/>
              <a:sym typeface="Arial"/>
            </a:endParaRPr>
          </a:p>
        </p:txBody>
      </p:sp>
      <p:pic>
        <p:nvPicPr>
          <p:cNvPr id="214" name="Google Shape;214;p19" descr="A picture containing table, indoor, cup, small&#10;&#10;Description automatically generated"/>
          <p:cNvPicPr preferRelativeResize="0"/>
          <p:nvPr/>
        </p:nvPicPr>
        <p:blipFill rotWithShape="1">
          <a:blip r:embed="rId3">
            <a:alphaModFix/>
          </a:blip>
          <a:srcRect t="20708" b="18093"/>
          <a:stretch/>
        </p:blipFill>
        <p:spPr>
          <a:xfrm>
            <a:off x="20" y="10"/>
            <a:ext cx="12191979" cy="4196972"/>
          </a:xfrm>
          <a:custGeom>
            <a:avLst/>
            <a:gdLst/>
            <a:ahLst/>
            <a:cxnLst/>
            <a:rect l="l" t="t" r="r" b="b"/>
            <a:pathLst>
              <a:path w="12191999" h="4196982" extrusionOk="0">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65"/>
          <p:cNvSpPr txBox="1">
            <a:spLocks noGrp="1"/>
          </p:cNvSpPr>
          <p:nvPr>
            <p:ph type="body" idx="1"/>
          </p:nvPr>
        </p:nvSpPr>
        <p:spPr>
          <a:xfrm>
            <a:off x="235974" y="191728"/>
            <a:ext cx="11651226" cy="6824892"/>
          </a:xfrm>
          <a:prstGeom prst="rect">
            <a:avLst/>
          </a:prstGeom>
          <a:noFill/>
          <a:ln>
            <a:noFill/>
          </a:ln>
        </p:spPr>
        <p:txBody>
          <a:bodyPr spcFirstLastPara="1" wrap="square" lIns="91425" tIns="45700" rIns="91425" bIns="45700" anchor="t" anchorCtr="0">
            <a:normAutofit/>
          </a:bodyPr>
          <a:lstStyle/>
          <a:p>
            <a:pPr marL="223838" lvl="0" indent="4760">
              <a:buSzPts val="2118"/>
            </a:pPr>
            <a:r>
              <a:rPr lang="en-US" sz="1800" i="1" dirty="0">
                <a:solidFill>
                  <a:srgbClr val="3F3F3F"/>
                </a:solidFill>
              </a:rPr>
              <a:t> </a:t>
            </a:r>
            <a:r>
              <a:rPr lang="en-US" sz="1800" i="1" dirty="0" err="1">
                <a:solidFill>
                  <a:srgbClr val="3F3F3F"/>
                </a:solidFill>
              </a:rPr>
              <a:t>Ndai</a:t>
            </a:r>
            <a:r>
              <a:rPr lang="en-US" sz="1800" i="1" dirty="0">
                <a:solidFill>
                  <a:srgbClr val="3F3F3F"/>
                </a:solidFill>
              </a:rPr>
              <a:t> </a:t>
            </a:r>
            <a:r>
              <a:rPr lang="en-US" sz="1800" i="1" dirty="0" err="1">
                <a:solidFill>
                  <a:srgbClr val="3F3F3F"/>
                </a:solidFill>
              </a:rPr>
              <a:t>sharin</a:t>
            </a:r>
            <a:r>
              <a:rPr lang="en-US" sz="1800" i="1" dirty="0">
                <a:solidFill>
                  <a:srgbClr val="3F3F3F"/>
                </a:solidFill>
              </a:rPr>
              <a:t> </a:t>
            </a:r>
            <a:r>
              <a:rPr lang="en-US" sz="1800" i="1" dirty="0" err="1">
                <a:solidFill>
                  <a:srgbClr val="3F3F3F"/>
                </a:solidFill>
              </a:rPr>
              <a:t>hpawng</a:t>
            </a:r>
            <a:r>
              <a:rPr lang="en-US" sz="1800" i="1" dirty="0">
                <a:solidFill>
                  <a:srgbClr val="3F3F3F"/>
                </a:solidFill>
              </a:rPr>
              <a:t> </a:t>
            </a:r>
            <a:r>
              <a:rPr lang="en-US" sz="1800" i="1" dirty="0" err="1">
                <a:solidFill>
                  <a:srgbClr val="3F3F3F"/>
                </a:solidFill>
              </a:rPr>
              <a:t>kaw</a:t>
            </a:r>
            <a:r>
              <a:rPr lang="en-US" sz="1800" i="1" dirty="0">
                <a:solidFill>
                  <a:srgbClr val="3F3F3F"/>
                </a:solidFill>
              </a:rPr>
              <a:t> Lotus Circle a  </a:t>
            </a:r>
            <a:r>
              <a:rPr lang="en-US" sz="1800" i="1" dirty="0" err="1">
                <a:solidFill>
                  <a:srgbClr val="3F3F3F"/>
                </a:solidFill>
              </a:rPr>
              <a:t>garum</a:t>
            </a:r>
            <a:r>
              <a:rPr lang="en-US" sz="1800" i="1" dirty="0">
                <a:solidFill>
                  <a:srgbClr val="3F3F3F"/>
                </a:solidFill>
              </a:rPr>
              <a:t> </a:t>
            </a:r>
            <a:r>
              <a:rPr lang="en-US" sz="1800" i="1" dirty="0" err="1">
                <a:solidFill>
                  <a:srgbClr val="3F3F3F"/>
                </a:solidFill>
              </a:rPr>
              <a:t>shingtau</a:t>
            </a:r>
            <a:r>
              <a:rPr lang="en-US" sz="1800" i="1" dirty="0">
                <a:solidFill>
                  <a:srgbClr val="3F3F3F"/>
                </a:solidFill>
              </a:rPr>
              <a:t> lam </a:t>
            </a:r>
            <a:r>
              <a:rPr lang="en-US" sz="1800" i="1" dirty="0" err="1">
                <a:solidFill>
                  <a:srgbClr val="3F3F3F"/>
                </a:solidFill>
              </a:rPr>
              <a:t>hte</a:t>
            </a:r>
            <a:r>
              <a:rPr lang="en-US" sz="1800" i="1" dirty="0">
                <a:solidFill>
                  <a:srgbClr val="3F3F3F"/>
                </a:solidFill>
              </a:rPr>
              <a:t> Asia </a:t>
            </a:r>
            <a:r>
              <a:rPr lang="en-US" sz="1800" i="1" dirty="0" err="1">
                <a:solidFill>
                  <a:srgbClr val="3F3F3F"/>
                </a:solidFill>
              </a:rPr>
              <a:t>Foundation,Good</a:t>
            </a:r>
            <a:r>
              <a:rPr lang="en-US" sz="1800" i="1" dirty="0">
                <a:solidFill>
                  <a:srgbClr val="3F3F3F"/>
                </a:solidFill>
              </a:rPr>
              <a:t> Practice Group </a:t>
            </a:r>
            <a:r>
              <a:rPr lang="en-US" sz="1800" i="1" dirty="0" err="1">
                <a:solidFill>
                  <a:srgbClr val="3F3F3F"/>
                </a:solidFill>
              </a:rPr>
              <a:t>ni</a:t>
            </a:r>
            <a:r>
              <a:rPr lang="en-US" sz="1800" i="1" dirty="0">
                <a:solidFill>
                  <a:srgbClr val="3F3F3F"/>
                </a:solidFill>
              </a:rPr>
              <a:t> </a:t>
            </a:r>
            <a:r>
              <a:rPr lang="en-US" sz="1800" i="1" dirty="0" err="1">
                <a:solidFill>
                  <a:srgbClr val="3F3F3F"/>
                </a:solidFill>
              </a:rPr>
              <a:t>ka</a:t>
            </a:r>
            <a:r>
              <a:rPr lang="en-US" sz="1800" i="1" dirty="0">
                <a:solidFill>
                  <a:srgbClr val="3F3F3F"/>
                </a:solidFill>
              </a:rPr>
              <a:t> </a:t>
            </a:r>
            <a:r>
              <a:rPr lang="en-US" sz="1800" i="1" dirty="0" err="1">
                <a:solidFill>
                  <a:srgbClr val="3F3F3F"/>
                </a:solidFill>
              </a:rPr>
              <a:t>lajang</a:t>
            </a:r>
            <a:r>
              <a:rPr lang="en-US" sz="1800" i="1" dirty="0">
                <a:solidFill>
                  <a:srgbClr val="3F3F3F"/>
                </a:solidFill>
              </a:rPr>
              <a:t> da n-</a:t>
            </a:r>
            <a:r>
              <a:rPr lang="en-US" sz="1800" i="1" dirty="0" err="1">
                <a:solidFill>
                  <a:srgbClr val="3F3F3F"/>
                </a:solidFill>
              </a:rPr>
              <a:t>na</a:t>
            </a:r>
            <a:r>
              <a:rPr lang="en-US" sz="1800" i="1" dirty="0">
                <a:solidFill>
                  <a:srgbClr val="3F3F3F"/>
                </a:solidFill>
              </a:rPr>
              <a:t> (online) </a:t>
            </a:r>
            <a:r>
              <a:rPr lang="en-US" sz="1800" i="1" dirty="0" err="1">
                <a:solidFill>
                  <a:srgbClr val="3F3F3F"/>
                </a:solidFill>
              </a:rPr>
              <a:t>kaw</a:t>
            </a:r>
            <a:r>
              <a:rPr lang="en-US" sz="1800" i="1" dirty="0">
                <a:solidFill>
                  <a:srgbClr val="3F3F3F"/>
                </a:solidFill>
              </a:rPr>
              <a:t> </a:t>
            </a:r>
            <a:r>
              <a:rPr lang="en-US" sz="1800" i="1" dirty="0" err="1">
                <a:solidFill>
                  <a:srgbClr val="3F3F3F"/>
                </a:solidFill>
              </a:rPr>
              <a:t>na</a:t>
            </a:r>
            <a:r>
              <a:rPr lang="en-US" sz="1800" i="1" dirty="0">
                <a:solidFill>
                  <a:srgbClr val="3F3F3F"/>
                </a:solidFill>
              </a:rPr>
              <a:t> </a:t>
            </a:r>
            <a:r>
              <a:rPr lang="en-US" sz="1800" i="1" dirty="0" err="1">
                <a:solidFill>
                  <a:srgbClr val="3F3F3F"/>
                </a:solidFill>
              </a:rPr>
              <a:t>sharin</a:t>
            </a:r>
            <a:r>
              <a:rPr lang="en-US" sz="1800" i="1" dirty="0">
                <a:solidFill>
                  <a:srgbClr val="3F3F3F"/>
                </a:solidFill>
              </a:rPr>
              <a:t> </a:t>
            </a:r>
            <a:r>
              <a:rPr lang="en-US" sz="1800" i="1" dirty="0" err="1">
                <a:solidFill>
                  <a:srgbClr val="3F3F3F"/>
                </a:solidFill>
              </a:rPr>
              <a:t>ya</a:t>
            </a:r>
            <a:r>
              <a:rPr lang="en-US" sz="1800" i="1" dirty="0">
                <a:solidFill>
                  <a:srgbClr val="3F3F3F"/>
                </a:solidFill>
              </a:rPr>
              <a:t> ai “</a:t>
            </a:r>
            <a:r>
              <a:rPr lang="en-US" sz="1800" i="1" dirty="0" err="1">
                <a:solidFill>
                  <a:srgbClr val="3F3F3F"/>
                </a:solidFill>
              </a:rPr>
              <a:t>myit</a:t>
            </a:r>
            <a:r>
              <a:rPr lang="en-US" sz="1800" i="1" dirty="0">
                <a:solidFill>
                  <a:srgbClr val="3F3F3F"/>
                </a:solidFill>
              </a:rPr>
              <a:t>  </a:t>
            </a:r>
            <a:r>
              <a:rPr lang="en-US" sz="1800" i="1" dirty="0" err="1">
                <a:solidFill>
                  <a:srgbClr val="3F3F3F"/>
                </a:solidFill>
              </a:rPr>
              <a:t>hte</a:t>
            </a:r>
            <a:r>
              <a:rPr lang="en-US" sz="1800" i="1" dirty="0">
                <a:solidFill>
                  <a:srgbClr val="3F3F3F"/>
                </a:solidFill>
              </a:rPr>
              <a:t> </a:t>
            </a:r>
            <a:r>
              <a:rPr lang="en-US" sz="1800" i="1" dirty="0" err="1">
                <a:solidFill>
                  <a:srgbClr val="3F3F3F"/>
                </a:solidFill>
              </a:rPr>
              <a:t>seng</a:t>
            </a:r>
            <a:r>
              <a:rPr lang="en-US" sz="1800" i="1" dirty="0">
                <a:solidFill>
                  <a:srgbClr val="3F3F3F"/>
                </a:solidFill>
              </a:rPr>
              <a:t> n-</a:t>
            </a:r>
            <a:r>
              <a:rPr lang="en-US" sz="1800" i="1" dirty="0" err="1">
                <a:solidFill>
                  <a:srgbClr val="3F3F3F"/>
                </a:solidFill>
              </a:rPr>
              <a:t>na</a:t>
            </a:r>
            <a:r>
              <a:rPr lang="en-US" sz="1800" i="1" dirty="0">
                <a:solidFill>
                  <a:srgbClr val="3F3F3F"/>
                </a:solidFill>
              </a:rPr>
              <a:t> </a:t>
            </a:r>
            <a:r>
              <a:rPr lang="en-US" sz="1800" i="1" dirty="0" err="1">
                <a:solidFill>
                  <a:srgbClr val="3F3F3F"/>
                </a:solidFill>
              </a:rPr>
              <a:t>garum</a:t>
            </a:r>
            <a:r>
              <a:rPr lang="en-US" sz="1800" i="1" dirty="0">
                <a:solidFill>
                  <a:srgbClr val="3F3F3F"/>
                </a:solidFill>
              </a:rPr>
              <a:t> </a:t>
            </a:r>
            <a:r>
              <a:rPr lang="en-US" sz="1800" i="1" dirty="0" err="1">
                <a:solidFill>
                  <a:srgbClr val="3F3F3F"/>
                </a:solidFill>
              </a:rPr>
              <a:t>shingtau</a:t>
            </a:r>
            <a:r>
              <a:rPr lang="en-US" sz="1800" i="1" dirty="0">
                <a:solidFill>
                  <a:srgbClr val="3F3F3F"/>
                </a:solidFill>
              </a:rPr>
              <a:t> </a:t>
            </a:r>
            <a:r>
              <a:rPr lang="en-US" sz="1800" i="1" dirty="0" err="1">
                <a:solidFill>
                  <a:srgbClr val="3F3F3F"/>
                </a:solidFill>
              </a:rPr>
              <a:t>ya</a:t>
            </a:r>
            <a:r>
              <a:rPr lang="en-US" sz="1800" i="1" dirty="0">
                <a:solidFill>
                  <a:srgbClr val="3F3F3F"/>
                </a:solidFill>
              </a:rPr>
              <a:t> ai lam a </a:t>
            </a:r>
            <a:r>
              <a:rPr lang="en-US" sz="1800" i="1" dirty="0" err="1">
                <a:solidFill>
                  <a:srgbClr val="3F3F3F"/>
                </a:solidFill>
              </a:rPr>
              <a:t>ningpawt</a:t>
            </a:r>
            <a:r>
              <a:rPr lang="en-US" sz="1800" i="1" dirty="0">
                <a:solidFill>
                  <a:srgbClr val="3F3F3F"/>
                </a:solidFill>
              </a:rPr>
              <a:t> </a:t>
            </a:r>
            <a:r>
              <a:rPr lang="en-US" sz="1800" i="1" dirty="0" err="1">
                <a:solidFill>
                  <a:srgbClr val="3F3F3F"/>
                </a:solidFill>
              </a:rPr>
              <a:t>madung</a:t>
            </a:r>
            <a:r>
              <a:rPr lang="en-US" sz="1800" i="1" dirty="0">
                <a:solidFill>
                  <a:srgbClr val="3F3F3F"/>
                </a:solidFill>
              </a:rPr>
              <a:t> kung </a:t>
            </a:r>
            <a:r>
              <a:rPr lang="en-US" sz="1800" i="1" dirty="0" err="1">
                <a:solidFill>
                  <a:srgbClr val="3F3F3F"/>
                </a:solidFill>
              </a:rPr>
              <a:t>kyang</a:t>
            </a:r>
            <a:r>
              <a:rPr lang="en-US" sz="1800" i="1" dirty="0">
                <a:solidFill>
                  <a:srgbClr val="3F3F3F"/>
                </a:solidFill>
              </a:rPr>
              <a:t> ai lam- Sri Lanka </a:t>
            </a:r>
            <a:r>
              <a:rPr lang="en-US" sz="1800" i="1" dirty="0" err="1">
                <a:solidFill>
                  <a:srgbClr val="3F3F3F"/>
                </a:solidFill>
              </a:rPr>
              <a:t>Mung</a:t>
            </a:r>
            <a:r>
              <a:rPr lang="en-US" sz="1800" i="1" dirty="0">
                <a:solidFill>
                  <a:srgbClr val="3F3F3F"/>
                </a:solidFill>
              </a:rPr>
              <a:t> </a:t>
            </a:r>
            <a:r>
              <a:rPr lang="en-US" sz="1800" i="1" dirty="0" err="1">
                <a:solidFill>
                  <a:srgbClr val="3F3F3F"/>
                </a:solidFill>
              </a:rPr>
              <a:t>dan</a:t>
            </a:r>
            <a:r>
              <a:rPr lang="en-US" sz="1800" i="1" dirty="0">
                <a:solidFill>
                  <a:srgbClr val="3F3F3F"/>
                </a:solidFill>
              </a:rPr>
              <a:t> </a:t>
            </a:r>
            <a:r>
              <a:rPr lang="en-US" sz="1800" i="1" dirty="0" err="1">
                <a:solidFill>
                  <a:srgbClr val="3F3F3F"/>
                </a:solidFill>
              </a:rPr>
              <a:t>kaw</a:t>
            </a:r>
            <a:r>
              <a:rPr lang="en-US" sz="1800" i="1" dirty="0">
                <a:solidFill>
                  <a:srgbClr val="3F3F3F"/>
                </a:solidFill>
              </a:rPr>
              <a:t> </a:t>
            </a:r>
            <a:r>
              <a:rPr lang="en-US" sz="1800" i="1" dirty="0" err="1">
                <a:solidFill>
                  <a:srgbClr val="3F3F3F"/>
                </a:solidFill>
              </a:rPr>
              <a:t>na</a:t>
            </a:r>
            <a:r>
              <a:rPr lang="en-US" sz="1800" i="1" dirty="0">
                <a:solidFill>
                  <a:srgbClr val="3F3F3F"/>
                </a:solidFill>
              </a:rPr>
              <a:t> </a:t>
            </a:r>
            <a:r>
              <a:rPr lang="en-US" sz="1800" i="1" dirty="0" err="1">
                <a:solidFill>
                  <a:srgbClr val="3F3F3F"/>
                </a:solidFill>
              </a:rPr>
              <a:t>shawng</a:t>
            </a:r>
            <a:r>
              <a:rPr lang="en-US" sz="1800" i="1" dirty="0">
                <a:solidFill>
                  <a:srgbClr val="3F3F3F"/>
                </a:solidFill>
              </a:rPr>
              <a:t> lam </a:t>
            </a:r>
            <a:r>
              <a:rPr lang="en-US" sz="1800" i="1" dirty="0" err="1">
                <a:solidFill>
                  <a:srgbClr val="3F3F3F"/>
                </a:solidFill>
              </a:rPr>
              <a:t>hta</a:t>
            </a:r>
            <a:r>
              <a:rPr lang="en-US" sz="1800" i="1" dirty="0">
                <a:solidFill>
                  <a:srgbClr val="3F3F3F"/>
                </a:solidFill>
              </a:rPr>
              <a:t> </a:t>
            </a:r>
            <a:r>
              <a:rPr lang="en-US" sz="1800" i="1" dirty="0" err="1">
                <a:solidFill>
                  <a:srgbClr val="3F3F3F"/>
                </a:solidFill>
              </a:rPr>
              <a:t>hti</a:t>
            </a:r>
            <a:r>
              <a:rPr lang="en-US" sz="1800" i="1" dirty="0">
                <a:solidFill>
                  <a:srgbClr val="3F3F3F"/>
                </a:solidFill>
              </a:rPr>
              <a:t> </a:t>
            </a:r>
            <a:r>
              <a:rPr lang="en-US" sz="1800" i="1" dirty="0" err="1">
                <a:solidFill>
                  <a:srgbClr val="3F3F3F"/>
                </a:solidFill>
              </a:rPr>
              <a:t>htang</a:t>
            </a:r>
            <a:r>
              <a:rPr lang="en-US" sz="1800" i="1" dirty="0">
                <a:solidFill>
                  <a:srgbClr val="3F3F3F"/>
                </a:solidFill>
              </a:rPr>
              <a:t> </a:t>
            </a:r>
            <a:r>
              <a:rPr lang="en-US" sz="1800" i="1" dirty="0" err="1">
                <a:solidFill>
                  <a:srgbClr val="3F3F3F"/>
                </a:solidFill>
              </a:rPr>
              <a:t>garum</a:t>
            </a:r>
            <a:r>
              <a:rPr lang="en-US" sz="1800" i="1" dirty="0">
                <a:solidFill>
                  <a:srgbClr val="3F3F3F"/>
                </a:solidFill>
              </a:rPr>
              <a:t> </a:t>
            </a:r>
            <a:r>
              <a:rPr lang="en-US" sz="1800" i="1" dirty="0" err="1">
                <a:solidFill>
                  <a:srgbClr val="3F3F3F"/>
                </a:solidFill>
              </a:rPr>
              <a:t>shingtau</a:t>
            </a:r>
            <a:r>
              <a:rPr lang="en-US" sz="1800" i="1" dirty="0">
                <a:solidFill>
                  <a:srgbClr val="3F3F3F"/>
                </a:solidFill>
              </a:rPr>
              <a:t> </a:t>
            </a:r>
            <a:r>
              <a:rPr lang="en-US" sz="1800" i="1" dirty="0" err="1">
                <a:solidFill>
                  <a:srgbClr val="3F3F3F"/>
                </a:solidFill>
              </a:rPr>
              <a:t>ya</a:t>
            </a:r>
            <a:r>
              <a:rPr lang="en-US" sz="1800" i="1" dirty="0">
                <a:solidFill>
                  <a:srgbClr val="3F3F3F"/>
                </a:solidFill>
              </a:rPr>
              <a:t> </a:t>
            </a:r>
            <a:r>
              <a:rPr lang="en-US" sz="1800" i="1" dirty="0" err="1">
                <a:solidFill>
                  <a:srgbClr val="3F3F3F"/>
                </a:solidFill>
              </a:rPr>
              <a:t>nga</a:t>
            </a:r>
            <a:r>
              <a:rPr lang="en-US" sz="1800" i="1" dirty="0">
                <a:solidFill>
                  <a:srgbClr val="3F3F3F"/>
                </a:solidFill>
              </a:rPr>
              <a:t> ai </a:t>
            </a:r>
            <a:r>
              <a:rPr lang="en-US" sz="1800" i="1" dirty="0" err="1">
                <a:solidFill>
                  <a:srgbClr val="3F3F3F"/>
                </a:solidFill>
              </a:rPr>
              <a:t>ni</a:t>
            </a:r>
            <a:r>
              <a:rPr lang="en-US" sz="1800" i="1" dirty="0">
                <a:solidFill>
                  <a:srgbClr val="3F3F3F"/>
                </a:solidFill>
              </a:rPr>
              <a:t> a </a:t>
            </a:r>
            <a:r>
              <a:rPr lang="en-US" sz="1800" i="1" dirty="0" err="1">
                <a:solidFill>
                  <a:srgbClr val="3F3F3F"/>
                </a:solidFill>
              </a:rPr>
              <a:t>matu</a:t>
            </a:r>
            <a:r>
              <a:rPr lang="en-US" sz="1800" i="1" dirty="0">
                <a:solidFill>
                  <a:srgbClr val="3F3F3F"/>
                </a:solidFill>
              </a:rPr>
              <a:t> </a:t>
            </a:r>
            <a:r>
              <a:rPr lang="en-US" sz="1800" i="1" dirty="0" err="1">
                <a:solidFill>
                  <a:srgbClr val="3F3F3F"/>
                </a:solidFill>
              </a:rPr>
              <a:t>nhtoi</a:t>
            </a:r>
            <a:r>
              <a:rPr lang="en-US" sz="1800" i="1" dirty="0">
                <a:solidFill>
                  <a:srgbClr val="3F3F3F"/>
                </a:solidFill>
              </a:rPr>
              <a:t> </a:t>
            </a:r>
            <a:r>
              <a:rPr lang="en-US" sz="1800" i="1" dirty="0" err="1">
                <a:solidFill>
                  <a:srgbClr val="3F3F3F"/>
                </a:solidFill>
              </a:rPr>
              <a:t>kadun</a:t>
            </a:r>
            <a:r>
              <a:rPr lang="en-US" sz="1800" i="1" dirty="0">
                <a:solidFill>
                  <a:srgbClr val="3F3F3F"/>
                </a:solidFill>
              </a:rPr>
              <a:t> </a:t>
            </a:r>
            <a:r>
              <a:rPr lang="en-US" sz="1800" i="1" dirty="0" err="1">
                <a:solidFill>
                  <a:srgbClr val="3F3F3F"/>
                </a:solidFill>
              </a:rPr>
              <a:t>sharin</a:t>
            </a:r>
            <a:r>
              <a:rPr lang="en-US" sz="1800" i="1" dirty="0">
                <a:solidFill>
                  <a:srgbClr val="3F3F3F"/>
                </a:solidFill>
              </a:rPr>
              <a:t> </a:t>
            </a:r>
            <a:r>
              <a:rPr lang="en-US" sz="1800" i="1" dirty="0" err="1">
                <a:solidFill>
                  <a:srgbClr val="3F3F3F"/>
                </a:solidFill>
              </a:rPr>
              <a:t>hpawng</a:t>
            </a:r>
            <a:r>
              <a:rPr lang="en-US" sz="1800" i="1" dirty="0">
                <a:solidFill>
                  <a:srgbClr val="3F3F3F"/>
                </a:solidFill>
              </a:rPr>
              <a:t>” </a:t>
            </a:r>
            <a:r>
              <a:rPr lang="en-US" sz="1800" i="1" dirty="0" err="1">
                <a:solidFill>
                  <a:srgbClr val="3F3F3F"/>
                </a:solidFill>
              </a:rPr>
              <a:t>hpe</a:t>
            </a:r>
            <a:r>
              <a:rPr lang="en-US" sz="1800" i="1" dirty="0">
                <a:solidFill>
                  <a:srgbClr val="3F3F3F"/>
                </a:solidFill>
              </a:rPr>
              <a:t> </a:t>
            </a:r>
            <a:r>
              <a:rPr lang="en-US" sz="1800" i="1" dirty="0" err="1">
                <a:solidFill>
                  <a:srgbClr val="3F3F3F"/>
                </a:solidFill>
              </a:rPr>
              <a:t>madung</a:t>
            </a:r>
            <a:r>
              <a:rPr lang="en-US" sz="1800" i="1" dirty="0">
                <a:solidFill>
                  <a:srgbClr val="3F3F3F"/>
                </a:solidFill>
              </a:rPr>
              <a:t> </a:t>
            </a:r>
            <a:r>
              <a:rPr lang="en-US" sz="1800" i="1" dirty="0" err="1">
                <a:solidFill>
                  <a:srgbClr val="3F3F3F"/>
                </a:solidFill>
              </a:rPr>
              <a:t>tawn</a:t>
            </a:r>
            <a:r>
              <a:rPr lang="en-US" sz="1800" i="1" dirty="0">
                <a:solidFill>
                  <a:srgbClr val="3F3F3F"/>
                </a:solidFill>
              </a:rPr>
              <a:t> ai. Sri Lanka </a:t>
            </a:r>
            <a:r>
              <a:rPr lang="en-US" sz="1800" i="1" dirty="0" err="1">
                <a:solidFill>
                  <a:srgbClr val="3F3F3F"/>
                </a:solidFill>
              </a:rPr>
              <a:t>kaw</a:t>
            </a:r>
            <a:r>
              <a:rPr lang="en-US" sz="1800" i="1" dirty="0">
                <a:solidFill>
                  <a:srgbClr val="3F3F3F"/>
                </a:solidFill>
              </a:rPr>
              <a:t> </a:t>
            </a:r>
            <a:r>
              <a:rPr lang="en-US" sz="1800" i="1" dirty="0" err="1">
                <a:solidFill>
                  <a:srgbClr val="3F3F3F"/>
                </a:solidFill>
              </a:rPr>
              <a:t>na</a:t>
            </a:r>
            <a:r>
              <a:rPr lang="en-US" sz="1800" i="1" dirty="0">
                <a:solidFill>
                  <a:srgbClr val="3F3F3F"/>
                </a:solidFill>
              </a:rPr>
              <a:t> </a:t>
            </a:r>
            <a:r>
              <a:rPr lang="en-US" sz="1800" i="1" dirty="0" err="1">
                <a:solidFill>
                  <a:srgbClr val="3F3F3F"/>
                </a:solidFill>
              </a:rPr>
              <a:t>sharin</a:t>
            </a:r>
            <a:r>
              <a:rPr lang="en-US" sz="1800" i="1" dirty="0">
                <a:solidFill>
                  <a:srgbClr val="3F3F3F"/>
                </a:solidFill>
              </a:rPr>
              <a:t> </a:t>
            </a:r>
            <a:r>
              <a:rPr lang="en-US" sz="1800" i="1" dirty="0" err="1">
                <a:solidFill>
                  <a:srgbClr val="3F3F3F"/>
                </a:solidFill>
              </a:rPr>
              <a:t>hpawng</a:t>
            </a:r>
            <a:r>
              <a:rPr lang="en-US" sz="1800" i="1" dirty="0">
                <a:solidFill>
                  <a:srgbClr val="3F3F3F"/>
                </a:solidFill>
              </a:rPr>
              <a:t>  </a:t>
            </a:r>
            <a:r>
              <a:rPr lang="en-US" sz="1800" i="1" dirty="0" err="1">
                <a:solidFill>
                  <a:srgbClr val="3F3F3F"/>
                </a:solidFill>
              </a:rPr>
              <a:t>hta</a:t>
            </a:r>
            <a:r>
              <a:rPr lang="en-US" sz="1800" i="1" dirty="0">
                <a:solidFill>
                  <a:srgbClr val="3F3F3F"/>
                </a:solidFill>
              </a:rPr>
              <a:t> </a:t>
            </a:r>
            <a:r>
              <a:rPr lang="en-US" sz="1800" i="1" dirty="0" err="1">
                <a:solidFill>
                  <a:srgbClr val="3F3F3F"/>
                </a:solidFill>
              </a:rPr>
              <a:t>lawm</a:t>
            </a:r>
            <a:r>
              <a:rPr lang="en-US" sz="1800" i="1" dirty="0">
                <a:solidFill>
                  <a:srgbClr val="3F3F3F"/>
                </a:solidFill>
              </a:rPr>
              <a:t> ai </a:t>
            </a:r>
            <a:r>
              <a:rPr lang="en-US" sz="1800" i="1" dirty="0" err="1">
                <a:solidFill>
                  <a:srgbClr val="3F3F3F"/>
                </a:solidFill>
              </a:rPr>
              <a:t>ginlam</a:t>
            </a:r>
            <a:r>
              <a:rPr lang="en-US" sz="1800" i="1" dirty="0">
                <a:solidFill>
                  <a:srgbClr val="3F3F3F"/>
                </a:solidFill>
              </a:rPr>
              <a:t> </a:t>
            </a:r>
            <a:r>
              <a:rPr lang="en-US" sz="1800" i="1" dirty="0" err="1">
                <a:solidFill>
                  <a:srgbClr val="3F3F3F"/>
                </a:solidFill>
              </a:rPr>
              <a:t>ni</a:t>
            </a:r>
            <a:r>
              <a:rPr lang="en-US" sz="1800" i="1" dirty="0"/>
              <a:t>(</a:t>
            </a:r>
            <a:r>
              <a:rPr lang="en-US" sz="1800" i="1" u="sng" dirty="0">
                <a:solidFill>
                  <a:schemeClr val="hlink"/>
                </a:solidFill>
                <a:hlinkClick r:id="rId3"/>
              </a:rPr>
              <a:t>https://psychosocialskills.teachable.com/</a:t>
            </a:r>
            <a:r>
              <a:rPr lang="en-US" sz="1800" i="1" dirty="0"/>
              <a:t>)</a:t>
            </a:r>
            <a:r>
              <a:rPr lang="en-US" sz="1800" i="1" dirty="0">
                <a:solidFill>
                  <a:srgbClr val="3F3F3F"/>
                </a:solidFill>
              </a:rPr>
              <a:t> </a:t>
            </a:r>
            <a:r>
              <a:rPr lang="en-US" sz="1800" i="1" dirty="0" err="1">
                <a:solidFill>
                  <a:srgbClr val="3F3F3F"/>
                </a:solidFill>
              </a:rPr>
              <a:t>gaw</a:t>
            </a:r>
            <a:r>
              <a:rPr lang="en-US" sz="1800" i="1" dirty="0">
                <a:solidFill>
                  <a:srgbClr val="3F3F3F"/>
                </a:solidFill>
              </a:rPr>
              <a:t> </a:t>
            </a:r>
            <a:r>
              <a:rPr lang="en-US" sz="1800" i="1" dirty="0" err="1">
                <a:solidFill>
                  <a:srgbClr val="3F3F3F"/>
                </a:solidFill>
              </a:rPr>
              <a:t>hpung</a:t>
            </a:r>
            <a:r>
              <a:rPr lang="en-US" sz="1800" i="1" dirty="0">
                <a:solidFill>
                  <a:srgbClr val="3F3F3F"/>
                </a:solidFill>
              </a:rPr>
              <a:t> </a:t>
            </a:r>
            <a:r>
              <a:rPr lang="en-US" sz="1800" i="1" dirty="0" err="1">
                <a:solidFill>
                  <a:srgbClr val="3F3F3F"/>
                </a:solidFill>
              </a:rPr>
              <a:t>hkum</a:t>
            </a:r>
            <a:r>
              <a:rPr lang="en-US" sz="1800" i="1" dirty="0">
                <a:solidFill>
                  <a:srgbClr val="3F3F3F"/>
                </a:solidFill>
              </a:rPr>
              <a:t> </a:t>
            </a:r>
            <a:r>
              <a:rPr lang="en-US" sz="1800" i="1" dirty="0" err="1">
                <a:solidFill>
                  <a:srgbClr val="3F3F3F"/>
                </a:solidFill>
              </a:rPr>
              <a:t>ginjaw</a:t>
            </a:r>
            <a:r>
              <a:rPr lang="en-US" sz="1800" i="1" dirty="0">
                <a:solidFill>
                  <a:srgbClr val="3F3F3F"/>
                </a:solidFill>
              </a:rPr>
              <a:t> </a:t>
            </a:r>
            <a:r>
              <a:rPr lang="en-US" sz="1800" i="1" dirty="0" err="1">
                <a:solidFill>
                  <a:srgbClr val="3F3F3F"/>
                </a:solidFill>
              </a:rPr>
              <a:t>komati</a:t>
            </a:r>
            <a:r>
              <a:rPr lang="en-US" sz="1800" i="1" dirty="0">
                <a:solidFill>
                  <a:srgbClr val="3F3F3F"/>
                </a:solidFill>
              </a:rPr>
              <a:t>(Inter-Agency Standing Committee - IASC) </a:t>
            </a:r>
            <a:r>
              <a:rPr lang="en-US" sz="1800" i="1" dirty="0" err="1">
                <a:solidFill>
                  <a:srgbClr val="3F3F3F"/>
                </a:solidFill>
              </a:rPr>
              <a:t>kaw</a:t>
            </a:r>
            <a:r>
              <a:rPr lang="en-US" sz="1800" i="1" dirty="0">
                <a:solidFill>
                  <a:srgbClr val="3F3F3F"/>
                </a:solidFill>
              </a:rPr>
              <a:t> </a:t>
            </a:r>
            <a:r>
              <a:rPr lang="en-US" sz="1800" i="1" dirty="0" err="1">
                <a:solidFill>
                  <a:srgbClr val="3F3F3F"/>
                </a:solidFill>
              </a:rPr>
              <a:t>na</a:t>
            </a:r>
            <a:r>
              <a:rPr lang="en-US" sz="1800" i="1" dirty="0">
                <a:solidFill>
                  <a:srgbClr val="3F3F3F"/>
                </a:solidFill>
              </a:rPr>
              <a:t> </a:t>
            </a:r>
            <a:r>
              <a:rPr lang="en-US" sz="1800" i="1" dirty="0" err="1">
                <a:solidFill>
                  <a:srgbClr val="3F3F3F"/>
                </a:solidFill>
              </a:rPr>
              <a:t>ka</a:t>
            </a:r>
            <a:r>
              <a:rPr lang="en-US" sz="1800" i="1" dirty="0">
                <a:solidFill>
                  <a:srgbClr val="3F3F3F"/>
                </a:solidFill>
              </a:rPr>
              <a:t> </a:t>
            </a:r>
            <a:r>
              <a:rPr lang="en-US" sz="1800" i="1" dirty="0" err="1">
                <a:solidFill>
                  <a:srgbClr val="3F3F3F"/>
                </a:solidFill>
              </a:rPr>
              <a:t>shapraw</a:t>
            </a:r>
            <a:r>
              <a:rPr lang="en-US" sz="1800" i="1" dirty="0">
                <a:solidFill>
                  <a:srgbClr val="3F3F3F"/>
                </a:solidFill>
              </a:rPr>
              <a:t> da ai “</a:t>
            </a:r>
            <a:r>
              <a:rPr lang="en-US" sz="1800" i="1" dirty="0" err="1">
                <a:solidFill>
                  <a:srgbClr val="3F3F3F"/>
                </a:solidFill>
              </a:rPr>
              <a:t>Myit</a:t>
            </a:r>
            <a:r>
              <a:rPr lang="en-US" sz="1800" i="1" dirty="0">
                <a:solidFill>
                  <a:srgbClr val="3F3F3F"/>
                </a:solidFill>
              </a:rPr>
              <a:t>  </a:t>
            </a:r>
            <a:r>
              <a:rPr lang="en-US" sz="1800" i="1" dirty="0" err="1">
                <a:solidFill>
                  <a:srgbClr val="3F3F3F"/>
                </a:solidFill>
              </a:rPr>
              <a:t>hte</a:t>
            </a:r>
            <a:r>
              <a:rPr lang="en-US" sz="1800" i="1" dirty="0">
                <a:solidFill>
                  <a:srgbClr val="3F3F3F"/>
                </a:solidFill>
              </a:rPr>
              <a:t> </a:t>
            </a:r>
            <a:r>
              <a:rPr lang="en-US" sz="1800" i="1" dirty="0" err="1">
                <a:solidFill>
                  <a:srgbClr val="3F3F3F"/>
                </a:solidFill>
              </a:rPr>
              <a:t>seng</a:t>
            </a:r>
            <a:r>
              <a:rPr lang="en-US" sz="1800" i="1" dirty="0">
                <a:solidFill>
                  <a:srgbClr val="3F3F3F"/>
                </a:solidFill>
              </a:rPr>
              <a:t> n-</a:t>
            </a:r>
            <a:r>
              <a:rPr lang="en-US" sz="1800" i="1" dirty="0" err="1">
                <a:solidFill>
                  <a:srgbClr val="3F3F3F"/>
                </a:solidFill>
              </a:rPr>
              <a:t>na</a:t>
            </a:r>
            <a:r>
              <a:rPr lang="en-US" sz="1800" i="1" dirty="0">
                <a:solidFill>
                  <a:srgbClr val="3F3F3F"/>
                </a:solidFill>
              </a:rPr>
              <a:t> </a:t>
            </a:r>
            <a:r>
              <a:rPr lang="en-US" sz="1800" i="1" dirty="0" err="1">
                <a:solidFill>
                  <a:srgbClr val="3F3F3F"/>
                </a:solidFill>
              </a:rPr>
              <a:t>garum</a:t>
            </a:r>
            <a:r>
              <a:rPr lang="en-US" sz="1800" i="1" dirty="0">
                <a:solidFill>
                  <a:srgbClr val="3F3F3F"/>
                </a:solidFill>
              </a:rPr>
              <a:t> </a:t>
            </a:r>
            <a:r>
              <a:rPr lang="en-US" sz="1800" i="1" dirty="0" err="1">
                <a:solidFill>
                  <a:srgbClr val="3F3F3F"/>
                </a:solidFill>
              </a:rPr>
              <a:t>shingtau</a:t>
            </a:r>
            <a:r>
              <a:rPr lang="en-US" sz="1800" i="1" dirty="0">
                <a:solidFill>
                  <a:srgbClr val="3F3F3F"/>
                </a:solidFill>
              </a:rPr>
              <a:t> </a:t>
            </a:r>
            <a:r>
              <a:rPr lang="en-US" sz="1800" i="1" dirty="0" err="1">
                <a:solidFill>
                  <a:srgbClr val="3F3F3F"/>
                </a:solidFill>
              </a:rPr>
              <a:t>ya</a:t>
            </a:r>
            <a:r>
              <a:rPr lang="en-US" sz="1800" i="1" dirty="0">
                <a:solidFill>
                  <a:srgbClr val="3F3F3F"/>
                </a:solidFill>
              </a:rPr>
              <a:t> ai lam </a:t>
            </a:r>
            <a:r>
              <a:rPr lang="en-US" sz="1800" i="1" dirty="0" err="1">
                <a:solidFill>
                  <a:srgbClr val="3F3F3F"/>
                </a:solidFill>
              </a:rPr>
              <a:t>ningpawt</a:t>
            </a:r>
            <a:r>
              <a:rPr lang="en-US" sz="1800" i="1" dirty="0">
                <a:solidFill>
                  <a:srgbClr val="3F3F3F"/>
                </a:solidFill>
              </a:rPr>
              <a:t>  </a:t>
            </a:r>
            <a:r>
              <a:rPr lang="en-US" sz="1800" i="1" dirty="0" err="1">
                <a:solidFill>
                  <a:srgbClr val="3F3F3F"/>
                </a:solidFill>
              </a:rPr>
              <a:t>madung</a:t>
            </a:r>
            <a:r>
              <a:rPr lang="en-US" sz="1800" i="1" dirty="0">
                <a:solidFill>
                  <a:srgbClr val="3F3F3F"/>
                </a:solidFill>
              </a:rPr>
              <a:t> kung </a:t>
            </a:r>
            <a:r>
              <a:rPr lang="en-US" sz="1800" i="1" dirty="0" err="1">
                <a:solidFill>
                  <a:srgbClr val="3F3F3F"/>
                </a:solidFill>
              </a:rPr>
              <a:t>kyang</a:t>
            </a:r>
            <a:r>
              <a:rPr lang="en-US" sz="1800" i="1" dirty="0">
                <a:solidFill>
                  <a:srgbClr val="3F3F3F"/>
                </a:solidFill>
              </a:rPr>
              <a:t> ai lam- Covid-19 </a:t>
            </a:r>
            <a:r>
              <a:rPr lang="en-US" sz="1800" i="1" dirty="0" err="1">
                <a:solidFill>
                  <a:srgbClr val="3F3F3F"/>
                </a:solidFill>
              </a:rPr>
              <a:t>ladaw</a:t>
            </a:r>
            <a:r>
              <a:rPr lang="en-US" sz="1800" i="1" dirty="0">
                <a:solidFill>
                  <a:srgbClr val="3F3F3F"/>
                </a:solidFill>
              </a:rPr>
              <a:t> </a:t>
            </a:r>
            <a:r>
              <a:rPr lang="en-US" sz="1800" i="1" dirty="0" err="1">
                <a:solidFill>
                  <a:srgbClr val="3F3F3F"/>
                </a:solidFill>
              </a:rPr>
              <a:t>hta</a:t>
            </a:r>
            <a:r>
              <a:rPr lang="en-US" sz="1800" i="1" dirty="0">
                <a:solidFill>
                  <a:srgbClr val="3F3F3F"/>
                </a:solidFill>
              </a:rPr>
              <a:t> </a:t>
            </a:r>
            <a:r>
              <a:rPr lang="en-US" sz="1800" i="1" dirty="0" err="1">
                <a:solidFill>
                  <a:srgbClr val="3F3F3F"/>
                </a:solidFill>
              </a:rPr>
              <a:t>htihtang</a:t>
            </a:r>
            <a:r>
              <a:rPr lang="en-US" sz="1800" i="1" dirty="0">
                <a:solidFill>
                  <a:srgbClr val="3F3F3F"/>
                </a:solidFill>
              </a:rPr>
              <a:t> </a:t>
            </a:r>
            <a:r>
              <a:rPr lang="en-US" sz="1800" i="1" dirty="0" err="1">
                <a:solidFill>
                  <a:srgbClr val="3F3F3F"/>
                </a:solidFill>
              </a:rPr>
              <a:t>shakut</a:t>
            </a:r>
            <a:r>
              <a:rPr lang="en-US" sz="1800" i="1" dirty="0">
                <a:solidFill>
                  <a:srgbClr val="3F3F3F"/>
                </a:solidFill>
              </a:rPr>
              <a:t> </a:t>
            </a:r>
            <a:r>
              <a:rPr lang="en-US" sz="1800" i="1" dirty="0" err="1">
                <a:solidFill>
                  <a:srgbClr val="3F3F3F"/>
                </a:solidFill>
              </a:rPr>
              <a:t>shaja</a:t>
            </a:r>
            <a:r>
              <a:rPr lang="en-US" sz="1800" i="1" dirty="0">
                <a:solidFill>
                  <a:srgbClr val="3F3F3F"/>
                </a:solidFill>
              </a:rPr>
              <a:t> </a:t>
            </a:r>
            <a:r>
              <a:rPr lang="en-US" sz="1800" i="1" dirty="0" err="1">
                <a:solidFill>
                  <a:srgbClr val="3F3F3F"/>
                </a:solidFill>
              </a:rPr>
              <a:t>nga</a:t>
            </a:r>
            <a:r>
              <a:rPr lang="en-US" sz="1800" i="1" dirty="0">
                <a:solidFill>
                  <a:srgbClr val="3F3F3F"/>
                </a:solidFill>
              </a:rPr>
              <a:t> ai </a:t>
            </a:r>
            <a:r>
              <a:rPr lang="en-US" sz="1800" i="1" dirty="0" err="1">
                <a:solidFill>
                  <a:srgbClr val="3F3F3F"/>
                </a:solidFill>
              </a:rPr>
              <a:t>ni</a:t>
            </a:r>
            <a:r>
              <a:rPr lang="en-US" sz="1800" i="1" dirty="0">
                <a:solidFill>
                  <a:srgbClr val="3F3F3F"/>
                </a:solidFill>
              </a:rPr>
              <a:t> a </a:t>
            </a:r>
            <a:r>
              <a:rPr lang="en-US" sz="1800" i="1" dirty="0" err="1">
                <a:solidFill>
                  <a:srgbClr val="3F3F3F"/>
                </a:solidFill>
              </a:rPr>
              <a:t>matu</a:t>
            </a:r>
            <a:r>
              <a:rPr lang="en-US" sz="1800" i="1" dirty="0">
                <a:solidFill>
                  <a:srgbClr val="3F3F3F"/>
                </a:solidFill>
              </a:rPr>
              <a:t> </a:t>
            </a:r>
            <a:r>
              <a:rPr lang="en-US" sz="1800" i="1" dirty="0" err="1">
                <a:solidFill>
                  <a:srgbClr val="3F3F3F"/>
                </a:solidFill>
              </a:rPr>
              <a:t>matsun</a:t>
            </a:r>
            <a:r>
              <a:rPr lang="en-US" sz="1800" i="1" dirty="0">
                <a:solidFill>
                  <a:srgbClr val="3F3F3F"/>
                </a:solidFill>
              </a:rPr>
              <a:t> lam” </a:t>
            </a:r>
            <a:r>
              <a:rPr lang="en-US" sz="1800" i="1" dirty="0" err="1">
                <a:solidFill>
                  <a:srgbClr val="3F3F3F"/>
                </a:solidFill>
              </a:rPr>
              <a:t>hpe</a:t>
            </a:r>
            <a:r>
              <a:rPr lang="en-US" sz="1800" i="1" dirty="0">
                <a:solidFill>
                  <a:srgbClr val="3F3F3F"/>
                </a:solidFill>
              </a:rPr>
              <a:t> </a:t>
            </a:r>
            <a:r>
              <a:rPr lang="en-US" sz="1800" i="1" dirty="0" err="1">
                <a:solidFill>
                  <a:srgbClr val="3F3F3F"/>
                </a:solidFill>
              </a:rPr>
              <a:t>lakap</a:t>
            </a:r>
            <a:r>
              <a:rPr lang="en-US" sz="1800" i="1" dirty="0">
                <a:solidFill>
                  <a:srgbClr val="3F3F3F"/>
                </a:solidFill>
              </a:rPr>
              <a:t>  </a:t>
            </a:r>
            <a:r>
              <a:rPr lang="en-US" sz="1800" i="1" dirty="0" err="1">
                <a:solidFill>
                  <a:srgbClr val="3F3F3F"/>
                </a:solidFill>
              </a:rPr>
              <a:t>lajang</a:t>
            </a:r>
            <a:r>
              <a:rPr lang="en-US" sz="1800" i="1" dirty="0">
                <a:solidFill>
                  <a:srgbClr val="3F3F3F"/>
                </a:solidFill>
              </a:rPr>
              <a:t> da ai. </a:t>
            </a:r>
            <a:r>
              <a:rPr lang="en-US" sz="1800" i="1" dirty="0" err="1">
                <a:solidFill>
                  <a:srgbClr val="3F3F3F"/>
                </a:solidFill>
              </a:rPr>
              <a:t>Ndai</a:t>
            </a:r>
            <a:r>
              <a:rPr lang="en-US" sz="1800" i="1" dirty="0">
                <a:solidFill>
                  <a:srgbClr val="3F3F3F"/>
                </a:solidFill>
              </a:rPr>
              <a:t> </a:t>
            </a:r>
            <a:r>
              <a:rPr lang="en-US" sz="1800" i="1" dirty="0" err="1">
                <a:solidFill>
                  <a:srgbClr val="3F3F3F"/>
                </a:solidFill>
              </a:rPr>
              <a:t>gaw</a:t>
            </a:r>
            <a:r>
              <a:rPr lang="en-US" sz="1800" i="1" dirty="0">
                <a:solidFill>
                  <a:srgbClr val="3F3F3F"/>
                </a:solidFill>
              </a:rPr>
              <a:t> </a:t>
            </a:r>
            <a:r>
              <a:rPr lang="en-US" sz="1800" i="1" dirty="0" err="1">
                <a:solidFill>
                  <a:srgbClr val="3F3F3F"/>
                </a:solidFill>
              </a:rPr>
              <a:t>hpung</a:t>
            </a:r>
            <a:r>
              <a:rPr lang="en-US" sz="1800" i="1" dirty="0">
                <a:solidFill>
                  <a:srgbClr val="3F3F3F"/>
                </a:solidFill>
              </a:rPr>
              <a:t> </a:t>
            </a:r>
            <a:r>
              <a:rPr lang="en-US" sz="1800" i="1" dirty="0" err="1">
                <a:solidFill>
                  <a:srgbClr val="3F3F3F"/>
                </a:solidFill>
              </a:rPr>
              <a:t>hkum</a:t>
            </a:r>
            <a:r>
              <a:rPr lang="en-US" sz="1800" i="1" dirty="0">
                <a:solidFill>
                  <a:srgbClr val="3F3F3F"/>
                </a:solidFill>
              </a:rPr>
              <a:t> </a:t>
            </a:r>
            <a:r>
              <a:rPr lang="en-US" sz="1800" i="1" dirty="0" err="1">
                <a:solidFill>
                  <a:srgbClr val="3F3F3F"/>
                </a:solidFill>
              </a:rPr>
              <a:t>ginjaw</a:t>
            </a:r>
            <a:r>
              <a:rPr lang="en-US" sz="1800" i="1" dirty="0">
                <a:solidFill>
                  <a:srgbClr val="3F3F3F"/>
                </a:solidFill>
              </a:rPr>
              <a:t> </a:t>
            </a:r>
            <a:r>
              <a:rPr lang="en-US" sz="1800" i="1" dirty="0" err="1">
                <a:solidFill>
                  <a:srgbClr val="3F3F3F"/>
                </a:solidFill>
              </a:rPr>
              <a:t>komati</a:t>
            </a:r>
            <a:r>
              <a:rPr lang="en-US" sz="1800" i="1" dirty="0">
                <a:solidFill>
                  <a:srgbClr val="3F3F3F"/>
                </a:solidFill>
              </a:rPr>
              <a:t> (IASC) </a:t>
            </a:r>
            <a:r>
              <a:rPr lang="en-US" sz="1800" i="1" dirty="0" err="1">
                <a:solidFill>
                  <a:srgbClr val="3F3F3F"/>
                </a:solidFill>
              </a:rPr>
              <a:t>hku</a:t>
            </a:r>
            <a:r>
              <a:rPr lang="en-US" sz="1800" i="1" dirty="0">
                <a:solidFill>
                  <a:srgbClr val="3F3F3F"/>
                </a:solidFill>
              </a:rPr>
              <a:t> n-</a:t>
            </a:r>
            <a:r>
              <a:rPr lang="en-US" sz="1800" i="1" dirty="0" err="1">
                <a:solidFill>
                  <a:srgbClr val="3F3F3F"/>
                </a:solidFill>
              </a:rPr>
              <a:t>na</a:t>
            </a:r>
            <a:r>
              <a:rPr lang="en-US" sz="1800" i="1" dirty="0">
                <a:solidFill>
                  <a:srgbClr val="3F3F3F"/>
                </a:solidFill>
              </a:rPr>
              <a:t> </a:t>
            </a:r>
            <a:r>
              <a:rPr lang="en-US" sz="1800" i="1" dirty="0" err="1">
                <a:solidFill>
                  <a:srgbClr val="3F3F3F"/>
                </a:solidFill>
              </a:rPr>
              <a:t>ka</a:t>
            </a:r>
            <a:r>
              <a:rPr lang="en-US" sz="1800" i="1" dirty="0">
                <a:solidFill>
                  <a:srgbClr val="3F3F3F"/>
                </a:solidFill>
              </a:rPr>
              <a:t> </a:t>
            </a:r>
            <a:r>
              <a:rPr lang="en-US" sz="1800" i="1" dirty="0" err="1">
                <a:solidFill>
                  <a:srgbClr val="3F3F3F"/>
                </a:solidFill>
              </a:rPr>
              <a:t>lajang</a:t>
            </a:r>
            <a:r>
              <a:rPr lang="en-US" sz="1800" i="1" dirty="0">
                <a:solidFill>
                  <a:srgbClr val="3F3F3F"/>
                </a:solidFill>
              </a:rPr>
              <a:t> da ai lam </a:t>
            </a:r>
            <a:r>
              <a:rPr lang="en-US" sz="1800" i="1" dirty="0" err="1">
                <a:solidFill>
                  <a:srgbClr val="3F3F3F"/>
                </a:solidFill>
              </a:rPr>
              <a:t>nrai</a:t>
            </a:r>
            <a:r>
              <a:rPr lang="en-US" sz="1800" i="1" dirty="0">
                <a:solidFill>
                  <a:srgbClr val="3F3F3F"/>
                </a:solidFill>
              </a:rPr>
              <a:t> </a:t>
            </a:r>
            <a:r>
              <a:rPr lang="en-US" sz="1800" i="1" dirty="0" err="1">
                <a:solidFill>
                  <a:srgbClr val="3F3F3F"/>
                </a:solidFill>
              </a:rPr>
              <a:t>nga</a:t>
            </a:r>
            <a:r>
              <a:rPr lang="en-US" sz="1800" i="1" dirty="0">
                <a:solidFill>
                  <a:srgbClr val="3F3F3F"/>
                </a:solidFill>
              </a:rPr>
              <a:t> ai. IASC </a:t>
            </a:r>
            <a:r>
              <a:rPr lang="en-US" sz="1800" i="1" dirty="0" err="1">
                <a:solidFill>
                  <a:srgbClr val="3F3F3F"/>
                </a:solidFill>
              </a:rPr>
              <a:t>gaw</a:t>
            </a:r>
            <a:r>
              <a:rPr lang="en-US" sz="1800" i="1" dirty="0">
                <a:solidFill>
                  <a:srgbClr val="3F3F3F"/>
                </a:solidFill>
              </a:rPr>
              <a:t> </a:t>
            </a:r>
            <a:r>
              <a:rPr lang="en-US" sz="1800" i="1" dirty="0" err="1">
                <a:solidFill>
                  <a:srgbClr val="3F3F3F"/>
                </a:solidFill>
              </a:rPr>
              <a:t>ndai</a:t>
            </a:r>
            <a:r>
              <a:rPr lang="en-US" sz="1800" i="1" dirty="0">
                <a:solidFill>
                  <a:srgbClr val="3F3F3F"/>
                </a:solidFill>
              </a:rPr>
              <a:t> </a:t>
            </a:r>
            <a:r>
              <a:rPr lang="en-US" sz="1800" i="1" dirty="0" err="1">
                <a:solidFill>
                  <a:srgbClr val="3F3F3F"/>
                </a:solidFill>
              </a:rPr>
              <a:t>ga</a:t>
            </a:r>
            <a:r>
              <a:rPr lang="en-US" sz="1800" i="1" dirty="0">
                <a:solidFill>
                  <a:srgbClr val="3F3F3F"/>
                </a:solidFill>
              </a:rPr>
              <a:t> gale </a:t>
            </a:r>
            <a:r>
              <a:rPr lang="en-US" sz="1800" i="1" dirty="0" err="1">
                <a:solidFill>
                  <a:srgbClr val="3F3F3F"/>
                </a:solidFill>
              </a:rPr>
              <a:t>lakap</a:t>
            </a:r>
            <a:r>
              <a:rPr lang="en-US" sz="1800" i="1" dirty="0">
                <a:solidFill>
                  <a:srgbClr val="3F3F3F"/>
                </a:solidFill>
              </a:rPr>
              <a:t> </a:t>
            </a:r>
            <a:r>
              <a:rPr lang="en-US" sz="1800" i="1" dirty="0" err="1">
                <a:solidFill>
                  <a:srgbClr val="3F3F3F"/>
                </a:solidFill>
              </a:rPr>
              <a:t>lajang</a:t>
            </a:r>
            <a:r>
              <a:rPr lang="en-US" sz="1800" i="1" dirty="0">
                <a:solidFill>
                  <a:srgbClr val="3F3F3F"/>
                </a:solidFill>
              </a:rPr>
              <a:t> da ai </a:t>
            </a:r>
            <a:r>
              <a:rPr lang="en-US" sz="1800" i="1" dirty="0" err="1">
                <a:solidFill>
                  <a:srgbClr val="3F3F3F"/>
                </a:solidFill>
              </a:rPr>
              <a:t>kaw</a:t>
            </a:r>
            <a:r>
              <a:rPr lang="en-US" sz="1800" i="1" dirty="0">
                <a:solidFill>
                  <a:srgbClr val="3F3F3F"/>
                </a:solidFill>
              </a:rPr>
              <a:t> </a:t>
            </a:r>
            <a:r>
              <a:rPr lang="en-US" sz="1800" i="1" dirty="0" err="1">
                <a:solidFill>
                  <a:srgbClr val="3F3F3F"/>
                </a:solidFill>
              </a:rPr>
              <a:t>lawm</a:t>
            </a:r>
            <a:r>
              <a:rPr lang="en-US" sz="1800" i="1" dirty="0">
                <a:solidFill>
                  <a:srgbClr val="3F3F3F"/>
                </a:solidFill>
              </a:rPr>
              <a:t> </a:t>
            </a:r>
            <a:r>
              <a:rPr lang="en-US" sz="1800" i="1" dirty="0" err="1">
                <a:solidFill>
                  <a:srgbClr val="3F3F3F"/>
                </a:solidFill>
              </a:rPr>
              <a:t>nga</a:t>
            </a:r>
            <a:r>
              <a:rPr lang="en-US" sz="1800" i="1" dirty="0">
                <a:solidFill>
                  <a:srgbClr val="3F3F3F"/>
                </a:solidFill>
              </a:rPr>
              <a:t> ai </a:t>
            </a:r>
            <a:r>
              <a:rPr lang="en-US" sz="1800" i="1" dirty="0" err="1">
                <a:solidFill>
                  <a:srgbClr val="3F3F3F"/>
                </a:solidFill>
              </a:rPr>
              <a:t>ginlam</a:t>
            </a:r>
            <a:r>
              <a:rPr lang="en-US" sz="1800" i="1" dirty="0">
                <a:solidFill>
                  <a:srgbClr val="3F3F3F"/>
                </a:solidFill>
              </a:rPr>
              <a:t> </a:t>
            </a:r>
            <a:r>
              <a:rPr lang="en-US" sz="1800" i="1" dirty="0" err="1">
                <a:solidFill>
                  <a:srgbClr val="3F3F3F"/>
                </a:solidFill>
              </a:rPr>
              <a:t>ni</a:t>
            </a:r>
            <a:r>
              <a:rPr lang="en-US" sz="1800" i="1" dirty="0">
                <a:solidFill>
                  <a:srgbClr val="3F3F3F"/>
                </a:solidFill>
              </a:rPr>
              <a:t>( </a:t>
            </a:r>
            <a:r>
              <a:rPr lang="en-US" sz="1800" i="1" dirty="0" err="1">
                <a:solidFill>
                  <a:srgbClr val="3F3F3F"/>
                </a:solidFill>
              </a:rPr>
              <a:t>Shr</a:t>
            </a:r>
            <a:r>
              <a:rPr lang="en-US" sz="1800" i="1" dirty="0">
                <a:solidFill>
                  <a:srgbClr val="3F3F3F"/>
                </a:solidFill>
              </a:rPr>
              <a:t>)</a:t>
            </a:r>
            <a:r>
              <a:rPr lang="en-US" sz="1800" i="1" dirty="0" err="1">
                <a:solidFill>
                  <a:srgbClr val="3F3F3F"/>
                </a:solidFill>
              </a:rPr>
              <a:t>tup</a:t>
            </a:r>
            <a:r>
              <a:rPr lang="en-US" sz="1800" i="1" dirty="0">
                <a:solidFill>
                  <a:srgbClr val="3F3F3F"/>
                </a:solidFill>
              </a:rPr>
              <a:t> </a:t>
            </a:r>
            <a:r>
              <a:rPr lang="en-US" sz="1800" i="1" dirty="0" err="1">
                <a:solidFill>
                  <a:srgbClr val="3F3F3F"/>
                </a:solidFill>
              </a:rPr>
              <a:t>hkrak</a:t>
            </a:r>
            <a:r>
              <a:rPr lang="en-US" sz="1800" i="1" dirty="0">
                <a:solidFill>
                  <a:srgbClr val="3F3F3F"/>
                </a:solidFill>
              </a:rPr>
              <a:t> ten ai lam </a:t>
            </a:r>
            <a:r>
              <a:rPr lang="en-US" sz="1800" i="1" dirty="0" err="1">
                <a:solidFill>
                  <a:srgbClr val="3F3F3F"/>
                </a:solidFill>
              </a:rPr>
              <a:t>ni</a:t>
            </a:r>
            <a:r>
              <a:rPr lang="en-US" sz="1800" i="1" dirty="0">
                <a:solidFill>
                  <a:srgbClr val="3F3F3F"/>
                </a:solidFill>
              </a:rPr>
              <a:t> a </a:t>
            </a:r>
            <a:r>
              <a:rPr lang="en-US" sz="1800" i="1" dirty="0" err="1">
                <a:solidFill>
                  <a:srgbClr val="3F3F3F"/>
                </a:solidFill>
              </a:rPr>
              <a:t>matu</a:t>
            </a:r>
            <a:r>
              <a:rPr lang="en-US" sz="1800" i="1" dirty="0">
                <a:solidFill>
                  <a:srgbClr val="3F3F3F"/>
                </a:solidFill>
              </a:rPr>
              <a:t> lit  n-</a:t>
            </a:r>
            <a:r>
              <a:rPr lang="en-US" sz="1800" i="1" dirty="0" err="1">
                <a:solidFill>
                  <a:srgbClr val="3F3F3F"/>
                </a:solidFill>
              </a:rPr>
              <a:t>nga</a:t>
            </a:r>
            <a:r>
              <a:rPr lang="en-US" sz="1800" i="1" dirty="0">
                <a:solidFill>
                  <a:srgbClr val="3F3F3F"/>
                </a:solidFill>
              </a:rPr>
              <a:t> ai. </a:t>
            </a:r>
            <a:r>
              <a:rPr lang="en-US" sz="1800" i="1" dirty="0" err="1">
                <a:solidFill>
                  <a:srgbClr val="3F3F3F"/>
                </a:solidFill>
              </a:rPr>
              <a:t>Ndai</a:t>
            </a:r>
            <a:r>
              <a:rPr lang="en-US" sz="1800" i="1" dirty="0">
                <a:solidFill>
                  <a:srgbClr val="3F3F3F"/>
                </a:solidFill>
              </a:rPr>
              <a:t> </a:t>
            </a:r>
            <a:r>
              <a:rPr lang="en-US" sz="1800" i="1" dirty="0" err="1">
                <a:solidFill>
                  <a:srgbClr val="3F3F3F"/>
                </a:solidFill>
              </a:rPr>
              <a:t>lakap</a:t>
            </a:r>
            <a:r>
              <a:rPr lang="en-US" sz="1800" i="1" dirty="0">
                <a:solidFill>
                  <a:srgbClr val="3F3F3F"/>
                </a:solidFill>
              </a:rPr>
              <a:t> </a:t>
            </a:r>
            <a:r>
              <a:rPr lang="en-US" sz="1800" i="1" dirty="0" err="1">
                <a:solidFill>
                  <a:srgbClr val="3F3F3F"/>
                </a:solidFill>
              </a:rPr>
              <a:t>lajang</a:t>
            </a:r>
            <a:r>
              <a:rPr lang="en-US" sz="1800" i="1" dirty="0">
                <a:solidFill>
                  <a:srgbClr val="3F3F3F"/>
                </a:solidFill>
              </a:rPr>
              <a:t> da ai lam </a:t>
            </a:r>
            <a:r>
              <a:rPr lang="en-US" sz="1800" i="1" dirty="0" err="1">
                <a:solidFill>
                  <a:srgbClr val="3F3F3F"/>
                </a:solidFill>
              </a:rPr>
              <a:t>kaw</a:t>
            </a:r>
            <a:r>
              <a:rPr lang="en-US" sz="1800" i="1" dirty="0">
                <a:solidFill>
                  <a:srgbClr val="3F3F3F"/>
                </a:solidFill>
              </a:rPr>
              <a:t> </a:t>
            </a:r>
            <a:r>
              <a:rPr lang="en-US" sz="1800" i="1" dirty="0" err="1">
                <a:solidFill>
                  <a:srgbClr val="3F3F3F"/>
                </a:solidFill>
              </a:rPr>
              <a:t>laika</a:t>
            </a:r>
            <a:r>
              <a:rPr lang="en-US" sz="1800" i="1" dirty="0">
                <a:solidFill>
                  <a:srgbClr val="3F3F3F"/>
                </a:solidFill>
              </a:rPr>
              <a:t> </a:t>
            </a:r>
            <a:r>
              <a:rPr lang="en-US" sz="1800" i="1" dirty="0" err="1">
                <a:solidFill>
                  <a:srgbClr val="3F3F3F"/>
                </a:solidFill>
              </a:rPr>
              <a:t>ga</a:t>
            </a:r>
            <a:r>
              <a:rPr lang="en-US" sz="1800" i="1" dirty="0">
                <a:solidFill>
                  <a:srgbClr val="3F3F3F"/>
                </a:solidFill>
              </a:rPr>
              <a:t> </a:t>
            </a:r>
            <a:r>
              <a:rPr lang="en-US" sz="1800" i="1" dirty="0" err="1">
                <a:solidFill>
                  <a:srgbClr val="3F3F3F"/>
                </a:solidFill>
              </a:rPr>
              <a:t>baw</a:t>
            </a:r>
            <a:r>
              <a:rPr lang="en-US" sz="1800" i="1" dirty="0">
                <a:solidFill>
                  <a:srgbClr val="3F3F3F"/>
                </a:solidFill>
              </a:rPr>
              <a:t> </a:t>
            </a:r>
            <a:r>
              <a:rPr lang="en-US" sz="1800" i="1" dirty="0" err="1">
                <a:solidFill>
                  <a:srgbClr val="3F3F3F"/>
                </a:solidFill>
              </a:rPr>
              <a:t>ni</a:t>
            </a:r>
            <a:r>
              <a:rPr lang="en-US" sz="1800" i="1" dirty="0">
                <a:solidFill>
                  <a:srgbClr val="3F3F3F"/>
                </a:solidFill>
              </a:rPr>
              <a:t> </a:t>
            </a:r>
            <a:r>
              <a:rPr lang="en-US" sz="1800" i="1" dirty="0" err="1">
                <a:solidFill>
                  <a:srgbClr val="3F3F3F"/>
                </a:solidFill>
              </a:rPr>
              <a:t>bai</a:t>
            </a:r>
            <a:r>
              <a:rPr lang="en-US" sz="1800" i="1" dirty="0">
                <a:solidFill>
                  <a:srgbClr val="3F3F3F"/>
                </a:solidFill>
              </a:rPr>
              <a:t> jet bang da </a:t>
            </a:r>
            <a:r>
              <a:rPr lang="en-US" sz="1800" i="1" dirty="0" err="1">
                <a:solidFill>
                  <a:srgbClr val="3F3F3F"/>
                </a:solidFill>
              </a:rPr>
              <a:t>ga</a:t>
            </a:r>
            <a:r>
              <a:rPr lang="en-US" sz="1800" i="1" dirty="0">
                <a:solidFill>
                  <a:srgbClr val="3F3F3F"/>
                </a:solidFill>
              </a:rPr>
              <a:t> ai. </a:t>
            </a:r>
            <a:r>
              <a:rPr lang="en-US" sz="1800" i="1" dirty="0" err="1">
                <a:solidFill>
                  <a:srgbClr val="3F3F3F"/>
                </a:solidFill>
              </a:rPr>
              <a:t>Ndai</a:t>
            </a:r>
            <a:r>
              <a:rPr lang="en-US" sz="1800" i="1" dirty="0">
                <a:solidFill>
                  <a:srgbClr val="3F3F3F"/>
                </a:solidFill>
              </a:rPr>
              <a:t> </a:t>
            </a:r>
            <a:r>
              <a:rPr lang="en-US" sz="1800" i="1" dirty="0" err="1">
                <a:solidFill>
                  <a:srgbClr val="3F3F3F"/>
                </a:solidFill>
              </a:rPr>
              <a:t>zawn</a:t>
            </a:r>
            <a:r>
              <a:rPr lang="en-US" sz="1800" i="1" dirty="0">
                <a:solidFill>
                  <a:srgbClr val="3F3F3F"/>
                </a:solidFill>
              </a:rPr>
              <a:t> </a:t>
            </a:r>
            <a:r>
              <a:rPr lang="en-US" sz="1800" i="1" dirty="0" err="1">
                <a:solidFill>
                  <a:srgbClr val="3F3F3F"/>
                </a:solidFill>
              </a:rPr>
              <a:t>htuk</a:t>
            </a:r>
            <a:r>
              <a:rPr lang="en-US" sz="1800" i="1" dirty="0">
                <a:solidFill>
                  <a:srgbClr val="3F3F3F"/>
                </a:solidFill>
              </a:rPr>
              <a:t> </a:t>
            </a:r>
            <a:r>
              <a:rPr lang="en-US" sz="1800" i="1" dirty="0" err="1">
                <a:solidFill>
                  <a:srgbClr val="3F3F3F"/>
                </a:solidFill>
              </a:rPr>
              <a:t>manu</a:t>
            </a:r>
            <a:r>
              <a:rPr lang="en-US" sz="1800" i="1" dirty="0">
                <a:solidFill>
                  <a:srgbClr val="3F3F3F"/>
                </a:solidFill>
              </a:rPr>
              <a:t> </a:t>
            </a:r>
            <a:r>
              <a:rPr lang="en-US" sz="1800" i="1" dirty="0" err="1">
                <a:solidFill>
                  <a:srgbClr val="3F3F3F"/>
                </a:solidFill>
              </a:rPr>
              <a:t>hkra</a:t>
            </a:r>
            <a:r>
              <a:rPr lang="en-US" sz="1800" i="1" dirty="0">
                <a:solidFill>
                  <a:srgbClr val="3F3F3F"/>
                </a:solidFill>
              </a:rPr>
              <a:t>  </a:t>
            </a:r>
            <a:r>
              <a:rPr lang="en-US" sz="1800" i="1" dirty="0" err="1">
                <a:solidFill>
                  <a:srgbClr val="3F3F3F"/>
                </a:solidFill>
              </a:rPr>
              <a:t>ga</a:t>
            </a:r>
            <a:r>
              <a:rPr lang="en-US" sz="1800" i="1" dirty="0">
                <a:solidFill>
                  <a:srgbClr val="3F3F3F"/>
                </a:solidFill>
              </a:rPr>
              <a:t> gale </a:t>
            </a:r>
            <a:r>
              <a:rPr lang="en-US" sz="1800" i="1" dirty="0" err="1">
                <a:solidFill>
                  <a:srgbClr val="3F3F3F"/>
                </a:solidFill>
              </a:rPr>
              <a:t>lajang</a:t>
            </a:r>
            <a:r>
              <a:rPr lang="en-US" sz="1800" i="1" dirty="0">
                <a:solidFill>
                  <a:srgbClr val="3F3F3F"/>
                </a:solidFill>
              </a:rPr>
              <a:t> da ai lam </a:t>
            </a:r>
            <a:r>
              <a:rPr lang="en-US" sz="1800" i="1" dirty="0" err="1">
                <a:solidFill>
                  <a:srgbClr val="3F3F3F"/>
                </a:solidFill>
              </a:rPr>
              <a:t>gaw</a:t>
            </a:r>
            <a:r>
              <a:rPr lang="en-US" sz="1800" i="1" dirty="0">
                <a:solidFill>
                  <a:srgbClr val="3F3F3F"/>
                </a:solidFill>
              </a:rPr>
              <a:t> </a:t>
            </a:r>
            <a:r>
              <a:rPr lang="en-US" sz="1800" i="1" dirty="0" err="1">
                <a:solidFill>
                  <a:srgbClr val="3F3F3F"/>
                </a:solidFill>
              </a:rPr>
              <a:t>hpung</a:t>
            </a:r>
            <a:r>
              <a:rPr lang="en-US" sz="1800" i="1" dirty="0">
                <a:solidFill>
                  <a:srgbClr val="3F3F3F"/>
                </a:solidFill>
              </a:rPr>
              <a:t> </a:t>
            </a:r>
            <a:r>
              <a:rPr lang="en-US" sz="1800" i="1" dirty="0" err="1">
                <a:solidFill>
                  <a:srgbClr val="3F3F3F"/>
                </a:solidFill>
              </a:rPr>
              <a:t>hkum</a:t>
            </a:r>
            <a:r>
              <a:rPr lang="en-US" sz="1800" i="1" dirty="0">
                <a:solidFill>
                  <a:srgbClr val="3F3F3F"/>
                </a:solidFill>
              </a:rPr>
              <a:t> </a:t>
            </a:r>
            <a:r>
              <a:rPr lang="en-US" sz="1800" i="1" dirty="0" err="1">
                <a:solidFill>
                  <a:srgbClr val="3F3F3F"/>
                </a:solidFill>
              </a:rPr>
              <a:t>ginjaw</a:t>
            </a:r>
            <a:r>
              <a:rPr lang="en-US" sz="1800" i="1" dirty="0">
                <a:solidFill>
                  <a:srgbClr val="3F3F3F"/>
                </a:solidFill>
              </a:rPr>
              <a:t> </a:t>
            </a:r>
            <a:r>
              <a:rPr lang="en-US" sz="1800" i="1" dirty="0" err="1">
                <a:solidFill>
                  <a:srgbClr val="3F3F3F"/>
                </a:solidFill>
              </a:rPr>
              <a:t>komati</a:t>
            </a:r>
            <a:r>
              <a:rPr lang="en-US" sz="1800" i="1" dirty="0">
                <a:solidFill>
                  <a:srgbClr val="3F3F3F"/>
                </a:solidFill>
              </a:rPr>
              <a:t> (IASC) </a:t>
            </a:r>
            <a:r>
              <a:rPr lang="en-US" sz="1800" i="1" dirty="0" err="1">
                <a:solidFill>
                  <a:srgbClr val="3F3F3F"/>
                </a:solidFill>
              </a:rPr>
              <a:t>hku</a:t>
            </a:r>
            <a:r>
              <a:rPr lang="en-US" sz="1800" i="1" dirty="0">
                <a:solidFill>
                  <a:srgbClr val="3F3F3F"/>
                </a:solidFill>
              </a:rPr>
              <a:t> n-</a:t>
            </a:r>
            <a:r>
              <a:rPr lang="en-US" sz="1800" i="1" dirty="0" err="1">
                <a:solidFill>
                  <a:srgbClr val="3F3F3F"/>
                </a:solidFill>
              </a:rPr>
              <a:t>na</a:t>
            </a:r>
            <a:r>
              <a:rPr lang="en-US" sz="1800" i="1" dirty="0">
                <a:solidFill>
                  <a:srgbClr val="3F3F3F"/>
                </a:solidFill>
              </a:rPr>
              <a:t> </a:t>
            </a:r>
            <a:r>
              <a:rPr lang="en-US" sz="1800" i="1" dirty="0" err="1">
                <a:solidFill>
                  <a:srgbClr val="3F3F3F"/>
                </a:solidFill>
              </a:rPr>
              <a:t>galaw</a:t>
            </a:r>
            <a:r>
              <a:rPr lang="en-US" sz="1800" i="1" dirty="0">
                <a:solidFill>
                  <a:srgbClr val="3F3F3F"/>
                </a:solidFill>
              </a:rPr>
              <a:t> </a:t>
            </a:r>
            <a:r>
              <a:rPr lang="en-US" sz="1800" i="1" dirty="0" err="1">
                <a:solidFill>
                  <a:srgbClr val="3F3F3F"/>
                </a:solidFill>
              </a:rPr>
              <a:t>lajang</a:t>
            </a:r>
            <a:r>
              <a:rPr lang="en-US" sz="1800" i="1" dirty="0">
                <a:solidFill>
                  <a:srgbClr val="3F3F3F"/>
                </a:solidFill>
              </a:rPr>
              <a:t> da ai lam </a:t>
            </a:r>
            <a:r>
              <a:rPr lang="en-US" sz="1800" i="1" dirty="0" err="1">
                <a:solidFill>
                  <a:srgbClr val="3F3F3F"/>
                </a:solidFill>
              </a:rPr>
              <a:t>nrai</a:t>
            </a:r>
            <a:r>
              <a:rPr lang="en-US" sz="1800" i="1" dirty="0">
                <a:solidFill>
                  <a:srgbClr val="3F3F3F"/>
                </a:solidFill>
              </a:rPr>
              <a:t> </a:t>
            </a:r>
            <a:r>
              <a:rPr lang="en-US" sz="1800" i="1" dirty="0" err="1">
                <a:solidFill>
                  <a:srgbClr val="3F3F3F"/>
                </a:solidFill>
              </a:rPr>
              <a:t>nga</a:t>
            </a:r>
            <a:r>
              <a:rPr lang="en-US" sz="1800" i="1" dirty="0">
                <a:solidFill>
                  <a:srgbClr val="3F3F3F"/>
                </a:solidFill>
              </a:rPr>
              <a:t> ai. </a:t>
            </a:r>
            <a:r>
              <a:rPr lang="en-US" sz="1800" i="1" dirty="0" err="1">
                <a:solidFill>
                  <a:srgbClr val="3F3F3F"/>
                </a:solidFill>
              </a:rPr>
              <a:t>Ndai</a:t>
            </a:r>
            <a:r>
              <a:rPr lang="en-US" sz="1800" i="1" dirty="0">
                <a:solidFill>
                  <a:srgbClr val="3F3F3F"/>
                </a:solidFill>
              </a:rPr>
              <a:t> </a:t>
            </a:r>
            <a:r>
              <a:rPr lang="en-US" sz="1800" i="1" dirty="0" err="1">
                <a:solidFill>
                  <a:srgbClr val="3F3F3F"/>
                </a:solidFill>
              </a:rPr>
              <a:t>ga</a:t>
            </a:r>
            <a:r>
              <a:rPr lang="en-US" sz="1800" i="1" dirty="0">
                <a:solidFill>
                  <a:srgbClr val="3F3F3F"/>
                </a:solidFill>
              </a:rPr>
              <a:t> gale </a:t>
            </a:r>
            <a:r>
              <a:rPr lang="en-US" sz="1800" i="1" dirty="0" err="1">
                <a:solidFill>
                  <a:srgbClr val="3F3F3F"/>
                </a:solidFill>
              </a:rPr>
              <a:t>lakap</a:t>
            </a:r>
            <a:r>
              <a:rPr lang="en-US" sz="1800" i="1" dirty="0">
                <a:solidFill>
                  <a:srgbClr val="3F3F3F"/>
                </a:solidFill>
              </a:rPr>
              <a:t> </a:t>
            </a:r>
            <a:r>
              <a:rPr lang="en-US" sz="1800" i="1" dirty="0" err="1">
                <a:solidFill>
                  <a:srgbClr val="3F3F3F"/>
                </a:solidFill>
              </a:rPr>
              <a:t>lajang</a:t>
            </a:r>
            <a:r>
              <a:rPr lang="en-US" sz="1800" i="1" dirty="0">
                <a:solidFill>
                  <a:srgbClr val="3F3F3F"/>
                </a:solidFill>
              </a:rPr>
              <a:t> da ai </a:t>
            </a:r>
            <a:r>
              <a:rPr lang="en-US" sz="1800" i="1" dirty="0" err="1">
                <a:solidFill>
                  <a:srgbClr val="3F3F3F"/>
                </a:solidFill>
              </a:rPr>
              <a:t>kaw</a:t>
            </a:r>
            <a:r>
              <a:rPr lang="en-US" sz="1800" i="1" dirty="0">
                <a:solidFill>
                  <a:srgbClr val="3F3F3F"/>
                </a:solidFill>
              </a:rPr>
              <a:t> </a:t>
            </a:r>
            <a:r>
              <a:rPr lang="en-US" sz="1800" i="1" dirty="0" err="1">
                <a:solidFill>
                  <a:srgbClr val="3F3F3F"/>
                </a:solidFill>
              </a:rPr>
              <a:t>lawm</a:t>
            </a:r>
            <a:r>
              <a:rPr lang="en-US" sz="1800" i="1" dirty="0">
                <a:solidFill>
                  <a:srgbClr val="3F3F3F"/>
                </a:solidFill>
              </a:rPr>
              <a:t> </a:t>
            </a:r>
            <a:r>
              <a:rPr lang="en-US" sz="1800" i="1" dirty="0" err="1">
                <a:solidFill>
                  <a:srgbClr val="3F3F3F"/>
                </a:solidFill>
              </a:rPr>
              <a:t>nga</a:t>
            </a:r>
            <a:r>
              <a:rPr lang="en-US" sz="1800" i="1" dirty="0">
                <a:solidFill>
                  <a:srgbClr val="3F3F3F"/>
                </a:solidFill>
              </a:rPr>
              <a:t> ai </a:t>
            </a:r>
            <a:r>
              <a:rPr lang="en-US" sz="1800" i="1" dirty="0" err="1">
                <a:solidFill>
                  <a:srgbClr val="3F3F3F"/>
                </a:solidFill>
              </a:rPr>
              <a:t>ginlam</a:t>
            </a:r>
            <a:r>
              <a:rPr lang="en-US" sz="1800" i="1" dirty="0">
                <a:solidFill>
                  <a:srgbClr val="3F3F3F"/>
                </a:solidFill>
              </a:rPr>
              <a:t> </a:t>
            </a:r>
            <a:r>
              <a:rPr lang="en-US" sz="1800" i="1" dirty="0" err="1">
                <a:solidFill>
                  <a:srgbClr val="3F3F3F"/>
                </a:solidFill>
              </a:rPr>
              <a:t>ni</a:t>
            </a:r>
            <a:r>
              <a:rPr lang="en-US" sz="1800" i="1" dirty="0">
                <a:solidFill>
                  <a:srgbClr val="3F3F3F"/>
                </a:solidFill>
              </a:rPr>
              <a:t>( </a:t>
            </a:r>
            <a:r>
              <a:rPr lang="en-US" sz="1800" i="1" dirty="0" err="1">
                <a:solidFill>
                  <a:srgbClr val="3F3F3F"/>
                </a:solidFill>
              </a:rPr>
              <a:t>Shr</a:t>
            </a:r>
            <a:r>
              <a:rPr lang="en-US" sz="1800" i="1" dirty="0">
                <a:solidFill>
                  <a:srgbClr val="3F3F3F"/>
                </a:solidFill>
              </a:rPr>
              <a:t>)</a:t>
            </a:r>
            <a:r>
              <a:rPr lang="en-US" sz="1800" i="1" dirty="0" err="1">
                <a:solidFill>
                  <a:srgbClr val="3F3F3F"/>
                </a:solidFill>
              </a:rPr>
              <a:t>tup</a:t>
            </a:r>
            <a:r>
              <a:rPr lang="en-US" sz="1800" i="1" dirty="0">
                <a:solidFill>
                  <a:srgbClr val="3F3F3F"/>
                </a:solidFill>
              </a:rPr>
              <a:t> </a:t>
            </a:r>
            <a:r>
              <a:rPr lang="en-US" sz="1800" i="1" dirty="0" err="1">
                <a:solidFill>
                  <a:srgbClr val="3F3F3F"/>
                </a:solidFill>
              </a:rPr>
              <a:t>hkrak</a:t>
            </a:r>
            <a:r>
              <a:rPr lang="en-US" sz="1800" i="1" dirty="0">
                <a:solidFill>
                  <a:srgbClr val="3F3F3F"/>
                </a:solidFill>
              </a:rPr>
              <a:t> ten ai lam </a:t>
            </a:r>
            <a:r>
              <a:rPr lang="en-US" sz="1800" i="1" dirty="0" err="1">
                <a:solidFill>
                  <a:srgbClr val="3F3F3F"/>
                </a:solidFill>
              </a:rPr>
              <a:t>ni</a:t>
            </a:r>
            <a:r>
              <a:rPr lang="en-US" sz="1800" i="1" dirty="0">
                <a:solidFill>
                  <a:srgbClr val="3F3F3F"/>
                </a:solidFill>
              </a:rPr>
              <a:t> a </a:t>
            </a:r>
            <a:r>
              <a:rPr lang="en-US" sz="1800" i="1" dirty="0" err="1">
                <a:solidFill>
                  <a:srgbClr val="3F3F3F"/>
                </a:solidFill>
              </a:rPr>
              <a:t>matu</a:t>
            </a:r>
            <a:r>
              <a:rPr lang="en-US" sz="1800" i="1" dirty="0">
                <a:solidFill>
                  <a:srgbClr val="3F3F3F"/>
                </a:solidFill>
              </a:rPr>
              <a:t> (IASC) </a:t>
            </a:r>
            <a:r>
              <a:rPr lang="en-US" sz="1800" i="1" dirty="0" err="1">
                <a:solidFill>
                  <a:srgbClr val="3F3F3F"/>
                </a:solidFill>
              </a:rPr>
              <a:t>kaw</a:t>
            </a:r>
            <a:r>
              <a:rPr lang="en-US" sz="1800" i="1" dirty="0">
                <a:solidFill>
                  <a:srgbClr val="3F3F3F"/>
                </a:solidFill>
              </a:rPr>
              <a:t> lit  n-</a:t>
            </a:r>
            <a:r>
              <a:rPr lang="en-US" sz="1800" i="1" dirty="0" err="1">
                <a:solidFill>
                  <a:srgbClr val="3F3F3F"/>
                </a:solidFill>
              </a:rPr>
              <a:t>nga</a:t>
            </a:r>
            <a:r>
              <a:rPr lang="en-US" sz="1800" i="1" dirty="0">
                <a:solidFill>
                  <a:srgbClr val="3F3F3F"/>
                </a:solidFill>
              </a:rPr>
              <a:t> ai. </a:t>
            </a:r>
            <a:r>
              <a:rPr lang="en-US" sz="1800" i="1" dirty="0" err="1">
                <a:solidFill>
                  <a:srgbClr val="3F3F3F"/>
                </a:solidFill>
              </a:rPr>
              <a:t>Madung</a:t>
            </a:r>
            <a:r>
              <a:rPr lang="en-US" sz="1800" i="1" dirty="0">
                <a:solidFill>
                  <a:srgbClr val="3F3F3F"/>
                </a:solidFill>
              </a:rPr>
              <a:t> English </a:t>
            </a:r>
            <a:r>
              <a:rPr lang="en-US" sz="1800" i="1" dirty="0" err="1">
                <a:solidFill>
                  <a:srgbClr val="3F3F3F"/>
                </a:solidFill>
              </a:rPr>
              <a:t>ga</a:t>
            </a:r>
            <a:r>
              <a:rPr lang="en-US" sz="1800" i="1" dirty="0">
                <a:solidFill>
                  <a:srgbClr val="3F3F3F"/>
                </a:solidFill>
              </a:rPr>
              <a:t> </a:t>
            </a:r>
            <a:r>
              <a:rPr lang="en-US" sz="1800" i="1" dirty="0" err="1">
                <a:solidFill>
                  <a:srgbClr val="3F3F3F"/>
                </a:solidFill>
              </a:rPr>
              <a:t>hte</a:t>
            </a:r>
            <a:r>
              <a:rPr lang="en-US" sz="1800" i="1" dirty="0">
                <a:solidFill>
                  <a:srgbClr val="3F3F3F"/>
                </a:solidFill>
              </a:rPr>
              <a:t> </a:t>
            </a:r>
            <a:r>
              <a:rPr lang="en-US" sz="1800" i="1" dirty="0" err="1">
                <a:solidFill>
                  <a:srgbClr val="3F3F3F"/>
                </a:solidFill>
              </a:rPr>
              <a:t>ka</a:t>
            </a:r>
            <a:r>
              <a:rPr lang="en-US" sz="1800" i="1" dirty="0">
                <a:solidFill>
                  <a:srgbClr val="3F3F3F"/>
                </a:solidFill>
              </a:rPr>
              <a:t> </a:t>
            </a:r>
            <a:r>
              <a:rPr lang="en-US" sz="1800" i="1" dirty="0" err="1">
                <a:solidFill>
                  <a:srgbClr val="3F3F3F"/>
                </a:solidFill>
              </a:rPr>
              <a:t>lajang</a:t>
            </a:r>
            <a:r>
              <a:rPr lang="en-US" sz="1800" i="1" dirty="0">
                <a:solidFill>
                  <a:srgbClr val="3F3F3F"/>
                </a:solidFill>
              </a:rPr>
              <a:t> n-</a:t>
            </a:r>
            <a:r>
              <a:rPr lang="en-US" sz="1800" i="1" dirty="0" err="1">
                <a:solidFill>
                  <a:srgbClr val="3F3F3F"/>
                </a:solidFill>
              </a:rPr>
              <a:t>na</a:t>
            </a:r>
            <a:r>
              <a:rPr lang="en-US" sz="1800" i="1" dirty="0">
                <a:solidFill>
                  <a:srgbClr val="3F3F3F"/>
                </a:solidFill>
              </a:rPr>
              <a:t> 2022 </a:t>
            </a:r>
            <a:r>
              <a:rPr lang="en-US" sz="1800" i="1" dirty="0" err="1">
                <a:solidFill>
                  <a:srgbClr val="3F3F3F"/>
                </a:solidFill>
              </a:rPr>
              <a:t>ning</a:t>
            </a:r>
            <a:r>
              <a:rPr lang="en-US" sz="1800" i="1" dirty="0">
                <a:solidFill>
                  <a:srgbClr val="3F3F3F"/>
                </a:solidFill>
              </a:rPr>
              <a:t> </a:t>
            </a:r>
            <a:r>
              <a:rPr lang="en-US" sz="1800" i="1" dirty="0" err="1">
                <a:solidFill>
                  <a:srgbClr val="3F3F3F"/>
                </a:solidFill>
              </a:rPr>
              <a:t>kaw</a:t>
            </a:r>
            <a:r>
              <a:rPr lang="en-US" sz="1800" i="1" dirty="0">
                <a:solidFill>
                  <a:srgbClr val="3F3F3F"/>
                </a:solidFill>
              </a:rPr>
              <a:t> </a:t>
            </a:r>
            <a:r>
              <a:rPr lang="en-US" sz="1800" i="1" dirty="0" err="1">
                <a:solidFill>
                  <a:srgbClr val="3F3F3F"/>
                </a:solidFill>
              </a:rPr>
              <a:t>shapraw</a:t>
            </a:r>
            <a:r>
              <a:rPr lang="en-US" sz="1800" i="1" dirty="0">
                <a:solidFill>
                  <a:srgbClr val="3F3F3F"/>
                </a:solidFill>
              </a:rPr>
              <a:t> da ai “Inter-Agency Standing Committee - Basic Psychosocial Skills: A Guide for COVID-19 Responders.’ License: CC BY-NC-SA 3.0 IGO </a:t>
            </a:r>
            <a:r>
              <a:rPr lang="en-US" sz="1800" i="1" dirty="0" err="1">
                <a:solidFill>
                  <a:srgbClr val="3F3F3F"/>
                </a:solidFill>
              </a:rPr>
              <a:t>hpe</a:t>
            </a:r>
            <a:r>
              <a:rPr lang="en-US" sz="1800" i="1" dirty="0">
                <a:solidFill>
                  <a:srgbClr val="3F3F3F"/>
                </a:solidFill>
              </a:rPr>
              <a:t> </a:t>
            </a:r>
            <a:r>
              <a:rPr lang="en-US" sz="1800" i="1" dirty="0" err="1">
                <a:solidFill>
                  <a:srgbClr val="3F3F3F"/>
                </a:solidFill>
              </a:rPr>
              <a:t>sha</a:t>
            </a:r>
            <a:r>
              <a:rPr lang="en-US" sz="1800" i="1" dirty="0">
                <a:solidFill>
                  <a:srgbClr val="3F3F3F"/>
                </a:solidFill>
              </a:rPr>
              <a:t> IASC </a:t>
            </a:r>
            <a:r>
              <a:rPr lang="en-US" sz="1800" i="1" dirty="0" err="1">
                <a:solidFill>
                  <a:srgbClr val="3F3F3F"/>
                </a:solidFill>
              </a:rPr>
              <a:t>hku</a:t>
            </a:r>
            <a:r>
              <a:rPr lang="en-US" sz="1800" i="1" dirty="0">
                <a:solidFill>
                  <a:srgbClr val="3F3F3F"/>
                </a:solidFill>
              </a:rPr>
              <a:t> </a:t>
            </a:r>
            <a:r>
              <a:rPr lang="en-US" sz="1800" i="1" dirty="0" err="1">
                <a:solidFill>
                  <a:srgbClr val="3F3F3F"/>
                </a:solidFill>
              </a:rPr>
              <a:t>na</a:t>
            </a:r>
            <a:r>
              <a:rPr lang="en-US" sz="1800" i="1" dirty="0">
                <a:solidFill>
                  <a:srgbClr val="3F3F3F"/>
                </a:solidFill>
              </a:rPr>
              <a:t> ten </a:t>
            </a:r>
            <a:r>
              <a:rPr lang="en-US" sz="1800" i="1" dirty="0" err="1">
                <a:solidFill>
                  <a:srgbClr val="3F3F3F"/>
                </a:solidFill>
              </a:rPr>
              <a:t>sha</a:t>
            </a:r>
            <a:r>
              <a:rPr lang="en-US" sz="1800" i="1" dirty="0">
                <a:solidFill>
                  <a:srgbClr val="3F3F3F"/>
                </a:solidFill>
              </a:rPr>
              <a:t> </a:t>
            </a:r>
            <a:r>
              <a:rPr lang="en-US" sz="1800" i="1" dirty="0" err="1">
                <a:solidFill>
                  <a:srgbClr val="3F3F3F"/>
                </a:solidFill>
              </a:rPr>
              <a:t>ka</a:t>
            </a:r>
            <a:r>
              <a:rPr lang="en-US" sz="1800" i="1" dirty="0">
                <a:solidFill>
                  <a:srgbClr val="3F3F3F"/>
                </a:solidFill>
              </a:rPr>
              <a:t> </a:t>
            </a:r>
            <a:r>
              <a:rPr lang="en-US" sz="1800" i="1" dirty="0" err="1">
                <a:solidFill>
                  <a:srgbClr val="3F3F3F"/>
                </a:solidFill>
              </a:rPr>
              <a:t>lajang</a:t>
            </a:r>
            <a:r>
              <a:rPr lang="en-US" sz="1800" i="1" dirty="0">
                <a:solidFill>
                  <a:srgbClr val="3F3F3F"/>
                </a:solidFill>
              </a:rPr>
              <a:t> </a:t>
            </a:r>
            <a:r>
              <a:rPr lang="en-US" sz="1800" i="1" dirty="0" err="1">
                <a:solidFill>
                  <a:srgbClr val="3F3F3F"/>
                </a:solidFill>
              </a:rPr>
              <a:t>shapraw</a:t>
            </a:r>
            <a:r>
              <a:rPr lang="en-US" sz="1800" i="1" dirty="0">
                <a:solidFill>
                  <a:srgbClr val="3F3F3F"/>
                </a:solidFill>
              </a:rPr>
              <a:t> da ai </a:t>
            </a:r>
            <a:r>
              <a:rPr lang="en-US" sz="1800" i="1" dirty="0" err="1">
                <a:solidFill>
                  <a:srgbClr val="3F3F3F"/>
                </a:solidFill>
              </a:rPr>
              <a:t>laika</a:t>
            </a:r>
            <a:r>
              <a:rPr lang="en-US" sz="1800" i="1" dirty="0">
                <a:solidFill>
                  <a:srgbClr val="3F3F3F"/>
                </a:solidFill>
              </a:rPr>
              <a:t> re </a:t>
            </a:r>
            <a:r>
              <a:rPr lang="en-US" sz="1800" i="1" dirty="0" err="1">
                <a:solidFill>
                  <a:srgbClr val="3F3F3F"/>
                </a:solidFill>
              </a:rPr>
              <a:t>ngu</a:t>
            </a:r>
            <a:r>
              <a:rPr lang="en-US" sz="1800" i="1" dirty="0">
                <a:solidFill>
                  <a:srgbClr val="3F3F3F"/>
                </a:solidFill>
              </a:rPr>
              <a:t> </a:t>
            </a:r>
            <a:r>
              <a:rPr lang="en-US" sz="1800" i="1" dirty="0" err="1">
                <a:solidFill>
                  <a:srgbClr val="3F3F3F"/>
                </a:solidFill>
              </a:rPr>
              <a:t>hpe</a:t>
            </a:r>
            <a:r>
              <a:rPr lang="en-US" sz="1800" i="1" dirty="0">
                <a:solidFill>
                  <a:srgbClr val="3F3F3F"/>
                </a:solidFill>
              </a:rPr>
              <a:t> </a:t>
            </a:r>
            <a:r>
              <a:rPr lang="en-US" sz="1800" i="1" dirty="0" err="1">
                <a:solidFill>
                  <a:srgbClr val="3F3F3F"/>
                </a:solidFill>
              </a:rPr>
              <a:t>tara</a:t>
            </a:r>
            <a:r>
              <a:rPr lang="en-US" sz="1800" i="1" dirty="0">
                <a:solidFill>
                  <a:srgbClr val="3F3F3F"/>
                </a:solidFill>
              </a:rPr>
              <a:t> </a:t>
            </a:r>
            <a:r>
              <a:rPr lang="en-US" sz="1800" i="1" dirty="0" err="1">
                <a:solidFill>
                  <a:srgbClr val="3F3F3F"/>
                </a:solidFill>
              </a:rPr>
              <a:t>shang</a:t>
            </a:r>
            <a:r>
              <a:rPr lang="en-US" sz="1800" i="1" dirty="0">
                <a:solidFill>
                  <a:srgbClr val="3F3F3F"/>
                </a:solidFill>
              </a:rPr>
              <a:t> lit  la </a:t>
            </a:r>
            <a:r>
              <a:rPr lang="en-US" sz="1800" i="1" dirty="0" err="1">
                <a:solidFill>
                  <a:srgbClr val="3F3F3F"/>
                </a:solidFill>
              </a:rPr>
              <a:t>ga</a:t>
            </a:r>
            <a:r>
              <a:rPr lang="en-US" sz="1800" i="1" dirty="0">
                <a:solidFill>
                  <a:srgbClr val="3F3F3F"/>
                </a:solidFill>
              </a:rPr>
              <a:t> ai.” </a:t>
            </a:r>
            <a:r>
              <a:rPr lang="en-US" sz="1800" i="1" u="sng" dirty="0">
                <a:solidFill>
                  <a:schemeClr val="hlink"/>
                </a:solidFill>
                <a:hlinkClick r:id="rId4"/>
              </a:rPr>
              <a:t>https://app.mhpss.net/resource/basic-psychosocial-skills-a-guide-for-covid-</a:t>
            </a:r>
            <a:r>
              <a:rPr lang="en-US" sz="1800" i="1" dirty="0">
                <a:solidFill>
                  <a:srgbClr val="3F3F3F"/>
                </a:solidFill>
              </a:rPr>
              <a:t>19-responders</a:t>
            </a:r>
            <a:endParaRPr lang="en-US" sz="1800" dirty="0">
              <a:solidFill>
                <a:srgbClr val="3F3F3F"/>
              </a:solidFill>
            </a:endParaRPr>
          </a:p>
          <a:p>
            <a:pPr marL="223838" lvl="0" indent="4760">
              <a:buSzPts val="2118"/>
            </a:pPr>
            <a:r>
              <a:rPr lang="en-US" sz="1800" i="1" dirty="0" err="1">
                <a:solidFill>
                  <a:srgbClr val="3F3F3F"/>
                </a:solidFill>
              </a:rPr>
              <a:t>Ndai</a:t>
            </a:r>
            <a:r>
              <a:rPr lang="en-US" sz="1800" i="1" dirty="0">
                <a:solidFill>
                  <a:srgbClr val="3F3F3F"/>
                </a:solidFill>
              </a:rPr>
              <a:t> </a:t>
            </a:r>
            <a:r>
              <a:rPr lang="en-US" sz="1800" i="1" dirty="0" err="1">
                <a:solidFill>
                  <a:srgbClr val="3F3F3F"/>
                </a:solidFill>
              </a:rPr>
              <a:t>htuk</a:t>
            </a:r>
            <a:r>
              <a:rPr lang="en-US" sz="1800" i="1" dirty="0">
                <a:solidFill>
                  <a:srgbClr val="3F3F3F"/>
                </a:solidFill>
              </a:rPr>
              <a:t> </a:t>
            </a:r>
            <a:r>
              <a:rPr lang="en-US" sz="1800" i="1" dirty="0" err="1">
                <a:solidFill>
                  <a:srgbClr val="3F3F3F"/>
                </a:solidFill>
              </a:rPr>
              <a:t>manu</a:t>
            </a:r>
            <a:r>
              <a:rPr lang="en-US" sz="1800" i="1" dirty="0">
                <a:solidFill>
                  <a:srgbClr val="3F3F3F"/>
                </a:solidFill>
              </a:rPr>
              <a:t> </a:t>
            </a:r>
            <a:r>
              <a:rPr lang="en-US" sz="1800" i="1" dirty="0" err="1">
                <a:solidFill>
                  <a:srgbClr val="3F3F3F"/>
                </a:solidFill>
              </a:rPr>
              <a:t>hkra</a:t>
            </a:r>
            <a:r>
              <a:rPr lang="en-US" sz="1800" i="1" dirty="0">
                <a:solidFill>
                  <a:srgbClr val="3F3F3F"/>
                </a:solidFill>
              </a:rPr>
              <a:t> </a:t>
            </a:r>
            <a:r>
              <a:rPr lang="en-US" sz="1800" i="1" dirty="0" err="1">
                <a:solidFill>
                  <a:srgbClr val="3F3F3F"/>
                </a:solidFill>
              </a:rPr>
              <a:t>ga</a:t>
            </a:r>
            <a:r>
              <a:rPr lang="en-US" sz="1800" i="1" dirty="0">
                <a:solidFill>
                  <a:srgbClr val="3F3F3F"/>
                </a:solidFill>
              </a:rPr>
              <a:t> gale </a:t>
            </a:r>
            <a:r>
              <a:rPr lang="en-US" sz="1800" i="1" dirty="0" err="1">
                <a:solidFill>
                  <a:srgbClr val="3F3F3F"/>
                </a:solidFill>
              </a:rPr>
              <a:t>lajang</a:t>
            </a:r>
            <a:r>
              <a:rPr lang="en-US" sz="1800" i="1" dirty="0">
                <a:solidFill>
                  <a:srgbClr val="3F3F3F"/>
                </a:solidFill>
              </a:rPr>
              <a:t> ai </a:t>
            </a:r>
            <a:r>
              <a:rPr lang="en-US" sz="1800" i="1" dirty="0" err="1">
                <a:solidFill>
                  <a:srgbClr val="3F3F3F"/>
                </a:solidFill>
              </a:rPr>
              <a:t>laika</a:t>
            </a:r>
            <a:r>
              <a:rPr lang="en-US" sz="1800" i="1" dirty="0">
                <a:solidFill>
                  <a:srgbClr val="3F3F3F"/>
                </a:solidFill>
              </a:rPr>
              <a:t> </a:t>
            </a:r>
            <a:r>
              <a:rPr lang="en-US" sz="1800" i="1" dirty="0" err="1">
                <a:solidFill>
                  <a:srgbClr val="3F3F3F"/>
                </a:solidFill>
              </a:rPr>
              <a:t>hpe</a:t>
            </a:r>
            <a:r>
              <a:rPr lang="en-US" sz="1800" i="1" dirty="0">
                <a:solidFill>
                  <a:srgbClr val="3F3F3F"/>
                </a:solidFill>
              </a:rPr>
              <a:t> </a:t>
            </a:r>
            <a:r>
              <a:rPr lang="en-US" sz="1800" i="1" dirty="0" err="1">
                <a:solidFill>
                  <a:srgbClr val="3F3F3F"/>
                </a:solidFill>
              </a:rPr>
              <a:t>madung</a:t>
            </a:r>
            <a:r>
              <a:rPr lang="en-US" sz="1800" i="1" dirty="0">
                <a:solidFill>
                  <a:srgbClr val="3F3F3F"/>
                </a:solidFill>
              </a:rPr>
              <a:t>  </a:t>
            </a:r>
            <a:r>
              <a:rPr lang="en-US" sz="1800" i="1" dirty="0" err="1">
                <a:solidFill>
                  <a:srgbClr val="3F3F3F"/>
                </a:solidFill>
              </a:rPr>
              <a:t>ka</a:t>
            </a:r>
            <a:r>
              <a:rPr lang="en-US" sz="1800" i="1" dirty="0">
                <a:solidFill>
                  <a:srgbClr val="3F3F3F"/>
                </a:solidFill>
              </a:rPr>
              <a:t> </a:t>
            </a:r>
            <a:r>
              <a:rPr lang="en-US" sz="1800" i="1" dirty="0" err="1">
                <a:solidFill>
                  <a:srgbClr val="3F3F3F"/>
                </a:solidFill>
              </a:rPr>
              <a:t>shapraw</a:t>
            </a:r>
            <a:r>
              <a:rPr lang="en-US" sz="1800" i="1" dirty="0">
                <a:solidFill>
                  <a:srgbClr val="3F3F3F"/>
                </a:solidFill>
              </a:rPr>
              <a:t> da ai </a:t>
            </a:r>
            <a:r>
              <a:rPr lang="en-US" sz="1800" i="1" dirty="0" err="1">
                <a:solidFill>
                  <a:srgbClr val="3F3F3F"/>
                </a:solidFill>
              </a:rPr>
              <a:t>hte</a:t>
            </a:r>
            <a:r>
              <a:rPr lang="en-US" sz="1800" i="1" dirty="0">
                <a:solidFill>
                  <a:srgbClr val="3F3F3F"/>
                </a:solidFill>
              </a:rPr>
              <a:t> </a:t>
            </a:r>
            <a:r>
              <a:rPr lang="en-US" sz="1800" i="1" dirty="0" err="1">
                <a:solidFill>
                  <a:srgbClr val="3F3F3F"/>
                </a:solidFill>
              </a:rPr>
              <a:t>matut</a:t>
            </a:r>
            <a:r>
              <a:rPr lang="en-US" sz="1800" i="1" dirty="0">
                <a:solidFill>
                  <a:srgbClr val="3F3F3F"/>
                </a:solidFill>
              </a:rPr>
              <a:t> n-</a:t>
            </a:r>
            <a:r>
              <a:rPr lang="en-US" sz="1800" i="1" dirty="0" err="1">
                <a:solidFill>
                  <a:srgbClr val="3F3F3F"/>
                </a:solidFill>
              </a:rPr>
              <a:t>na</a:t>
            </a:r>
            <a:r>
              <a:rPr lang="en-US" sz="1800" i="1" dirty="0">
                <a:solidFill>
                  <a:srgbClr val="3F3F3F"/>
                </a:solidFill>
              </a:rPr>
              <a:t> </a:t>
            </a:r>
            <a:r>
              <a:rPr lang="en-US" sz="1800" i="1" dirty="0" err="1">
                <a:solidFill>
                  <a:srgbClr val="3F3F3F"/>
                </a:solidFill>
              </a:rPr>
              <a:t>bai</a:t>
            </a:r>
            <a:r>
              <a:rPr lang="en-US" sz="1800" i="1" dirty="0">
                <a:solidFill>
                  <a:srgbClr val="3F3F3F"/>
                </a:solidFill>
              </a:rPr>
              <a:t> </a:t>
            </a:r>
            <a:r>
              <a:rPr lang="en-US" sz="1800" i="1" dirty="0" err="1">
                <a:solidFill>
                  <a:srgbClr val="3F3F3F"/>
                </a:solidFill>
              </a:rPr>
              <a:t>lajang</a:t>
            </a:r>
            <a:r>
              <a:rPr lang="en-US" sz="1800" i="1" dirty="0">
                <a:solidFill>
                  <a:srgbClr val="3F3F3F"/>
                </a:solidFill>
              </a:rPr>
              <a:t> ai </a:t>
            </a:r>
            <a:r>
              <a:rPr lang="en-US" sz="1800" i="1" dirty="0" err="1">
                <a:solidFill>
                  <a:srgbClr val="3F3F3F"/>
                </a:solidFill>
              </a:rPr>
              <a:t>ni</a:t>
            </a:r>
            <a:r>
              <a:rPr lang="en-US" sz="1800" i="1" dirty="0">
                <a:solidFill>
                  <a:srgbClr val="3F3F3F"/>
                </a:solidFill>
              </a:rPr>
              <a:t> a </a:t>
            </a:r>
            <a:r>
              <a:rPr lang="en-US" sz="1800" i="1" dirty="0" err="1">
                <a:solidFill>
                  <a:srgbClr val="3F3F3F"/>
                </a:solidFill>
              </a:rPr>
              <a:t>matu</a:t>
            </a:r>
            <a:r>
              <a:rPr lang="en-US" sz="1800" i="1" dirty="0">
                <a:solidFill>
                  <a:srgbClr val="3F3F3F"/>
                </a:solidFill>
              </a:rPr>
              <a:t> </a:t>
            </a:r>
            <a:r>
              <a:rPr lang="en-US" sz="1800" i="1" dirty="0" err="1">
                <a:solidFill>
                  <a:srgbClr val="3F3F3F"/>
                </a:solidFill>
              </a:rPr>
              <a:t>ahkang</a:t>
            </a:r>
            <a:r>
              <a:rPr lang="en-US" sz="1800" i="1" dirty="0">
                <a:solidFill>
                  <a:srgbClr val="3F3F3F"/>
                </a:solidFill>
              </a:rPr>
              <a:t> </a:t>
            </a:r>
            <a:r>
              <a:rPr lang="en-US" sz="1800" i="1" dirty="0" err="1">
                <a:solidFill>
                  <a:srgbClr val="3F3F3F"/>
                </a:solidFill>
              </a:rPr>
              <a:t>lakmat</a:t>
            </a:r>
            <a:r>
              <a:rPr lang="en-US" sz="1800" i="1" dirty="0">
                <a:solidFill>
                  <a:srgbClr val="3F3F3F"/>
                </a:solidFill>
              </a:rPr>
              <a:t> ( </a:t>
            </a:r>
            <a:r>
              <a:rPr lang="en-US" sz="1800" i="1" dirty="0" err="1">
                <a:solidFill>
                  <a:srgbClr val="3F3F3F"/>
                </a:solidFill>
              </a:rPr>
              <a:t>Licence</a:t>
            </a:r>
            <a:r>
              <a:rPr lang="en-US" sz="1800" i="1" dirty="0">
                <a:solidFill>
                  <a:srgbClr val="3F3F3F"/>
                </a:solidFill>
              </a:rPr>
              <a:t> ) </a:t>
            </a:r>
            <a:r>
              <a:rPr lang="en-US" sz="1800" i="1" dirty="0" err="1">
                <a:solidFill>
                  <a:srgbClr val="3F3F3F"/>
                </a:solidFill>
              </a:rPr>
              <a:t>hte</a:t>
            </a:r>
            <a:r>
              <a:rPr lang="en-US" sz="1800" i="1" dirty="0">
                <a:solidFill>
                  <a:srgbClr val="3F3F3F"/>
                </a:solidFill>
              </a:rPr>
              <a:t> bung ai </a:t>
            </a:r>
            <a:r>
              <a:rPr lang="en-US" sz="1800" i="1" dirty="0" err="1">
                <a:solidFill>
                  <a:srgbClr val="3F3F3F"/>
                </a:solidFill>
              </a:rPr>
              <a:t>lakmat</a:t>
            </a:r>
            <a:r>
              <a:rPr lang="en-US" sz="1800" i="1" dirty="0">
                <a:solidFill>
                  <a:srgbClr val="3F3F3F"/>
                </a:solidFill>
              </a:rPr>
              <a:t> ( </a:t>
            </a:r>
            <a:r>
              <a:rPr lang="en-US" sz="1800" i="1" dirty="0" err="1">
                <a:solidFill>
                  <a:srgbClr val="3F3F3F"/>
                </a:solidFill>
              </a:rPr>
              <a:t>Licence</a:t>
            </a:r>
            <a:r>
              <a:rPr lang="en-US" sz="1800" i="1" dirty="0">
                <a:solidFill>
                  <a:srgbClr val="3F3F3F"/>
                </a:solidFill>
              </a:rPr>
              <a:t> ) </a:t>
            </a:r>
            <a:r>
              <a:rPr lang="en-US" sz="1800" i="1" dirty="0" err="1">
                <a:solidFill>
                  <a:srgbClr val="3F3F3F"/>
                </a:solidFill>
              </a:rPr>
              <a:t>hte</a:t>
            </a:r>
            <a:r>
              <a:rPr lang="en-US" sz="1800" i="1" dirty="0">
                <a:solidFill>
                  <a:srgbClr val="3F3F3F"/>
                </a:solidFill>
              </a:rPr>
              <a:t> </a:t>
            </a:r>
            <a:r>
              <a:rPr lang="en-US" sz="1800" i="1" dirty="0" err="1">
                <a:solidFill>
                  <a:srgbClr val="3F3F3F"/>
                </a:solidFill>
              </a:rPr>
              <a:t>sha</a:t>
            </a:r>
            <a:r>
              <a:rPr lang="en-US" sz="1800" i="1" dirty="0">
                <a:solidFill>
                  <a:srgbClr val="3F3F3F"/>
                </a:solidFill>
              </a:rPr>
              <a:t> </a:t>
            </a:r>
            <a:r>
              <a:rPr lang="en-US" sz="1800" i="1" dirty="0" err="1">
                <a:solidFill>
                  <a:srgbClr val="3F3F3F"/>
                </a:solidFill>
              </a:rPr>
              <a:t>ka</a:t>
            </a:r>
            <a:r>
              <a:rPr lang="en-US" sz="1800" i="1" dirty="0">
                <a:solidFill>
                  <a:srgbClr val="3F3F3F"/>
                </a:solidFill>
              </a:rPr>
              <a:t> </a:t>
            </a:r>
            <a:r>
              <a:rPr lang="en-US" sz="1800" i="1" dirty="0" err="1">
                <a:solidFill>
                  <a:srgbClr val="3F3F3F"/>
                </a:solidFill>
              </a:rPr>
              <a:t>shapraw</a:t>
            </a:r>
            <a:r>
              <a:rPr lang="en-US" sz="1800" i="1" dirty="0">
                <a:solidFill>
                  <a:srgbClr val="3F3F3F"/>
                </a:solidFill>
              </a:rPr>
              <a:t> </a:t>
            </a:r>
            <a:r>
              <a:rPr lang="en-US" sz="1800" i="1" dirty="0" err="1">
                <a:solidFill>
                  <a:srgbClr val="3F3F3F"/>
                </a:solidFill>
              </a:rPr>
              <a:t>ga</a:t>
            </a:r>
            <a:r>
              <a:rPr lang="en-US" sz="1800" i="1" dirty="0">
                <a:solidFill>
                  <a:srgbClr val="3F3F3F"/>
                </a:solidFill>
              </a:rPr>
              <a:t> ai. CC BY-NC-SA 3.0 IGO </a:t>
            </a:r>
            <a:r>
              <a:rPr lang="en-US" sz="1800" i="1" dirty="0"/>
              <a:t>(</a:t>
            </a:r>
            <a:r>
              <a:rPr lang="en-US" sz="1800" i="1" u="sng" dirty="0">
                <a:solidFill>
                  <a:schemeClr val="hlink"/>
                </a:solidFill>
                <a:hlinkClick r:id="rId5"/>
              </a:rPr>
              <a:t>https://creativecommons.org/licenses/by-nc-sa/3.0/</a:t>
            </a:r>
            <a:r>
              <a:rPr lang="en-US" sz="1800" i="1" dirty="0"/>
              <a:t>)</a:t>
            </a:r>
            <a:endParaRPr lang="en-US" sz="1800" dirty="0"/>
          </a:p>
          <a:p>
            <a:pPr marL="223838" lvl="0" indent="4760">
              <a:buSzPts val="2118"/>
            </a:pPr>
            <a:r>
              <a:rPr lang="en-US" sz="1800" i="1" dirty="0" err="1">
                <a:solidFill>
                  <a:srgbClr val="3F3F3F"/>
                </a:solidFill>
              </a:rPr>
              <a:t>Ndai</a:t>
            </a:r>
            <a:r>
              <a:rPr lang="en-US" sz="1800" i="1" dirty="0">
                <a:solidFill>
                  <a:srgbClr val="3F3F3F"/>
                </a:solidFill>
              </a:rPr>
              <a:t> </a:t>
            </a:r>
            <a:r>
              <a:rPr lang="en-US" sz="1800" i="1" dirty="0" err="1">
                <a:solidFill>
                  <a:srgbClr val="3F3F3F"/>
                </a:solidFill>
              </a:rPr>
              <a:t>sharin</a:t>
            </a:r>
            <a:r>
              <a:rPr lang="en-US" sz="1800" i="1" dirty="0">
                <a:solidFill>
                  <a:srgbClr val="3F3F3F"/>
                </a:solidFill>
              </a:rPr>
              <a:t> </a:t>
            </a:r>
            <a:r>
              <a:rPr lang="en-US" sz="1800" i="1" dirty="0" err="1">
                <a:solidFill>
                  <a:srgbClr val="3F3F3F"/>
                </a:solidFill>
              </a:rPr>
              <a:t>hpawng</a:t>
            </a:r>
            <a:r>
              <a:rPr lang="en-US" sz="1800" i="1" dirty="0">
                <a:solidFill>
                  <a:srgbClr val="3F3F3F"/>
                </a:solidFill>
              </a:rPr>
              <a:t> a </a:t>
            </a:r>
            <a:r>
              <a:rPr lang="en-US" sz="1800" i="1" dirty="0" err="1">
                <a:solidFill>
                  <a:srgbClr val="3F3F3F"/>
                </a:solidFill>
              </a:rPr>
              <a:t>matu</a:t>
            </a:r>
            <a:r>
              <a:rPr lang="en-US" sz="1800" i="1" dirty="0">
                <a:solidFill>
                  <a:srgbClr val="3F3F3F"/>
                </a:solidFill>
              </a:rPr>
              <a:t> </a:t>
            </a:r>
            <a:r>
              <a:rPr lang="en-US" sz="1800" i="1" dirty="0" err="1">
                <a:solidFill>
                  <a:srgbClr val="3F3F3F"/>
                </a:solidFill>
              </a:rPr>
              <a:t>sumla</a:t>
            </a:r>
            <a:r>
              <a:rPr lang="en-US" sz="1800" i="1" dirty="0">
                <a:solidFill>
                  <a:srgbClr val="3F3F3F"/>
                </a:solidFill>
              </a:rPr>
              <a:t> </a:t>
            </a:r>
            <a:r>
              <a:rPr lang="en-US" sz="1800" i="1" dirty="0" err="1">
                <a:solidFill>
                  <a:srgbClr val="3F3F3F"/>
                </a:solidFill>
              </a:rPr>
              <a:t>ni</a:t>
            </a:r>
            <a:r>
              <a:rPr lang="en-US" sz="1800" i="1" dirty="0">
                <a:solidFill>
                  <a:srgbClr val="3F3F3F"/>
                </a:solidFill>
              </a:rPr>
              <a:t> </a:t>
            </a:r>
            <a:r>
              <a:rPr lang="en-US" sz="1800" i="1" dirty="0" err="1">
                <a:solidFill>
                  <a:srgbClr val="3F3F3F"/>
                </a:solidFill>
              </a:rPr>
              <a:t>hpe</a:t>
            </a:r>
            <a:r>
              <a:rPr lang="en-US" sz="1800" i="1" dirty="0">
                <a:solidFill>
                  <a:srgbClr val="3F3F3F"/>
                </a:solidFill>
              </a:rPr>
              <a:t> UNFPA (Myanmar) </a:t>
            </a:r>
            <a:r>
              <a:rPr lang="en-US" sz="1800" i="1" dirty="0" err="1">
                <a:solidFill>
                  <a:srgbClr val="3F3F3F"/>
                </a:solidFill>
              </a:rPr>
              <a:t>kaw</a:t>
            </a:r>
            <a:r>
              <a:rPr lang="en-US" sz="1800" i="1" dirty="0">
                <a:solidFill>
                  <a:srgbClr val="3F3F3F"/>
                </a:solidFill>
              </a:rPr>
              <a:t> </a:t>
            </a:r>
            <a:r>
              <a:rPr lang="en-US" sz="1800" i="1" dirty="0" err="1">
                <a:solidFill>
                  <a:srgbClr val="3F3F3F"/>
                </a:solidFill>
              </a:rPr>
              <a:t>na</a:t>
            </a:r>
            <a:r>
              <a:rPr lang="en-US" sz="1800" i="1" dirty="0">
                <a:solidFill>
                  <a:srgbClr val="3F3F3F"/>
                </a:solidFill>
              </a:rPr>
              <a:t> jaw </a:t>
            </a:r>
            <a:r>
              <a:rPr lang="en-US" sz="1800" i="1" dirty="0" err="1">
                <a:solidFill>
                  <a:srgbClr val="3F3F3F"/>
                </a:solidFill>
              </a:rPr>
              <a:t>ya</a:t>
            </a:r>
            <a:r>
              <a:rPr lang="en-US" sz="1800" i="1" dirty="0">
                <a:solidFill>
                  <a:srgbClr val="3F3F3F"/>
                </a:solidFill>
              </a:rPr>
              <a:t> ai.</a:t>
            </a:r>
            <a:endParaRPr lang="en-US" sz="1800" dirty="0">
              <a:solidFill>
                <a:srgbClr val="3F3F3F"/>
              </a:solidFill>
            </a:endParaRPr>
          </a:p>
        </p:txBody>
      </p:sp>
      <p:pic>
        <p:nvPicPr>
          <p:cNvPr id="54" name="Google Shape;54;p65" descr="A picture containing logo&#10;&#10;Description automatically generated"/>
          <p:cNvPicPr preferRelativeResize="0"/>
          <p:nvPr/>
        </p:nvPicPr>
        <p:blipFill rotWithShape="1">
          <a:blip r:embed="rId6">
            <a:alphaModFix/>
          </a:blip>
          <a:srcRect/>
          <a:stretch/>
        </p:blipFill>
        <p:spPr>
          <a:xfrm>
            <a:off x="10234748" y="5859585"/>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0"/>
        <p:cNvGrpSpPr/>
        <p:nvPr/>
      </p:nvGrpSpPr>
      <p:grpSpPr>
        <a:xfrm>
          <a:off x="0" y="0"/>
          <a:ext cx="0" cy="0"/>
          <a:chOff x="0" y="0"/>
          <a:chExt cx="0" cy="0"/>
        </a:xfrm>
      </p:grpSpPr>
      <p:sp>
        <p:nvSpPr>
          <p:cNvPr id="221" name="Google Shape;221;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3" name="Google Shape;223;p20"/>
          <p:cNvSpPr/>
          <p:nvPr/>
        </p:nvSpPr>
        <p:spPr>
          <a:xfrm>
            <a:off x="918491" y="2416767"/>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EF8A4"/>
          </a:solidFill>
          <a:ln w="38100" cap="rnd" cmpd="sng">
            <a:solidFill>
              <a:srgbClr val="FEF8A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4" name="Google Shape;224;p20" descr="A couple of people that are standing in the dark&#10;&#10;Description automatically generated"/>
          <p:cNvPicPr preferRelativeResize="0"/>
          <p:nvPr/>
        </p:nvPicPr>
        <p:blipFill rotWithShape="1">
          <a:blip r:embed="rId3">
            <a:alphaModFix/>
          </a:blip>
          <a:srcRect l="28515" r="453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25" name="Google Shape;225;p20"/>
          <p:cNvSpPr txBox="1"/>
          <p:nvPr/>
        </p:nvSpPr>
        <p:spPr>
          <a:xfrm>
            <a:off x="270881" y="2883826"/>
            <a:ext cx="5039295" cy="3138622"/>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2000"/>
              <a:buFont typeface="Arial"/>
              <a:buNone/>
            </a:pPr>
            <a:r>
              <a:rPr lang="en-US" sz="2400" b="0" i="0" u="none" strike="noStrike" cap="none" dirty="0" err="1" smtClean="0">
                <a:solidFill>
                  <a:schemeClr val="dk1"/>
                </a:solidFill>
                <a:latin typeface="Arial"/>
                <a:ea typeface="Arial"/>
                <a:cs typeface="Arial"/>
                <a:sym typeface="Arial"/>
              </a:rPr>
              <a:t>Hkaja</a:t>
            </a:r>
            <a:r>
              <a:rPr lang="en-US" sz="2400" b="0" i="0" u="none" strike="noStrike" cap="none" dirty="0" smtClean="0">
                <a:solidFill>
                  <a:schemeClr val="dk1"/>
                </a:solidFill>
                <a:latin typeface="Arial"/>
                <a:ea typeface="Arial"/>
                <a:cs typeface="Arial"/>
                <a:sym typeface="Arial"/>
              </a:rPr>
              <a:t> lam </a:t>
            </a:r>
            <a:r>
              <a:rPr lang="en-US" sz="2400" b="0" i="0" u="none" strike="noStrike" cap="none" dirty="0" err="1" smtClean="0">
                <a:solidFill>
                  <a:schemeClr val="dk1"/>
                </a:solidFill>
                <a:latin typeface="Arial"/>
                <a:ea typeface="Arial"/>
                <a:cs typeface="Arial"/>
                <a:sym typeface="Arial"/>
              </a:rPr>
              <a:t>hte</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seng</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ai</a:t>
            </a:r>
            <a:r>
              <a:rPr lang="en-US" sz="2400" b="0" i="0" u="none" strike="noStrike" cap="none" dirty="0" smtClean="0">
                <a:solidFill>
                  <a:schemeClr val="dk1"/>
                </a:solidFill>
                <a:latin typeface="Arial"/>
                <a:ea typeface="Arial"/>
                <a:cs typeface="Arial"/>
                <a:sym typeface="Arial"/>
              </a:rPr>
              <a:t> shaman </a:t>
            </a:r>
            <a:r>
              <a:rPr lang="en-US" sz="2400" b="0" i="0" u="none" strike="noStrike" cap="none" dirty="0" err="1" smtClean="0">
                <a:solidFill>
                  <a:schemeClr val="dk1"/>
                </a:solidFill>
                <a:latin typeface="Arial"/>
                <a:ea typeface="Arial"/>
                <a:cs typeface="Arial"/>
                <a:sym typeface="Arial"/>
              </a:rPr>
              <a:t>shakyang</a:t>
            </a:r>
            <a:r>
              <a:rPr lang="en-US" sz="2400" b="0" i="0" u="none" strike="noStrike" cap="none" dirty="0" smtClean="0">
                <a:solidFill>
                  <a:schemeClr val="dk1"/>
                </a:solidFill>
                <a:latin typeface="Arial"/>
                <a:ea typeface="Arial"/>
                <a:cs typeface="Arial"/>
                <a:sym typeface="Arial"/>
              </a:rPr>
              <a:t> lam </a:t>
            </a:r>
            <a:r>
              <a:rPr lang="en-US" sz="2400" b="0" i="0" u="none" strike="noStrike" cap="none" dirty="0" err="1" smtClean="0">
                <a:solidFill>
                  <a:schemeClr val="dk1"/>
                </a:solidFill>
                <a:latin typeface="Arial"/>
                <a:ea typeface="Arial"/>
                <a:cs typeface="Arial"/>
                <a:sym typeface="Arial"/>
              </a:rPr>
              <a:t>galaw</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na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matu</a:t>
            </a:r>
            <a:r>
              <a:rPr lang="en-US" sz="2400" b="0" i="0" u="none" strike="noStrike" cap="none" dirty="0" smtClean="0">
                <a:solidFill>
                  <a:schemeClr val="dk1"/>
                </a:solidFill>
                <a:latin typeface="Arial"/>
                <a:ea typeface="Arial"/>
                <a:cs typeface="Arial"/>
                <a:sym typeface="Arial"/>
              </a:rPr>
              <a:t> </a:t>
            </a:r>
            <a:r>
              <a:rPr lang="en-US" sz="2400" dirty="0" err="1" smtClean="0">
                <a:solidFill>
                  <a:schemeClr val="dk1"/>
                </a:solidFill>
              </a:rPr>
              <a:t>hte</a:t>
            </a:r>
            <a:r>
              <a:rPr lang="en-US" sz="2400" dirty="0" smtClean="0">
                <a:solidFill>
                  <a:schemeClr val="dk1"/>
                </a:solidFill>
              </a:rPr>
              <a:t> </a:t>
            </a:r>
            <a:r>
              <a:rPr lang="en-US" sz="2400" dirty="0" err="1" smtClean="0">
                <a:solidFill>
                  <a:schemeClr val="dk1"/>
                </a:solidFill>
              </a:rPr>
              <a:t>hkamja</a:t>
            </a:r>
            <a:r>
              <a:rPr lang="en-US" sz="2400" dirty="0" smtClean="0">
                <a:solidFill>
                  <a:schemeClr val="dk1"/>
                </a:solidFill>
              </a:rPr>
              <a:t> lam </a:t>
            </a:r>
            <a:r>
              <a:rPr lang="en-US" sz="2400" dirty="0" err="1" smtClean="0">
                <a:solidFill>
                  <a:schemeClr val="dk1"/>
                </a:solidFill>
              </a:rPr>
              <a:t>hpe</a:t>
            </a:r>
            <a:r>
              <a:rPr lang="en-US" sz="2400" dirty="0" smtClean="0">
                <a:solidFill>
                  <a:schemeClr val="dk1"/>
                </a:solidFill>
              </a:rPr>
              <a:t> </a:t>
            </a:r>
            <a:r>
              <a:rPr lang="en-US" sz="2400" dirty="0" err="1" smtClean="0">
                <a:solidFill>
                  <a:schemeClr val="dk1"/>
                </a:solidFill>
              </a:rPr>
              <a:t>dingbai</a:t>
            </a:r>
            <a:r>
              <a:rPr lang="en-US" sz="2400" dirty="0" smtClean="0">
                <a:solidFill>
                  <a:schemeClr val="dk1"/>
                </a:solidFill>
              </a:rPr>
              <a:t> </a:t>
            </a:r>
            <a:r>
              <a:rPr lang="en-US" sz="2400" dirty="0" err="1" smtClean="0">
                <a:solidFill>
                  <a:schemeClr val="dk1"/>
                </a:solidFill>
              </a:rPr>
              <a:t>dingna</a:t>
            </a:r>
            <a:r>
              <a:rPr lang="en-US" sz="2400" dirty="0" smtClean="0">
                <a:solidFill>
                  <a:schemeClr val="dk1"/>
                </a:solidFill>
              </a:rPr>
              <a:t> jaw </a:t>
            </a:r>
            <a:r>
              <a:rPr lang="en-US" sz="2400" dirty="0" err="1" smtClean="0">
                <a:solidFill>
                  <a:schemeClr val="dk1"/>
                </a:solidFill>
              </a:rPr>
              <a:t>ai</a:t>
            </a:r>
            <a:r>
              <a:rPr lang="en-US" sz="2400" dirty="0" smtClean="0">
                <a:solidFill>
                  <a:schemeClr val="dk1"/>
                </a:solidFill>
              </a:rPr>
              <a:t> sat </a:t>
            </a:r>
            <a:r>
              <a:rPr lang="en-US" sz="2400" dirty="0" err="1" smtClean="0">
                <a:solidFill>
                  <a:schemeClr val="dk1"/>
                </a:solidFill>
              </a:rPr>
              <a:t>lawat</a:t>
            </a:r>
            <a:r>
              <a:rPr lang="en-US" sz="2400" dirty="0" smtClean="0">
                <a:solidFill>
                  <a:schemeClr val="dk1"/>
                </a:solidFill>
              </a:rPr>
              <a:t>( </a:t>
            </a:r>
            <a:r>
              <a:rPr lang="en-US" sz="2400" dirty="0" err="1" smtClean="0">
                <a:solidFill>
                  <a:schemeClr val="dk1"/>
                </a:solidFill>
              </a:rPr>
              <a:t>tsa</a:t>
            </a:r>
            <a:r>
              <a:rPr lang="en-US" sz="2400" dirty="0" smtClean="0">
                <a:solidFill>
                  <a:schemeClr val="dk1"/>
                </a:solidFill>
              </a:rPr>
              <a:t>, </a:t>
            </a:r>
            <a:r>
              <a:rPr lang="en-US" sz="2400" dirty="0" err="1" smtClean="0">
                <a:solidFill>
                  <a:schemeClr val="dk1"/>
                </a:solidFill>
              </a:rPr>
              <a:t>hka</a:t>
            </a:r>
            <a:r>
              <a:rPr lang="en-US" sz="2400" dirty="0" smtClean="0">
                <a:solidFill>
                  <a:schemeClr val="dk1"/>
                </a:solidFill>
              </a:rPr>
              <a:t> </a:t>
            </a:r>
            <a:r>
              <a:rPr lang="en-US" sz="2400" dirty="0" err="1" smtClean="0">
                <a:solidFill>
                  <a:schemeClr val="dk1"/>
                </a:solidFill>
              </a:rPr>
              <a:t>yawm</a:t>
            </a:r>
            <a:r>
              <a:rPr lang="en-US" sz="2400" dirty="0" smtClean="0">
                <a:solidFill>
                  <a:schemeClr val="dk1"/>
                </a:solidFill>
              </a:rPr>
              <a:t>) n-</a:t>
            </a:r>
            <a:r>
              <a:rPr lang="en-US" sz="2400" dirty="0" err="1" smtClean="0">
                <a:solidFill>
                  <a:schemeClr val="dk1"/>
                </a:solidFill>
              </a:rPr>
              <a:t>galaw</a:t>
            </a:r>
            <a:r>
              <a:rPr lang="en-US" sz="2400" dirty="0" smtClean="0">
                <a:solidFill>
                  <a:schemeClr val="dk1"/>
                </a:solidFill>
              </a:rPr>
              <a:t> </a:t>
            </a:r>
            <a:r>
              <a:rPr lang="en-US" sz="2400" dirty="0" err="1" smtClean="0">
                <a:solidFill>
                  <a:schemeClr val="dk1"/>
                </a:solidFill>
              </a:rPr>
              <a:t>na</a:t>
            </a:r>
            <a:r>
              <a:rPr lang="en-US" sz="2400" dirty="0" smtClean="0">
                <a:solidFill>
                  <a:schemeClr val="dk1"/>
                </a:solidFill>
              </a:rPr>
              <a:t> </a:t>
            </a:r>
            <a:r>
              <a:rPr lang="en-US" sz="2400" dirty="0" err="1" smtClean="0">
                <a:solidFill>
                  <a:schemeClr val="dk1"/>
                </a:solidFill>
              </a:rPr>
              <a:t>matu</a:t>
            </a:r>
            <a:r>
              <a:rPr lang="en-US" sz="2400" dirty="0">
                <a:solidFill>
                  <a:schemeClr val="dk1"/>
                </a:solidFill>
              </a:rPr>
              <a:t> </a:t>
            </a:r>
            <a:r>
              <a:rPr lang="en-US" sz="2400" dirty="0" smtClean="0">
                <a:solidFill>
                  <a:schemeClr val="dk1"/>
                </a:solidFill>
              </a:rPr>
              <a:t>n-gun jaw </a:t>
            </a:r>
            <a:r>
              <a:rPr lang="en-US" sz="2400" dirty="0" err="1" smtClean="0">
                <a:solidFill>
                  <a:schemeClr val="dk1"/>
                </a:solidFill>
              </a:rPr>
              <a:t>ga</a:t>
            </a:r>
            <a:r>
              <a:rPr lang="en-US" sz="2400" dirty="0" smtClean="0">
                <a:solidFill>
                  <a:schemeClr val="dk1"/>
                </a:solidFill>
              </a:rPr>
              <a:t> </a:t>
            </a:r>
            <a:r>
              <a:rPr lang="en-US" sz="2400" dirty="0" err="1" smtClean="0">
                <a:solidFill>
                  <a:schemeClr val="dk1"/>
                </a:solidFill>
              </a:rPr>
              <a:t>tsun</a:t>
            </a:r>
            <a:r>
              <a:rPr lang="en-US" sz="2400" dirty="0" smtClean="0">
                <a:solidFill>
                  <a:schemeClr val="dk1"/>
                </a:solidFill>
              </a:rPr>
              <a:t> </a:t>
            </a:r>
            <a:r>
              <a:rPr lang="en-US" sz="2400" dirty="0" err="1" smtClean="0">
                <a:solidFill>
                  <a:schemeClr val="dk1"/>
                </a:solidFill>
              </a:rPr>
              <a:t>ya</a:t>
            </a:r>
            <a:r>
              <a:rPr lang="en-US" sz="2400" dirty="0" smtClean="0">
                <a:solidFill>
                  <a:schemeClr val="dk1"/>
                </a:solidFill>
              </a:rPr>
              <a:t> </a:t>
            </a:r>
            <a:r>
              <a:rPr lang="en-US" sz="2400" dirty="0" err="1" smtClean="0">
                <a:solidFill>
                  <a:schemeClr val="dk1"/>
                </a:solidFill>
              </a:rPr>
              <a:t>mai</a:t>
            </a:r>
            <a:r>
              <a:rPr lang="en-US" sz="2400" dirty="0" smtClean="0">
                <a:solidFill>
                  <a:schemeClr val="dk1"/>
                </a:solidFill>
              </a:rPr>
              <a:t> </a:t>
            </a:r>
            <a:r>
              <a:rPr lang="en-US" sz="2400" dirty="0" err="1" smtClean="0">
                <a:solidFill>
                  <a:schemeClr val="dk1"/>
                </a:solidFill>
              </a:rPr>
              <a:t>ai</a:t>
            </a:r>
            <a:r>
              <a:rPr lang="en-US" sz="2400" dirty="0" smtClean="0">
                <a:solidFill>
                  <a:schemeClr val="dk1"/>
                </a:solidFill>
              </a:rPr>
              <a:t> .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fade">
                                      <p:cBhvr>
                                        <p:cTn id="7" dur="500"/>
                                        <p:tgtEl>
                                          <p:spTgt spid="2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1"/>
          <p:cNvSpPr/>
          <p:nvPr/>
        </p:nvSpPr>
        <p:spPr>
          <a:xfrm>
            <a:off x="493776" y="3502152"/>
            <a:ext cx="11210544" cy="1124712"/>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1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32" name="Google Shape;232;p21"/>
          <p:cNvSpPr/>
          <p:nvPr/>
        </p:nvSpPr>
        <p:spPr>
          <a:xfrm>
            <a:off x="935736" y="0"/>
            <a:ext cx="10515600" cy="1435608"/>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5500"/>
              <a:buFont typeface="Arial"/>
              <a:buNone/>
            </a:pPr>
            <a:endParaRPr sz="3600" b="0" i="0" u="none" strike="noStrike" cap="none">
              <a:solidFill>
                <a:schemeClr val="dk1"/>
              </a:solidFill>
              <a:latin typeface="Arial"/>
              <a:ea typeface="Arial"/>
              <a:cs typeface="Arial"/>
              <a:sym typeface="Arial"/>
            </a:endParaRPr>
          </a:p>
        </p:txBody>
      </p:sp>
      <p:sp>
        <p:nvSpPr>
          <p:cNvPr id="233" name="Google Shape;233;p21"/>
          <p:cNvSpPr/>
          <p:nvPr/>
        </p:nvSpPr>
        <p:spPr>
          <a:xfrm>
            <a:off x="841248" y="1895856"/>
            <a:ext cx="10515600" cy="1435608"/>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5500"/>
              <a:buFont typeface="Arial"/>
              <a:buNone/>
            </a:pPr>
            <a:r>
              <a:rPr lang="en-US" sz="3200" b="1" i="0" u="none" strike="noStrike" cap="none" dirty="0" err="1" smtClean="0">
                <a:solidFill>
                  <a:schemeClr val="dk1"/>
                </a:solidFill>
                <a:latin typeface="Arial"/>
                <a:ea typeface="Arial"/>
                <a:cs typeface="Arial"/>
                <a:sym typeface="Arial"/>
              </a:rPr>
              <a:t>Grau</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mai</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kaja</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ai</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myit</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hkam</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sha</a:t>
            </a:r>
            <a:r>
              <a:rPr lang="en-US" sz="3200" b="1" i="0" u="none" strike="noStrike" cap="none" dirty="0" smtClean="0">
                <a:solidFill>
                  <a:schemeClr val="dk1"/>
                </a:solidFill>
                <a:latin typeface="Arial"/>
                <a:ea typeface="Arial"/>
                <a:cs typeface="Arial"/>
                <a:sym typeface="Arial"/>
              </a:rPr>
              <a:t> lam a </a:t>
            </a:r>
            <a:r>
              <a:rPr lang="en-US" sz="3200" b="1" i="0" u="none" strike="noStrike" cap="none" dirty="0" err="1" smtClean="0">
                <a:solidFill>
                  <a:schemeClr val="dk1"/>
                </a:solidFill>
                <a:latin typeface="Arial"/>
                <a:ea typeface="Arial"/>
                <a:cs typeface="Arial"/>
                <a:sym typeface="Arial"/>
              </a:rPr>
              <a:t>matu</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shakut</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yu</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mai</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ai</a:t>
            </a:r>
            <a:r>
              <a:rPr lang="en-US" sz="3200" b="1" i="0" u="none" strike="noStrike" cap="none" dirty="0" smtClean="0">
                <a:solidFill>
                  <a:schemeClr val="dk1"/>
                </a:solidFill>
                <a:latin typeface="Arial"/>
                <a:ea typeface="Arial"/>
                <a:cs typeface="Arial"/>
                <a:sym typeface="Arial"/>
              </a:rPr>
              <a:t> lam </a:t>
            </a:r>
            <a:r>
              <a:rPr lang="en-US" sz="3200" b="1" i="0" u="none" strike="noStrike" cap="none" dirty="0" err="1" smtClean="0">
                <a:solidFill>
                  <a:schemeClr val="dk1"/>
                </a:solidFill>
                <a:latin typeface="Arial"/>
                <a:ea typeface="Arial"/>
                <a:cs typeface="Arial"/>
                <a:sym typeface="Arial"/>
              </a:rPr>
              <a:t>nkau</a:t>
            </a:r>
            <a:r>
              <a:rPr lang="en-US" sz="3200" b="1" i="0" u="none" strike="noStrike" cap="none" dirty="0" smtClean="0">
                <a:solidFill>
                  <a:schemeClr val="dk1"/>
                </a:solidFill>
                <a:latin typeface="Arial"/>
                <a:ea typeface="Arial"/>
                <a:cs typeface="Arial"/>
                <a:sym typeface="Arial"/>
              </a:rPr>
              <a:t> mi…</a:t>
            </a:r>
            <a:endParaRPr sz="3200" b="0" i="0" u="none" strike="noStrike" cap="none" dirty="0">
              <a:solidFill>
                <a:schemeClr val="dk1"/>
              </a:solidFill>
              <a:latin typeface="Arial"/>
              <a:ea typeface="Arial"/>
              <a:cs typeface="Arial"/>
              <a:sym typeface="Arial"/>
            </a:endParaRPr>
          </a:p>
        </p:txBody>
      </p:sp>
      <p:sp>
        <p:nvSpPr>
          <p:cNvPr id="234" name="Google Shape;234;p21"/>
          <p:cNvSpPr/>
          <p:nvPr/>
        </p:nvSpPr>
        <p:spPr>
          <a:xfrm>
            <a:off x="591312" y="5227320"/>
            <a:ext cx="11204448" cy="1466088"/>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50000"/>
              </a:lnSpc>
              <a:spcBef>
                <a:spcPts val="0"/>
              </a:spcBef>
              <a:spcAft>
                <a:spcPts val="0"/>
              </a:spcAft>
              <a:buClr>
                <a:schemeClr val="dk1"/>
              </a:buClr>
              <a:buSzPts val="2800"/>
              <a:buFont typeface="Arial"/>
              <a:buNone/>
            </a:pPr>
            <a:r>
              <a:rPr lang="en-US" sz="2800" b="0" i="0" u="none" strike="noStrike" cap="none" dirty="0" smtClean="0">
                <a:solidFill>
                  <a:schemeClr val="dk1"/>
                </a:solidFill>
                <a:latin typeface="Arial"/>
                <a:ea typeface="Arial"/>
                <a:cs typeface="Arial"/>
                <a:sym typeface="Arial"/>
              </a:rPr>
              <a:t>La ma </a:t>
            </a:r>
            <a:r>
              <a:rPr lang="en-US" sz="2800" b="0" i="0" u="none" strike="noStrike" cap="none" dirty="0" err="1" smtClean="0">
                <a:solidFill>
                  <a:schemeClr val="dk1"/>
                </a:solidFill>
                <a:latin typeface="Arial"/>
                <a:ea typeface="Arial"/>
                <a:cs typeface="Arial"/>
                <a:sym typeface="Arial"/>
              </a:rPr>
              <a:t>na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masha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langai</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gaw</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tinang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hkum</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tinang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garum</a:t>
            </a:r>
            <a:r>
              <a:rPr lang="en-US" sz="2800" b="0" i="0" u="none" strike="noStrike" cap="none" dirty="0" smtClean="0">
                <a:solidFill>
                  <a:schemeClr val="dk1"/>
                </a:solidFill>
                <a:latin typeface="Arial"/>
                <a:ea typeface="Arial"/>
                <a:cs typeface="Arial"/>
                <a:sym typeface="Arial"/>
              </a:rPr>
              <a:t> la </a:t>
            </a:r>
            <a:r>
              <a:rPr lang="en-US" sz="2800" b="0" i="0" u="none" strike="noStrike" cap="none" dirty="0" err="1" smtClean="0">
                <a:solidFill>
                  <a:schemeClr val="dk1"/>
                </a:solidFill>
                <a:latin typeface="Arial"/>
                <a:ea typeface="Arial"/>
                <a:cs typeface="Arial"/>
                <a:sym typeface="Arial"/>
              </a:rPr>
              <a:t>lu</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na</a:t>
            </a:r>
            <a:r>
              <a:rPr lang="en-US" sz="2800" b="0" i="0" u="none" strike="noStrike" cap="none" dirty="0" smtClean="0">
                <a:solidFill>
                  <a:schemeClr val="dk1"/>
                </a:solidFill>
                <a:latin typeface="Arial"/>
                <a:ea typeface="Arial"/>
                <a:cs typeface="Arial"/>
                <a:sym typeface="Arial"/>
              </a:rPr>
              <a:t> lam </a:t>
            </a:r>
            <a:r>
              <a:rPr lang="en-US" sz="2800" b="0" i="0" u="none" strike="noStrike" cap="none" dirty="0" err="1" smtClean="0">
                <a:solidFill>
                  <a:schemeClr val="dk1"/>
                </a:solidFill>
                <a:latin typeface="Arial"/>
                <a:ea typeface="Arial"/>
                <a:cs typeface="Arial"/>
                <a:sym typeface="Arial"/>
              </a:rPr>
              <a:t>hpe</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nlu</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myit</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shapraw</a:t>
            </a:r>
            <a:r>
              <a:rPr lang="en-US" sz="2800" b="0" i="0" u="none" strike="noStrike" cap="none" dirty="0" smtClean="0">
                <a:solidFill>
                  <a:schemeClr val="dk1"/>
                </a:solidFill>
                <a:latin typeface="Arial"/>
                <a:ea typeface="Arial"/>
                <a:cs typeface="Arial"/>
                <a:sym typeface="Arial"/>
              </a:rPr>
              <a:t> taw yang </a:t>
            </a:r>
            <a:r>
              <a:rPr lang="en-US" sz="2800" b="0" i="0" u="none" strike="noStrike" cap="none" dirty="0" err="1" smtClean="0">
                <a:solidFill>
                  <a:schemeClr val="dk1"/>
                </a:solidFill>
                <a:latin typeface="Arial"/>
                <a:ea typeface="Arial"/>
                <a:cs typeface="Arial"/>
                <a:sym typeface="Arial"/>
              </a:rPr>
              <a:t>tinang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hku</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lawu</a:t>
            </a:r>
            <a:r>
              <a:rPr lang="en-US" sz="2800" dirty="0">
                <a:solidFill>
                  <a:schemeClr val="dk1"/>
                </a:solidFill>
              </a:rPr>
              <a:t> </a:t>
            </a:r>
            <a:r>
              <a:rPr lang="en-US" sz="2800" dirty="0" err="1" smtClean="0">
                <a:solidFill>
                  <a:schemeClr val="dk1"/>
                </a:solidFill>
              </a:rPr>
              <a:t>kaw</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na</a:t>
            </a:r>
            <a:r>
              <a:rPr lang="en-US" sz="2800" b="0" i="0" u="none" strike="noStrike" cap="none" dirty="0" smtClean="0">
                <a:solidFill>
                  <a:schemeClr val="dk1"/>
                </a:solidFill>
                <a:latin typeface="Arial"/>
                <a:ea typeface="Arial"/>
                <a:cs typeface="Arial"/>
                <a:sym typeface="Arial"/>
              </a:rPr>
              <a:t> </a:t>
            </a:r>
            <a:r>
              <a:rPr lang="en-US" sz="2800" dirty="0" err="1" smtClean="0">
                <a:solidFill>
                  <a:schemeClr val="dk1"/>
                </a:solidFill>
              </a:rPr>
              <a:t>ht</a:t>
            </a:r>
            <a:r>
              <a:rPr lang="en-US" sz="2800" b="0" i="0" u="none" strike="noStrike" cap="none" dirty="0" err="1" smtClean="0">
                <a:solidFill>
                  <a:schemeClr val="dk1"/>
                </a:solidFill>
                <a:latin typeface="Arial"/>
                <a:ea typeface="Arial"/>
                <a:cs typeface="Arial"/>
                <a:sym typeface="Arial"/>
              </a:rPr>
              <a:t>e</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maren</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hpaji</a:t>
            </a:r>
            <a:r>
              <a:rPr lang="en-US" sz="2800" b="0" i="0" u="none" strike="noStrike" cap="none" dirty="0" smtClean="0">
                <a:solidFill>
                  <a:schemeClr val="dk1"/>
                </a:solidFill>
                <a:latin typeface="Arial"/>
                <a:ea typeface="Arial"/>
                <a:cs typeface="Arial"/>
                <a:sym typeface="Arial"/>
              </a:rPr>
              <a:t> jaw </a:t>
            </a:r>
            <a:r>
              <a:rPr lang="en-US" sz="2800" b="0" i="0" u="none" strike="noStrike" cap="none" dirty="0" err="1" smtClean="0">
                <a:solidFill>
                  <a:schemeClr val="dk1"/>
                </a:solidFill>
                <a:latin typeface="Arial"/>
                <a:ea typeface="Arial"/>
                <a:cs typeface="Arial"/>
                <a:sym typeface="Arial"/>
              </a:rPr>
              <a:t>ya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mai</a:t>
            </a:r>
            <a:r>
              <a:rPr lang="en-US" sz="2800" b="0" i="0" u="none" strike="noStrike" cap="none" dirty="0" smtClean="0">
                <a:solidFill>
                  <a:schemeClr val="dk1"/>
                </a:solidFill>
                <a:latin typeface="Arial"/>
                <a:ea typeface="Arial"/>
                <a:cs typeface="Arial"/>
                <a:sym typeface="Arial"/>
              </a:rPr>
              <a:t> ai.</a:t>
            </a:r>
            <a:endParaRPr sz="2800" b="0" i="0" u="none" strike="noStrike" cap="none" dirty="0">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2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1" name="Google Shape;241;p22"/>
          <p:cNvSpPr txBox="1">
            <a:spLocks noGrp="1"/>
          </p:cNvSpPr>
          <p:nvPr>
            <p:ph type="subTitle" idx="1"/>
          </p:nvPr>
        </p:nvSpPr>
        <p:spPr>
          <a:xfrm>
            <a:off x="5297593" y="1033272"/>
            <a:ext cx="6251111" cy="1572768"/>
          </a:xfrm>
          <a:prstGeom prst="rect">
            <a:avLst/>
          </a:prstGeom>
          <a:noFill/>
          <a:ln>
            <a:noFill/>
          </a:ln>
        </p:spPr>
        <p:txBody>
          <a:bodyPr spcFirstLastPara="1" wrap="square" lIns="91425" tIns="45700" rIns="91425" bIns="45700" anchor="t" anchorCtr="0">
            <a:normAutofit fontScale="85000" lnSpcReduction="20000"/>
          </a:bodyPr>
          <a:lstStyle/>
          <a:p>
            <a:pPr marL="0" indent="0">
              <a:lnSpc>
                <a:spcPct val="150000"/>
              </a:lnSpc>
              <a:spcBef>
                <a:spcPts val="0"/>
              </a:spcBef>
            </a:pPr>
            <a:r>
              <a:rPr lang="en-US" dirty="0" err="1">
                <a:latin typeface="Pyidaungsu" panose="020B0502040204020203" pitchFamily="34" charset="0"/>
                <a:cs typeface="Pyidaungsu" panose="020B0502040204020203" pitchFamily="34" charset="0"/>
              </a:rPr>
              <a:t>C</a:t>
            </a:r>
            <a:r>
              <a:rPr lang="en-US" dirty="0" err="1" smtClean="0">
                <a:latin typeface="Pyidaungsu" panose="020B0502040204020203" pitchFamily="34" charset="0"/>
                <a:cs typeface="Pyidaungsu" panose="020B0502040204020203" pitchFamily="34" charset="0"/>
              </a:rPr>
              <a:t>hyeju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dum</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ai</a:t>
            </a:r>
            <a:r>
              <a:rPr lang="en-US" dirty="0" smtClean="0">
                <a:latin typeface="Pyidaungsu" panose="020B0502040204020203" pitchFamily="34" charset="0"/>
                <a:cs typeface="Pyidaungsu" panose="020B0502040204020203" pitchFamily="34" charset="0"/>
              </a:rPr>
              <a:t> lam </a:t>
            </a:r>
            <a:r>
              <a:rPr lang="en-US" dirty="0" err="1" smtClean="0">
                <a:latin typeface="Pyidaungsu" panose="020B0502040204020203" pitchFamily="34" charset="0"/>
                <a:cs typeface="Pyidaungsu" panose="020B0502040204020203" pitchFamily="34" charset="0"/>
              </a:rPr>
              <a:t>yawng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hpe</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jahpan</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langai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galaw</a:t>
            </a:r>
            <a:r>
              <a:rPr lang="en-US" dirty="0" smtClean="0">
                <a:latin typeface="Pyidaungsu" panose="020B0502040204020203" pitchFamily="34" charset="0"/>
                <a:cs typeface="Pyidaungsu" panose="020B0502040204020203" pitchFamily="34" charset="0"/>
              </a:rPr>
              <a:t> u.</a:t>
            </a:r>
            <a:r>
              <a:rPr lang="my-MM"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myit</a:t>
            </a:r>
            <a:r>
              <a:rPr lang="en-US" dirty="0" smtClean="0">
                <a:latin typeface="Pyidaungsu" panose="020B0502040204020203" pitchFamily="34" charset="0"/>
                <a:cs typeface="Pyidaungsu" panose="020B0502040204020203" pitchFamily="34" charset="0"/>
              </a:rPr>
              <a:t> kata </a:t>
            </a:r>
            <a:r>
              <a:rPr lang="en-US" dirty="0" err="1" smtClean="0">
                <a:latin typeface="Pyidaungsu" panose="020B0502040204020203" pitchFamily="34" charset="0"/>
                <a:cs typeface="Pyidaungsu" panose="020B0502040204020203" pitchFamily="34" charset="0"/>
              </a:rPr>
              <a:t>hta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rai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tim</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laika</a:t>
            </a:r>
            <a:r>
              <a:rPr lang="en-US" dirty="0" smtClean="0">
                <a:latin typeface="Pyidaungsu" panose="020B0502040204020203" pitchFamily="34" charset="0"/>
                <a:cs typeface="Pyidaungsu" panose="020B0502040204020203" pitchFamily="34" charset="0"/>
              </a:rPr>
              <a:t> man </a:t>
            </a:r>
            <a:r>
              <a:rPr lang="en-US" dirty="0" err="1" smtClean="0">
                <a:latin typeface="Pyidaungsu" panose="020B0502040204020203" pitchFamily="34" charset="0"/>
                <a:cs typeface="Pyidaungsu" panose="020B0502040204020203" pitchFamily="34" charset="0"/>
              </a:rPr>
              <a:t>hta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rai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tim</a:t>
            </a:r>
            <a:r>
              <a:rPr lang="en-US" dirty="0" smtClean="0">
                <a:latin typeface="Pyidaungsu" panose="020B0502040204020203" pitchFamily="34" charset="0"/>
                <a:cs typeface="Pyidaungsu" panose="020B0502040204020203" pitchFamily="34" charset="0"/>
              </a:rPr>
              <a:t>)</a:t>
            </a:r>
            <a:endParaRPr dirty="0">
              <a:latin typeface="Arial"/>
              <a:ea typeface="Arial"/>
              <a:cs typeface="Arial"/>
              <a:sym typeface="Arial"/>
            </a:endParaRPr>
          </a:p>
        </p:txBody>
      </p:sp>
      <p:sp>
        <p:nvSpPr>
          <p:cNvPr id="242" name="Google Shape;242;p22"/>
          <p:cNvSpPr/>
          <p:nvPr/>
        </p:nvSpPr>
        <p:spPr>
          <a:xfrm>
            <a:off x="5449438" y="325712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5E44"/>
          </a:solidFill>
          <a:ln w="38100" cap="rnd" cmpd="sng">
            <a:solidFill>
              <a:srgbClr val="C45E4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3" name="Google Shape;243;p22" descr="A picture containing person, indoor&#10;&#10;Description automatically generated"/>
          <p:cNvPicPr preferRelativeResize="0"/>
          <p:nvPr/>
        </p:nvPicPr>
        <p:blipFill rotWithShape="1">
          <a:blip r:embed="rId3">
            <a:alphaModFix/>
          </a:blip>
          <a:srcRect r="-1" b="170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44" name="Google Shape;244;p22"/>
          <p:cNvSpPr txBox="1"/>
          <p:nvPr/>
        </p:nvSpPr>
        <p:spPr>
          <a:xfrm>
            <a:off x="5102521" y="3639312"/>
            <a:ext cx="6251111" cy="1997035"/>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500"/>
                                        <p:tgtEl>
                                          <p:spTgt spid="241">
                                            <p:txEl>
                                              <p:pRg st="0" end="0"/>
                                            </p:txEl>
                                          </p:spTgt>
                                        </p:tgtEl>
                                      </p:cBhvr>
                                    </p:animEffect>
                                  </p:childTnLst>
                                </p:cTn>
                              </p:par>
                              <p:par>
                                <p:cTn id="8" presetID="10" presetClass="entr" presetSubtype="0" fill="hold" nodeType="withEffect" nodePh="1">
                                  <p:stCondLst>
                                    <p:cond delay="0"/>
                                  </p:stCondLst>
                                  <p:endCondLst>
                                    <p:cond evt="begin" delay="0">
                                      <p:tn val="8"/>
                                    </p:cond>
                                  </p:endCondLst>
                                  <p:childTnLst>
                                    <p:set>
                                      <p:cBhvr>
                                        <p:cTn id="9" dur="1" fill="hold">
                                          <p:stCondLst>
                                            <p:cond delay="0"/>
                                          </p:stCondLst>
                                        </p:cTn>
                                        <p:tgtEl>
                                          <p:spTgt spid="244">
                                            <p:txEl>
                                              <p:pRg st="0" end="0"/>
                                            </p:txEl>
                                          </p:spTgt>
                                        </p:tgtEl>
                                        <p:attrNameLst>
                                          <p:attrName>style.visibility</p:attrName>
                                        </p:attrNameLst>
                                      </p:cBhvr>
                                      <p:to>
                                        <p:strVal val="visible"/>
                                      </p:to>
                                    </p:set>
                                    <p:animEffect transition="in" filter="fade">
                                      <p:cBhvr>
                                        <p:cTn id="10" dur="500"/>
                                        <p:tgtEl>
                                          <p:spTgt spid="2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3"/>
          <p:cNvSpPr txBox="1">
            <a:spLocks noGrp="1"/>
          </p:cNvSpPr>
          <p:nvPr>
            <p:ph type="subTitle" idx="1"/>
          </p:nvPr>
        </p:nvSpPr>
        <p:spPr>
          <a:xfrm>
            <a:off x="629508" y="1225159"/>
            <a:ext cx="4682194" cy="1572768"/>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pPr>
            <a:r>
              <a:rPr lang="en-US" dirty="0" err="1" smtClean="0">
                <a:latin typeface="Pyidaungsu" panose="020B0502040204020203" pitchFamily="34" charset="0"/>
                <a:cs typeface="Pyidaungsu" panose="020B0502040204020203" pitchFamily="34" charset="0"/>
              </a:rPr>
              <a:t>Tinang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ra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sharawng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ai</a:t>
            </a:r>
            <a:r>
              <a:rPr lang="en-US" dirty="0" smtClean="0">
                <a:latin typeface="Pyidaungsu" panose="020B0502040204020203" pitchFamily="34" charset="0"/>
                <a:cs typeface="Pyidaungsu" panose="020B0502040204020203" pitchFamily="34" charset="0"/>
              </a:rPr>
              <a:t> lam a </a:t>
            </a:r>
            <a:r>
              <a:rPr lang="en-US" dirty="0" err="1" smtClean="0">
                <a:latin typeface="Pyidaungsu" panose="020B0502040204020203" pitchFamily="34" charset="0"/>
                <a:cs typeface="Pyidaungsu" panose="020B0502040204020203" pitchFamily="34" charset="0"/>
              </a:rPr>
              <a:t>matu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aten</a:t>
            </a:r>
            <a:r>
              <a:rPr lang="en-US" dirty="0" smtClean="0">
                <a:latin typeface="Pyidaungsu" panose="020B0502040204020203" pitchFamily="34" charset="0"/>
                <a:cs typeface="Pyidaungsu" panose="020B0502040204020203" pitchFamily="34" charset="0"/>
              </a:rPr>
              <a:t> jaw </a:t>
            </a:r>
            <a:r>
              <a:rPr lang="en-US" dirty="0" err="1" smtClean="0">
                <a:latin typeface="Pyidaungsu" panose="020B0502040204020203" pitchFamily="34" charset="0"/>
                <a:cs typeface="Pyidaungsu" panose="020B0502040204020203" pitchFamily="34" charset="0"/>
              </a:rPr>
              <a:t>lu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hkra</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galaw</a:t>
            </a:r>
            <a:r>
              <a:rPr lang="en-US" dirty="0" smtClean="0">
                <a:latin typeface="Pyidaungsu" panose="020B0502040204020203" pitchFamily="34" charset="0"/>
                <a:cs typeface="Pyidaungsu" panose="020B0502040204020203" pitchFamily="34" charset="0"/>
              </a:rPr>
              <a:t> u. </a:t>
            </a:r>
            <a:r>
              <a:rPr lang="en-US" dirty="0" err="1">
                <a:latin typeface="Pyidaungsu" panose="020B0502040204020203" pitchFamily="34" charset="0"/>
                <a:cs typeface="Pyidaungsu" panose="020B0502040204020203" pitchFamily="34" charset="0"/>
              </a:rPr>
              <a:t>S</a:t>
            </a:r>
            <a:r>
              <a:rPr lang="en-US" dirty="0" err="1" smtClean="0">
                <a:latin typeface="Pyidaungsu" panose="020B0502040204020203" pitchFamily="34" charset="0"/>
                <a:cs typeface="Pyidaungsu" panose="020B0502040204020203" pitchFamily="34" charset="0"/>
              </a:rPr>
              <a:t>hing</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nrai</a:t>
            </a:r>
            <a:r>
              <a:rPr lang="en-US" dirty="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tinang</a:t>
            </a:r>
            <a:r>
              <a:rPr lang="en-US" dirty="0" smtClean="0">
                <a:latin typeface="Pyidaungsu" panose="020B0502040204020203" pitchFamily="34" charset="0"/>
                <a:cs typeface="Pyidaungsu" panose="020B0502040204020203" pitchFamily="34" charset="0"/>
              </a:rPr>
              <a:t> a </a:t>
            </a:r>
            <a:r>
              <a:rPr lang="en-US" dirty="0" err="1" smtClean="0">
                <a:latin typeface="Pyidaungsu" panose="020B0502040204020203" pitchFamily="34" charset="0"/>
                <a:cs typeface="Pyidaungsu" panose="020B0502040204020203" pitchFamily="34" charset="0"/>
              </a:rPr>
              <a:t>matu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lachyum</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pru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bungli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langai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hpe</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shani</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shagu</a:t>
            </a:r>
            <a:r>
              <a:rPr lang="en-US" dirty="0" smtClean="0">
                <a:latin typeface="Pyidaungsu" panose="020B0502040204020203" pitchFamily="34" charset="0"/>
                <a:cs typeface="Pyidaungsu" panose="020B0502040204020203" pitchFamily="34" charset="0"/>
              </a:rPr>
              <a:t> </a:t>
            </a:r>
            <a:r>
              <a:rPr lang="en-US" dirty="0" err="1" smtClean="0">
                <a:latin typeface="Pyidaungsu" panose="020B0502040204020203" pitchFamily="34" charset="0"/>
                <a:cs typeface="Pyidaungsu" panose="020B0502040204020203" pitchFamily="34" charset="0"/>
              </a:rPr>
              <a:t>galaw</a:t>
            </a:r>
            <a:r>
              <a:rPr lang="en-US" dirty="0" smtClean="0">
                <a:latin typeface="Pyidaungsu" panose="020B0502040204020203" pitchFamily="34" charset="0"/>
                <a:cs typeface="Pyidaungsu" panose="020B0502040204020203" pitchFamily="34" charset="0"/>
              </a:rPr>
              <a:t> u.</a:t>
            </a:r>
            <a:endParaRPr dirty="0">
              <a:latin typeface="Arial"/>
              <a:ea typeface="Arial"/>
              <a:cs typeface="Arial"/>
              <a:sym typeface="Arial"/>
            </a:endParaRPr>
          </a:p>
        </p:txBody>
      </p:sp>
      <p:pic>
        <p:nvPicPr>
          <p:cNvPr id="251" name="Google Shape;251;p23" descr="A picture containing fruit, tree, holding, food&#10;&#10;Description automatically generated"/>
          <p:cNvPicPr preferRelativeResize="0"/>
          <p:nvPr/>
        </p:nvPicPr>
        <p:blipFill rotWithShape="1">
          <a:blip r:embed="rId3">
            <a:alphaModFix/>
          </a:blip>
          <a:srcRect l="23289" r="9755"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2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9" name="Google Shape;259;p24"/>
          <p:cNvSpPr txBox="1">
            <a:spLocks noGrp="1"/>
          </p:cNvSpPr>
          <p:nvPr>
            <p:ph type="subTitle" idx="1"/>
          </p:nvPr>
        </p:nvSpPr>
        <p:spPr>
          <a:xfrm>
            <a:off x="760692" y="3875196"/>
            <a:ext cx="4195356" cy="2212383"/>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70000"/>
              </a:lnSpc>
              <a:spcBef>
                <a:spcPts val="0"/>
              </a:spcBef>
              <a:spcAft>
                <a:spcPts val="0"/>
              </a:spcAft>
              <a:buClr>
                <a:schemeClr val="dk1"/>
              </a:buClr>
              <a:buSzPts val="2800"/>
              <a:buNone/>
            </a:pPr>
            <a:r>
              <a:rPr lang="en-US" dirty="0" smtClean="0"/>
              <a:t>Lam </a:t>
            </a:r>
            <a:r>
              <a:rPr lang="en-US" dirty="0" err="1" smtClean="0">
                <a:latin typeface="Arial"/>
                <a:ea typeface="Arial"/>
                <a:cs typeface="Arial"/>
                <a:sym typeface="Arial"/>
              </a:rPr>
              <a:t>hkawm</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latin typeface="Arial"/>
                <a:ea typeface="Arial"/>
                <a:cs typeface="Arial"/>
                <a:sym typeface="Arial"/>
              </a:rPr>
              <a:t>ka</a:t>
            </a:r>
            <a:r>
              <a:rPr lang="en-US" dirty="0" smtClean="0">
                <a:latin typeface="Arial"/>
                <a:ea typeface="Arial"/>
                <a:cs typeface="Arial"/>
                <a:sym typeface="Arial"/>
              </a:rPr>
              <a:t> </a:t>
            </a:r>
            <a:r>
              <a:rPr lang="en-US" dirty="0" err="1" smtClean="0"/>
              <a:t>manawt</a:t>
            </a:r>
            <a:r>
              <a:rPr lang="en-US" dirty="0" smtClean="0"/>
              <a:t> </a:t>
            </a:r>
            <a:r>
              <a:rPr lang="en-US" dirty="0" err="1" smtClean="0"/>
              <a:t>ai</a:t>
            </a:r>
            <a:r>
              <a:rPr lang="en-US" dirty="0" smtClean="0"/>
              <a:t> </a:t>
            </a:r>
            <a:r>
              <a:rPr lang="en-US" dirty="0" err="1" smtClean="0"/>
              <a:t>hte</a:t>
            </a:r>
            <a:r>
              <a:rPr lang="en-US" dirty="0" smtClean="0"/>
              <a:t> </a:t>
            </a:r>
            <a:r>
              <a:rPr lang="en-US" dirty="0" err="1" smtClean="0"/>
              <a:t>hkum</a:t>
            </a:r>
            <a:r>
              <a:rPr lang="en-US" dirty="0" smtClean="0"/>
              <a:t> </a:t>
            </a:r>
            <a:r>
              <a:rPr lang="en-US" dirty="0" err="1" smtClean="0"/>
              <a:t>hkrang</a:t>
            </a:r>
            <a:r>
              <a:rPr lang="en-US" dirty="0" smtClean="0"/>
              <a:t> shaman </a:t>
            </a:r>
            <a:r>
              <a:rPr lang="en-US" dirty="0" err="1" smtClean="0"/>
              <a:t>shakyang</a:t>
            </a:r>
            <a:r>
              <a:rPr lang="en-US" dirty="0" smtClean="0"/>
              <a:t> </a:t>
            </a:r>
            <a:r>
              <a:rPr lang="en-US" dirty="0" err="1" smtClean="0"/>
              <a:t>ai</a:t>
            </a:r>
            <a:r>
              <a:rPr lang="en-US" dirty="0" smtClean="0"/>
              <a:t> lam </a:t>
            </a:r>
            <a:r>
              <a:rPr lang="en-US" dirty="0" err="1" smtClean="0"/>
              <a:t>ni</a:t>
            </a:r>
            <a:r>
              <a:rPr lang="en-US" dirty="0" smtClean="0"/>
              <a:t> </a:t>
            </a:r>
            <a:r>
              <a:rPr lang="en-US" dirty="0" err="1" smtClean="0"/>
              <a:t>galaw</a:t>
            </a:r>
            <a:r>
              <a:rPr lang="en-US" dirty="0" smtClean="0"/>
              <a:t> u.</a:t>
            </a:r>
            <a:endParaRPr dirty="0">
              <a:latin typeface="Arial"/>
              <a:ea typeface="Arial"/>
              <a:cs typeface="Arial"/>
              <a:sym typeface="Arial"/>
            </a:endParaRPr>
          </a:p>
        </p:txBody>
      </p:sp>
      <p:sp>
        <p:nvSpPr>
          <p:cNvPr id="260" name="Google Shape;260;p24"/>
          <p:cNvSpPr/>
          <p:nvPr/>
        </p:nvSpPr>
        <p:spPr>
          <a:xfrm>
            <a:off x="890339" y="340156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5C94C"/>
          </a:solidFill>
          <a:ln w="38100" cap="rnd" cmpd="sng">
            <a:solidFill>
              <a:srgbClr val="C5C94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1" name="Google Shape;261;p24" descr="A group of people posing for a photo&#10;&#10;Description automatically generated with medium confidence"/>
          <p:cNvPicPr preferRelativeResize="0"/>
          <p:nvPr/>
        </p:nvPicPr>
        <p:blipFill rotWithShape="1">
          <a:blip r:embed="rId3">
            <a:alphaModFix/>
          </a:blip>
          <a:srcRect l="10064" r="2298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62" name="Google Shape;262;p24"/>
          <p:cNvSpPr txBox="1"/>
          <p:nvPr/>
        </p:nvSpPr>
        <p:spPr>
          <a:xfrm>
            <a:off x="788844" y="1299378"/>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animEffect transition="in" filter="fade">
                                      <p:cBhvr>
                                        <p:cTn id="7" dur="500"/>
                                        <p:tgtEl>
                                          <p:spTgt spid="25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2">
                                            <p:txEl>
                                              <p:pRg st="0" end="0"/>
                                            </p:txEl>
                                          </p:spTgt>
                                        </p:tgtEl>
                                        <p:attrNameLst>
                                          <p:attrName>style.visibility</p:attrName>
                                        </p:attrNameLst>
                                      </p:cBhvr>
                                      <p:to>
                                        <p:strVal val="visible"/>
                                      </p:to>
                                    </p:set>
                                    <p:animEffect transition="in" filter="fade">
                                      <p:cBhvr>
                                        <p:cTn id="10" dur="500"/>
                                        <p:tgtEl>
                                          <p:spTgt spid="2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5" descr="A picture containing table, sitting, food&#10;&#10;Description automatically generated"/>
          <p:cNvPicPr preferRelativeResize="0"/>
          <p:nvPr/>
        </p:nvPicPr>
        <p:blipFill rotWithShape="1">
          <a:blip r:embed="rId3">
            <a:alphaModFix/>
          </a:blip>
          <a:srcRect r="-1" b="5833"/>
          <a:stretch/>
        </p:blipFill>
        <p:spPr>
          <a:xfrm>
            <a:off x="20" y="10"/>
            <a:ext cx="12188931" cy="6857989"/>
          </a:xfrm>
          <a:prstGeom prst="rect">
            <a:avLst/>
          </a:prstGeom>
          <a:noFill/>
          <a:ln>
            <a:noFill/>
          </a:ln>
        </p:spPr>
      </p:pic>
      <p:sp>
        <p:nvSpPr>
          <p:cNvPr id="269" name="Google Shape;269;p25"/>
          <p:cNvSpPr txBox="1">
            <a:spLocks noGrp="1"/>
          </p:cNvSpPr>
          <p:nvPr>
            <p:ph type="subTitle" idx="1"/>
          </p:nvPr>
        </p:nvSpPr>
        <p:spPr>
          <a:xfrm>
            <a:off x="6820525" y="1244185"/>
            <a:ext cx="3571556" cy="4497048"/>
          </a:xfrm>
          <a:prstGeom prst="rect">
            <a:avLst/>
          </a:prstGeom>
          <a:solidFill>
            <a:srgbClr val="FF0000"/>
          </a:solidFill>
          <a:ln>
            <a:noFill/>
          </a:ln>
        </p:spPr>
        <p:txBody>
          <a:bodyPr spcFirstLastPara="1" wrap="square" lIns="91425" tIns="45700" rIns="91425" bIns="45700" anchor="t" anchorCtr="0">
            <a:normAutofit fontScale="85000" lnSpcReduction="10000"/>
          </a:bodyPr>
          <a:lstStyle/>
          <a:p>
            <a:pPr marL="0" lvl="0" indent="0" algn="l" rtl="0">
              <a:lnSpc>
                <a:spcPct val="200000"/>
              </a:lnSpc>
              <a:spcBef>
                <a:spcPts val="0"/>
              </a:spcBef>
              <a:spcAft>
                <a:spcPts val="0"/>
              </a:spcAft>
              <a:buClr>
                <a:schemeClr val="lt1"/>
              </a:buClr>
              <a:buSzPct val="108108"/>
              <a:buNone/>
            </a:pPr>
            <a:r>
              <a:rPr lang="en-US" b="1" dirty="0" err="1" smtClean="0">
                <a:solidFill>
                  <a:schemeClr val="lt1"/>
                </a:solidFill>
                <a:highlight>
                  <a:srgbClr val="FF0000"/>
                </a:highlight>
                <a:latin typeface="Arial"/>
                <a:ea typeface="Arial"/>
                <a:cs typeface="Arial"/>
                <a:sym typeface="Arial"/>
              </a:rPr>
              <a:t>Shingni</a:t>
            </a:r>
            <a:r>
              <a:rPr lang="en-US" b="1" dirty="0" smtClean="0">
                <a:solidFill>
                  <a:schemeClr val="lt1"/>
                </a:solidFill>
                <a:highlight>
                  <a:srgbClr val="FF0000"/>
                </a:highlight>
                <a:latin typeface="Arial"/>
                <a:ea typeface="Arial"/>
                <a:cs typeface="Arial"/>
                <a:sym typeface="Arial"/>
              </a:rPr>
              <a:t> </a:t>
            </a:r>
            <a:r>
              <a:rPr lang="en-US" b="1" dirty="0" err="1" smtClean="0">
                <a:solidFill>
                  <a:schemeClr val="lt1"/>
                </a:solidFill>
                <a:highlight>
                  <a:srgbClr val="FF0000"/>
                </a:highlight>
                <a:latin typeface="Arial"/>
                <a:ea typeface="Arial"/>
                <a:cs typeface="Arial"/>
                <a:sym typeface="Arial"/>
              </a:rPr>
              <a:t>hpaji</a:t>
            </a:r>
            <a:r>
              <a:rPr lang="en-US" b="1" dirty="0" smtClean="0">
                <a:solidFill>
                  <a:schemeClr val="lt1"/>
                </a:solidFill>
                <a:highlight>
                  <a:srgbClr val="FF0000"/>
                </a:highlight>
                <a:latin typeface="Arial"/>
                <a:ea typeface="Arial"/>
                <a:cs typeface="Arial"/>
                <a:sym typeface="Arial"/>
              </a:rPr>
              <a:t>, </a:t>
            </a:r>
            <a:r>
              <a:rPr lang="en-US" b="1" dirty="0" err="1" smtClean="0">
                <a:solidFill>
                  <a:schemeClr val="lt1"/>
                </a:solidFill>
                <a:highlight>
                  <a:srgbClr val="FF0000"/>
                </a:highlight>
                <a:latin typeface="Arial"/>
                <a:ea typeface="Arial"/>
                <a:cs typeface="Arial"/>
                <a:sym typeface="Arial"/>
              </a:rPr>
              <a:t>mahkawn</a:t>
            </a:r>
            <a:r>
              <a:rPr lang="en-US" b="1" dirty="0" smtClean="0">
                <a:solidFill>
                  <a:schemeClr val="lt1"/>
                </a:solidFill>
                <a:highlight>
                  <a:srgbClr val="FF0000"/>
                </a:highlight>
                <a:latin typeface="Arial"/>
                <a:ea typeface="Arial"/>
                <a:cs typeface="Arial"/>
                <a:sym typeface="Arial"/>
              </a:rPr>
              <a:t> </a:t>
            </a:r>
            <a:r>
              <a:rPr lang="en-US" b="1" dirty="0" err="1" smtClean="0">
                <a:solidFill>
                  <a:schemeClr val="lt1"/>
                </a:solidFill>
                <a:highlight>
                  <a:srgbClr val="FF0000"/>
                </a:highlight>
                <a:latin typeface="Arial"/>
                <a:ea typeface="Arial"/>
                <a:cs typeface="Arial"/>
                <a:sym typeface="Arial"/>
              </a:rPr>
              <a:t>hkawn</a:t>
            </a:r>
            <a:r>
              <a:rPr lang="en-US" b="1" dirty="0" smtClean="0">
                <a:solidFill>
                  <a:schemeClr val="lt1"/>
                </a:solidFill>
                <a:highlight>
                  <a:srgbClr val="FF0000"/>
                </a:highlight>
                <a:latin typeface="Arial"/>
                <a:ea typeface="Arial"/>
                <a:cs typeface="Arial"/>
                <a:sym typeface="Arial"/>
              </a:rPr>
              <a:t> </a:t>
            </a:r>
            <a:r>
              <a:rPr lang="en-US" b="1" dirty="0" err="1" smtClean="0">
                <a:solidFill>
                  <a:schemeClr val="lt1"/>
                </a:solidFill>
                <a:highlight>
                  <a:srgbClr val="FF0000"/>
                </a:highlight>
                <a:latin typeface="Arial"/>
                <a:ea typeface="Arial"/>
                <a:cs typeface="Arial"/>
                <a:sym typeface="Arial"/>
              </a:rPr>
              <a:t>ai</a:t>
            </a:r>
            <a:r>
              <a:rPr lang="en-US" b="1" dirty="0" smtClean="0">
                <a:solidFill>
                  <a:schemeClr val="lt1"/>
                </a:solidFill>
                <a:highlight>
                  <a:srgbClr val="FF0000"/>
                </a:highlight>
                <a:latin typeface="Arial"/>
                <a:ea typeface="Arial"/>
                <a:cs typeface="Arial"/>
                <a:sym typeface="Arial"/>
              </a:rPr>
              <a:t>, </a:t>
            </a:r>
            <a:r>
              <a:rPr lang="en-US" b="1" dirty="0" err="1" smtClean="0">
                <a:solidFill>
                  <a:schemeClr val="lt1"/>
                </a:solidFill>
                <a:highlight>
                  <a:srgbClr val="FF0000"/>
                </a:highlight>
                <a:latin typeface="Arial"/>
                <a:ea typeface="Arial"/>
                <a:cs typeface="Arial"/>
                <a:sym typeface="Arial"/>
              </a:rPr>
              <a:t>lata</a:t>
            </a:r>
            <a:r>
              <a:rPr lang="en-US" b="1" dirty="0" smtClean="0">
                <a:solidFill>
                  <a:schemeClr val="lt1"/>
                </a:solidFill>
                <a:highlight>
                  <a:srgbClr val="FF0000"/>
                </a:highlight>
                <a:latin typeface="Arial"/>
                <a:ea typeface="Arial"/>
                <a:cs typeface="Arial"/>
                <a:sym typeface="Arial"/>
              </a:rPr>
              <a:t> </a:t>
            </a:r>
            <a:r>
              <a:rPr lang="en-US" b="1" dirty="0" err="1" smtClean="0">
                <a:solidFill>
                  <a:schemeClr val="lt1"/>
                </a:solidFill>
                <a:highlight>
                  <a:srgbClr val="FF0000"/>
                </a:highlight>
                <a:latin typeface="Arial"/>
                <a:ea typeface="Arial"/>
                <a:cs typeface="Arial"/>
                <a:sym typeface="Arial"/>
              </a:rPr>
              <a:t>hpaji</a:t>
            </a:r>
            <a:r>
              <a:rPr lang="en-US" b="1" dirty="0" smtClean="0">
                <a:solidFill>
                  <a:schemeClr val="lt1"/>
                </a:solidFill>
                <a:highlight>
                  <a:srgbClr val="FF0000"/>
                </a:highlight>
                <a:latin typeface="Arial"/>
                <a:ea typeface="Arial"/>
                <a:cs typeface="Arial"/>
                <a:sym typeface="Arial"/>
              </a:rPr>
              <a:t> (</a:t>
            </a:r>
            <a:r>
              <a:rPr lang="en-US" b="1" dirty="0" err="1" smtClean="0">
                <a:solidFill>
                  <a:schemeClr val="lt1"/>
                </a:solidFill>
                <a:highlight>
                  <a:srgbClr val="FF0000"/>
                </a:highlight>
              </a:rPr>
              <a:t>shr</a:t>
            </a:r>
            <a:r>
              <a:rPr lang="en-US" b="1" dirty="0" smtClean="0">
                <a:solidFill>
                  <a:schemeClr val="lt1"/>
                </a:solidFill>
                <a:highlight>
                  <a:srgbClr val="FF0000"/>
                </a:highlight>
              </a:rPr>
              <a:t>) </a:t>
            </a:r>
            <a:r>
              <a:rPr lang="en-US" b="1" dirty="0" err="1" smtClean="0">
                <a:solidFill>
                  <a:schemeClr val="lt1"/>
                </a:solidFill>
                <a:highlight>
                  <a:srgbClr val="FF0000"/>
                </a:highlight>
              </a:rPr>
              <a:t>laika</a:t>
            </a:r>
            <a:r>
              <a:rPr lang="en-US" b="1" dirty="0" smtClean="0">
                <a:solidFill>
                  <a:schemeClr val="lt1"/>
                </a:solidFill>
                <a:highlight>
                  <a:srgbClr val="FF0000"/>
                </a:highlight>
              </a:rPr>
              <a:t> </a:t>
            </a:r>
            <a:r>
              <a:rPr lang="en-US" b="1" dirty="0" err="1" smtClean="0">
                <a:solidFill>
                  <a:schemeClr val="lt1"/>
                </a:solidFill>
                <a:highlight>
                  <a:srgbClr val="FF0000"/>
                </a:highlight>
              </a:rPr>
              <a:t>ka</a:t>
            </a:r>
            <a:r>
              <a:rPr lang="en-US" b="1" dirty="0" smtClean="0">
                <a:solidFill>
                  <a:schemeClr val="lt1"/>
                </a:solidFill>
                <a:highlight>
                  <a:srgbClr val="FF0000"/>
                </a:highlight>
              </a:rPr>
              <a:t> </a:t>
            </a:r>
            <a:r>
              <a:rPr lang="en-US" b="1" dirty="0" err="1" smtClean="0">
                <a:solidFill>
                  <a:schemeClr val="lt1"/>
                </a:solidFill>
                <a:highlight>
                  <a:srgbClr val="FF0000"/>
                </a:highlight>
              </a:rPr>
              <a:t>ai</a:t>
            </a:r>
            <a:r>
              <a:rPr lang="en-US" b="1" dirty="0" smtClean="0">
                <a:solidFill>
                  <a:schemeClr val="lt1"/>
                </a:solidFill>
                <a:highlight>
                  <a:srgbClr val="FF0000"/>
                </a:highlight>
              </a:rPr>
              <a:t> </a:t>
            </a:r>
            <a:r>
              <a:rPr lang="en-US" b="1" dirty="0" err="1" smtClean="0">
                <a:solidFill>
                  <a:schemeClr val="lt1"/>
                </a:solidFill>
                <a:highlight>
                  <a:srgbClr val="FF0000"/>
                </a:highlight>
              </a:rPr>
              <a:t>ni</a:t>
            </a:r>
            <a:r>
              <a:rPr lang="en-US" b="1" dirty="0" smtClean="0">
                <a:solidFill>
                  <a:schemeClr val="lt1"/>
                </a:solidFill>
                <a:highlight>
                  <a:srgbClr val="FF0000"/>
                </a:highlight>
              </a:rPr>
              <a:t> </a:t>
            </a:r>
            <a:r>
              <a:rPr lang="en-US" b="1" dirty="0" err="1" smtClean="0">
                <a:solidFill>
                  <a:schemeClr val="lt1"/>
                </a:solidFill>
                <a:highlight>
                  <a:srgbClr val="FF0000"/>
                </a:highlight>
              </a:rPr>
              <a:t>zawn</a:t>
            </a:r>
            <a:r>
              <a:rPr lang="en-US" b="1" dirty="0" smtClean="0">
                <a:solidFill>
                  <a:schemeClr val="lt1"/>
                </a:solidFill>
                <a:highlight>
                  <a:srgbClr val="FF0000"/>
                </a:highlight>
              </a:rPr>
              <a:t> re </a:t>
            </a:r>
            <a:r>
              <a:rPr lang="en-US" b="1" dirty="0" err="1" smtClean="0">
                <a:solidFill>
                  <a:schemeClr val="lt1"/>
                </a:solidFill>
                <a:highlight>
                  <a:srgbClr val="FF0000"/>
                </a:highlight>
              </a:rPr>
              <a:t>ai</a:t>
            </a:r>
            <a:r>
              <a:rPr lang="en-US" b="1" dirty="0" smtClean="0">
                <a:solidFill>
                  <a:schemeClr val="lt1"/>
                </a:solidFill>
                <a:highlight>
                  <a:srgbClr val="FF0000"/>
                </a:highlight>
              </a:rPr>
              <a:t> </a:t>
            </a:r>
            <a:r>
              <a:rPr lang="en-US" b="1" dirty="0" err="1" smtClean="0">
                <a:solidFill>
                  <a:schemeClr val="lt1"/>
                </a:solidFill>
                <a:highlight>
                  <a:srgbClr val="FF0000"/>
                </a:highlight>
              </a:rPr>
              <a:t>hpan</a:t>
            </a:r>
            <a:r>
              <a:rPr lang="en-US" b="1" dirty="0" smtClean="0">
                <a:solidFill>
                  <a:schemeClr val="lt1"/>
                </a:solidFill>
                <a:highlight>
                  <a:srgbClr val="FF0000"/>
                </a:highlight>
              </a:rPr>
              <a:t> </a:t>
            </a:r>
            <a:r>
              <a:rPr lang="en-US" b="1" dirty="0" err="1" smtClean="0">
                <a:solidFill>
                  <a:schemeClr val="lt1"/>
                </a:solidFill>
                <a:highlight>
                  <a:srgbClr val="FF0000"/>
                </a:highlight>
              </a:rPr>
              <a:t>shalat</a:t>
            </a:r>
            <a:r>
              <a:rPr lang="en-US" b="1" dirty="0" smtClean="0">
                <a:solidFill>
                  <a:schemeClr val="lt1"/>
                </a:solidFill>
                <a:highlight>
                  <a:srgbClr val="FF0000"/>
                </a:highlight>
              </a:rPr>
              <a:t> </a:t>
            </a:r>
            <a:r>
              <a:rPr lang="en-US" b="1" dirty="0" err="1" smtClean="0">
                <a:solidFill>
                  <a:schemeClr val="lt1"/>
                </a:solidFill>
                <a:highlight>
                  <a:srgbClr val="FF0000"/>
                </a:highlight>
              </a:rPr>
              <a:t>bungli</a:t>
            </a:r>
            <a:r>
              <a:rPr lang="en-US" b="1" dirty="0" smtClean="0">
                <a:solidFill>
                  <a:schemeClr val="lt1"/>
                </a:solidFill>
                <a:highlight>
                  <a:srgbClr val="FF0000"/>
                </a:highlight>
              </a:rPr>
              <a:t> </a:t>
            </a:r>
            <a:r>
              <a:rPr lang="en-US" b="1" dirty="0" err="1" smtClean="0">
                <a:solidFill>
                  <a:schemeClr val="lt1"/>
                </a:solidFill>
                <a:highlight>
                  <a:srgbClr val="FF0000"/>
                </a:highlight>
              </a:rPr>
              <a:t>langai</a:t>
            </a:r>
            <a:r>
              <a:rPr lang="en-US" b="1" dirty="0" smtClean="0">
                <a:solidFill>
                  <a:schemeClr val="lt1"/>
                </a:solidFill>
                <a:highlight>
                  <a:srgbClr val="FF0000"/>
                </a:highlight>
              </a:rPr>
              <a:t> </a:t>
            </a:r>
            <a:r>
              <a:rPr lang="en-US" b="1" dirty="0" err="1" smtClean="0">
                <a:solidFill>
                  <a:schemeClr val="lt1"/>
                </a:solidFill>
                <a:highlight>
                  <a:srgbClr val="FF0000"/>
                </a:highlight>
              </a:rPr>
              <a:t>ngai</a:t>
            </a:r>
            <a:r>
              <a:rPr lang="en-US" b="1" dirty="0" smtClean="0">
                <a:solidFill>
                  <a:schemeClr val="lt1"/>
                </a:solidFill>
                <a:highlight>
                  <a:srgbClr val="FF0000"/>
                </a:highlight>
              </a:rPr>
              <a:t> </a:t>
            </a:r>
            <a:r>
              <a:rPr lang="en-US" b="1" dirty="0" err="1" smtClean="0">
                <a:solidFill>
                  <a:schemeClr val="lt1"/>
                </a:solidFill>
                <a:highlight>
                  <a:srgbClr val="FF0000"/>
                </a:highlight>
              </a:rPr>
              <a:t>hpe</a:t>
            </a:r>
            <a:r>
              <a:rPr lang="en-US" b="1" dirty="0" smtClean="0">
                <a:solidFill>
                  <a:schemeClr val="lt1"/>
                </a:solidFill>
                <a:highlight>
                  <a:srgbClr val="FF0000"/>
                </a:highlight>
              </a:rPr>
              <a:t> </a:t>
            </a:r>
            <a:r>
              <a:rPr lang="en-US" b="1" dirty="0" err="1" smtClean="0">
                <a:solidFill>
                  <a:schemeClr val="lt1"/>
                </a:solidFill>
                <a:highlight>
                  <a:srgbClr val="FF0000"/>
                </a:highlight>
              </a:rPr>
              <a:t>galaw</a:t>
            </a:r>
            <a:r>
              <a:rPr lang="en-US" b="1" dirty="0" smtClean="0">
                <a:solidFill>
                  <a:schemeClr val="lt1"/>
                </a:solidFill>
                <a:highlight>
                  <a:srgbClr val="FF0000"/>
                </a:highlight>
              </a:rPr>
              <a:t> u.</a:t>
            </a:r>
            <a:endParaRPr b="1" dirty="0">
              <a:solidFill>
                <a:schemeClr val="lt1"/>
              </a:solidFill>
              <a:highlight>
                <a:srgbClr val="FF0000"/>
              </a:highlight>
              <a:latin typeface="Arial"/>
              <a:ea typeface="Arial"/>
              <a:cs typeface="Arial"/>
              <a:sym typeface="Arial"/>
            </a:endParaRPr>
          </a:p>
        </p:txBody>
      </p:sp>
      <p:sp>
        <p:nvSpPr>
          <p:cNvPr id="270" name="Google Shape;270;p25"/>
          <p:cNvSpPr txBox="1"/>
          <p:nvPr/>
        </p:nvSpPr>
        <p:spPr>
          <a:xfrm>
            <a:off x="2346960" y="2230091"/>
            <a:ext cx="4145280"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lt1"/>
              </a:buClr>
              <a:buSzPts val="2800"/>
              <a:buFont typeface="Arial"/>
              <a:buNone/>
            </a:pPr>
            <a:endParaRPr sz="2800" b="1"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2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7" name="Google Shape;277;p26"/>
          <p:cNvSpPr txBox="1">
            <a:spLocks noGrp="1"/>
          </p:cNvSpPr>
          <p:nvPr>
            <p:ph type="subTitle" idx="1"/>
          </p:nvPr>
        </p:nvSpPr>
        <p:spPr>
          <a:xfrm>
            <a:off x="890339" y="3959352"/>
            <a:ext cx="3734014" cy="2402586"/>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dirty="0" err="1" smtClean="0">
                <a:latin typeface="Arial"/>
                <a:ea typeface="Arial"/>
                <a:cs typeface="Arial"/>
                <a:sym typeface="Arial"/>
              </a:rPr>
              <a:t>Mahkawn</a:t>
            </a:r>
            <a:r>
              <a:rPr lang="en-US" dirty="0" smtClean="0">
                <a:latin typeface="Arial"/>
                <a:ea typeface="Arial"/>
                <a:cs typeface="Arial"/>
                <a:sym typeface="Arial"/>
              </a:rPr>
              <a:t> </a:t>
            </a:r>
            <a:r>
              <a:rPr lang="en-US" dirty="0" err="1" smtClean="0">
                <a:latin typeface="Arial"/>
                <a:ea typeface="Arial"/>
                <a:cs typeface="Arial"/>
                <a:sym typeface="Arial"/>
              </a:rPr>
              <a:t>madat</a:t>
            </a:r>
            <a:r>
              <a:rPr lang="en-US" dirty="0" smtClean="0">
                <a:latin typeface="Arial"/>
                <a:ea typeface="Arial"/>
                <a:cs typeface="Arial"/>
                <a:sym typeface="Arial"/>
              </a:rPr>
              <a:t> u </a:t>
            </a:r>
          </a:p>
          <a:p>
            <a:pPr marL="0" lvl="0" indent="0" algn="l" rtl="0">
              <a:lnSpc>
                <a:spcPct val="150000"/>
              </a:lnSpc>
              <a:spcBef>
                <a:spcPts val="0"/>
              </a:spcBef>
              <a:spcAft>
                <a:spcPts val="0"/>
              </a:spcAft>
              <a:buClr>
                <a:schemeClr val="dk1"/>
              </a:buClr>
              <a:buSzPts val="2800"/>
              <a:buNone/>
            </a:pPr>
            <a:r>
              <a:rPr lang="en-US" dirty="0"/>
              <a:t> </a:t>
            </a:r>
            <a:r>
              <a:rPr lang="en-US" dirty="0" smtClean="0"/>
              <a:t>   </a:t>
            </a:r>
            <a:r>
              <a:rPr lang="en-US" dirty="0" err="1" smtClean="0">
                <a:latin typeface="Arial"/>
                <a:ea typeface="Arial"/>
                <a:cs typeface="Arial"/>
                <a:sym typeface="Arial"/>
              </a:rPr>
              <a:t>shing</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p>
          <a:p>
            <a:pPr marL="0" lvl="0" indent="0" algn="l" rtl="0">
              <a:lnSpc>
                <a:spcPct val="150000"/>
              </a:lnSpc>
              <a:spcBef>
                <a:spcPts val="0"/>
              </a:spcBef>
              <a:spcAft>
                <a:spcPts val="0"/>
              </a:spcAft>
              <a:buClr>
                <a:schemeClr val="dk1"/>
              </a:buClr>
              <a:buSzPts val="2800"/>
              <a:buNone/>
            </a:pPr>
            <a:r>
              <a:rPr lang="en-US" dirty="0" smtClean="0"/>
              <a:t>Radio </a:t>
            </a:r>
            <a:r>
              <a:rPr lang="en-US" dirty="0" err="1" smtClean="0"/>
              <a:t>madat</a:t>
            </a:r>
            <a:r>
              <a:rPr lang="en-US" dirty="0" smtClean="0"/>
              <a:t> u.</a:t>
            </a:r>
            <a:endParaRPr dirty="0">
              <a:latin typeface="Arial"/>
              <a:ea typeface="Arial"/>
              <a:cs typeface="Arial"/>
              <a:sym typeface="Arial"/>
            </a:endParaRPr>
          </a:p>
        </p:txBody>
      </p:sp>
      <p:sp>
        <p:nvSpPr>
          <p:cNvPr id="278" name="Google Shape;278;p26"/>
          <p:cNvSpPr/>
          <p:nvPr/>
        </p:nvSpPr>
        <p:spPr>
          <a:xfrm>
            <a:off x="890339" y="3435858"/>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2B6F1"/>
          </a:solidFill>
          <a:ln w="38100" cap="rnd" cmpd="sng">
            <a:solidFill>
              <a:srgbClr val="82B6F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9" name="Google Shape;279;p26" descr="A person wearing a cowboy hat&#10;&#10;Description automatically generated with medium confidence"/>
          <p:cNvPicPr preferRelativeResize="0"/>
          <p:nvPr/>
        </p:nvPicPr>
        <p:blipFill rotWithShape="1">
          <a:blip r:embed="rId3">
            <a:alphaModFix/>
          </a:blip>
          <a:srcRect l="25399" r="7898"/>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80" name="Google Shape;280;p26"/>
          <p:cNvSpPr txBox="1"/>
          <p:nvPr/>
        </p:nvSpPr>
        <p:spPr>
          <a:xfrm>
            <a:off x="1104366" y="745236"/>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Effect transition="in" filter="fade">
                                      <p:cBhvr>
                                        <p:cTn id="7" dur="500"/>
                                        <p:tgtEl>
                                          <p:spTgt spid="2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7">
                                            <p:txEl>
                                              <p:pRg st="1" end="1"/>
                                            </p:txEl>
                                          </p:spTgt>
                                        </p:tgtEl>
                                        <p:attrNameLst>
                                          <p:attrName>style.visibility</p:attrName>
                                        </p:attrNameLst>
                                      </p:cBhvr>
                                      <p:to>
                                        <p:strVal val="visible"/>
                                      </p:to>
                                    </p:set>
                                    <p:animEffect transition="in" filter="fade">
                                      <p:cBhvr>
                                        <p:cTn id="10" dur="500"/>
                                        <p:tgtEl>
                                          <p:spTgt spid="27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7">
                                            <p:txEl>
                                              <p:pRg st="2" end="2"/>
                                            </p:txEl>
                                          </p:spTgt>
                                        </p:tgtEl>
                                        <p:attrNameLst>
                                          <p:attrName>style.visibility</p:attrName>
                                        </p:attrNameLst>
                                      </p:cBhvr>
                                      <p:to>
                                        <p:strVal val="visible"/>
                                      </p:to>
                                    </p:set>
                                    <p:animEffect transition="in" filter="fade">
                                      <p:cBhvr>
                                        <p:cTn id="13" dur="500"/>
                                        <p:tgtEl>
                                          <p:spTgt spid="27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0">
                                            <p:txEl>
                                              <p:pRg st="0" end="0"/>
                                            </p:txEl>
                                          </p:spTgt>
                                        </p:tgtEl>
                                        <p:attrNameLst>
                                          <p:attrName>style.visibility</p:attrName>
                                        </p:attrNameLst>
                                      </p:cBhvr>
                                      <p:to>
                                        <p:strVal val="visible"/>
                                      </p:to>
                                    </p:set>
                                    <p:animEffect transition="in" filter="fade">
                                      <p:cBhvr>
                                        <p:cTn id="16" dur="500"/>
                                        <p:tgtEl>
                                          <p:spTgt spid="2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7"/>
          <p:cNvSpPr txBox="1">
            <a:spLocks noGrp="1"/>
          </p:cNvSpPr>
          <p:nvPr>
            <p:ph type="subTitle" idx="1"/>
          </p:nvPr>
        </p:nvSpPr>
        <p:spPr>
          <a:xfrm>
            <a:off x="260238" y="3999526"/>
            <a:ext cx="5051464" cy="2240280"/>
          </a:xfrm>
          <a:prstGeom prst="rect">
            <a:avLst/>
          </a:prstGeom>
          <a:solidFill>
            <a:schemeClr val="lt1"/>
          </a:solidFill>
          <a:ln>
            <a:noFill/>
          </a:ln>
        </p:spPr>
        <p:txBody>
          <a:bodyPr spcFirstLastPara="1" wrap="square" lIns="91425" tIns="45700" rIns="91425" bIns="45700" anchor="t" anchorCtr="0">
            <a:normAutofit fontScale="92500"/>
          </a:bodyPr>
          <a:lstStyle/>
          <a:p>
            <a:pPr marL="795338" lvl="0" indent="0" rtl="0">
              <a:lnSpc>
                <a:spcPct val="150000"/>
              </a:lnSpc>
              <a:spcBef>
                <a:spcPts val="0"/>
              </a:spcBef>
              <a:spcAft>
                <a:spcPts val="0"/>
              </a:spcAft>
              <a:buClr>
                <a:schemeClr val="dk1"/>
              </a:buClr>
              <a:buSzPts val="2800"/>
              <a:buNone/>
            </a:pPr>
            <a:r>
              <a:rPr lang="en-US" dirty="0" err="1" smtClean="0">
                <a:latin typeface="Arial"/>
                <a:ea typeface="Arial"/>
                <a:cs typeface="Arial"/>
                <a:sym typeface="Arial"/>
              </a:rPr>
              <a:t>Manaw</a:t>
            </a:r>
            <a:r>
              <a:rPr lang="en-US" dirty="0" smtClean="0">
                <a:latin typeface="Arial"/>
                <a:ea typeface="Arial"/>
                <a:cs typeface="Arial"/>
                <a:sym typeface="Arial"/>
              </a:rPr>
              <a:t> </a:t>
            </a:r>
            <a:r>
              <a:rPr lang="en-US" dirty="0" err="1" smtClean="0">
                <a:latin typeface="Arial"/>
                <a:ea typeface="Arial"/>
                <a:cs typeface="Arial"/>
                <a:sym typeface="Arial"/>
              </a:rPr>
              <a:t>manang</a:t>
            </a:r>
            <a:r>
              <a:rPr lang="en-US" dirty="0" smtClean="0">
                <a:latin typeface="Arial"/>
                <a:ea typeface="Arial"/>
                <a:cs typeface="Arial"/>
                <a:sym typeface="Arial"/>
              </a:rPr>
              <a:t> </a:t>
            </a:r>
            <a:r>
              <a:rPr lang="en-US" dirty="0" err="1" smtClean="0">
                <a:latin typeface="Arial"/>
                <a:ea typeface="Arial"/>
                <a:cs typeface="Arial"/>
                <a:sym typeface="Arial"/>
              </a:rPr>
              <a:t>shing</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r>
              <a:rPr lang="en-US" dirty="0" err="1" smtClean="0">
                <a:latin typeface="Arial"/>
                <a:ea typeface="Arial"/>
                <a:cs typeface="Arial"/>
                <a:sym typeface="Arial"/>
              </a:rPr>
              <a:t>dinghku</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ngai</a:t>
            </a:r>
            <a:r>
              <a:rPr lang="en-US" dirty="0" smtClean="0">
                <a:latin typeface="Arial"/>
                <a:ea typeface="Arial"/>
                <a:cs typeface="Arial"/>
                <a:sym typeface="Arial"/>
              </a:rPr>
              <a:t> </a:t>
            </a:r>
            <a:r>
              <a:rPr lang="en-US" dirty="0" err="1" smtClean="0"/>
              <a:t>hte</a:t>
            </a:r>
            <a:r>
              <a:rPr lang="en-US" dirty="0" smtClean="0"/>
              <a:t> </a:t>
            </a:r>
            <a:r>
              <a:rPr lang="en-US" dirty="0" err="1" smtClean="0"/>
              <a:t>ga</a:t>
            </a:r>
            <a:r>
              <a:rPr lang="en-US" dirty="0" smtClean="0"/>
              <a:t> </a:t>
            </a:r>
            <a:r>
              <a:rPr lang="en-US" dirty="0" err="1" smtClean="0"/>
              <a:t>shaga</a:t>
            </a:r>
            <a:r>
              <a:rPr lang="en-US" dirty="0" smtClean="0"/>
              <a:t> u.</a:t>
            </a:r>
            <a:endParaRPr dirty="0">
              <a:latin typeface="Arial"/>
              <a:ea typeface="Arial"/>
              <a:cs typeface="Arial"/>
              <a:sym typeface="Arial"/>
            </a:endParaRPr>
          </a:p>
        </p:txBody>
      </p:sp>
      <p:pic>
        <p:nvPicPr>
          <p:cNvPr id="287" name="Google Shape;287;p27" descr="A picture containing room, table&#10;&#10;Description automatically generated"/>
          <p:cNvPicPr preferRelativeResize="0"/>
          <p:nvPr/>
        </p:nvPicPr>
        <p:blipFill rotWithShape="1">
          <a:blip r:embed="rId3">
            <a:alphaModFix/>
          </a:blip>
          <a:srcRect l="19020" r="14778"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88" name="Google Shape;288;p27"/>
          <p:cNvSpPr txBox="1"/>
          <p:nvPr/>
        </p:nvSpPr>
        <p:spPr>
          <a:xfrm>
            <a:off x="260237" y="1138433"/>
            <a:ext cx="3734014"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8"/>
          <p:cNvSpPr txBox="1">
            <a:spLocks noGrp="1"/>
          </p:cNvSpPr>
          <p:nvPr>
            <p:ph type="subTitle" idx="1"/>
          </p:nvPr>
        </p:nvSpPr>
        <p:spPr>
          <a:xfrm>
            <a:off x="5297759" y="4306824"/>
            <a:ext cx="6251111" cy="1572768"/>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800"/>
              <a:buNone/>
            </a:pPr>
            <a:r>
              <a:rPr lang="en-US" dirty="0" err="1" smtClean="0">
                <a:latin typeface="Arial"/>
                <a:ea typeface="Arial"/>
                <a:cs typeface="Arial"/>
                <a:sym typeface="Arial"/>
              </a:rPr>
              <a:t>Laika</a:t>
            </a:r>
            <a:r>
              <a:rPr lang="en-US" dirty="0" smtClean="0">
                <a:latin typeface="Arial"/>
                <a:ea typeface="Arial"/>
                <a:cs typeface="Arial"/>
                <a:sym typeface="Arial"/>
              </a:rPr>
              <a:t> </a:t>
            </a:r>
            <a:r>
              <a:rPr lang="en-US" dirty="0" err="1" smtClean="0">
                <a:latin typeface="Arial"/>
                <a:ea typeface="Arial"/>
                <a:cs typeface="Arial"/>
                <a:sym typeface="Arial"/>
              </a:rPr>
              <a:t>hti</a:t>
            </a:r>
            <a:r>
              <a:rPr lang="en-US" dirty="0" smtClean="0">
                <a:latin typeface="Arial"/>
                <a:ea typeface="Arial"/>
                <a:cs typeface="Arial"/>
                <a:sym typeface="Arial"/>
              </a:rPr>
              <a:t> u, </a:t>
            </a:r>
            <a:r>
              <a:rPr lang="en-US" dirty="0" err="1" smtClean="0">
                <a:latin typeface="Arial"/>
                <a:ea typeface="Arial"/>
                <a:cs typeface="Arial"/>
                <a:sym typeface="Arial"/>
              </a:rPr>
              <a:t>shing</a:t>
            </a:r>
            <a:r>
              <a:rPr lang="en-US" dirty="0" smtClean="0">
                <a:latin typeface="Arial"/>
                <a:ea typeface="Arial"/>
                <a:cs typeface="Arial"/>
                <a:sym typeface="Arial"/>
              </a:rPr>
              <a:t> </a:t>
            </a:r>
            <a:r>
              <a:rPr lang="en-US" dirty="0" err="1" smtClean="0">
                <a:latin typeface="Arial"/>
                <a:ea typeface="Arial"/>
                <a:cs typeface="Arial"/>
                <a:sym typeface="Arial"/>
              </a:rPr>
              <a:t>nrai</a:t>
            </a:r>
            <a:r>
              <a:rPr lang="en-US" dirty="0" smtClean="0">
                <a:latin typeface="Arial"/>
                <a:ea typeface="Arial"/>
                <a:cs typeface="Arial"/>
                <a:sym typeface="Arial"/>
              </a:rPr>
              <a:t> </a:t>
            </a:r>
            <a:r>
              <a:rPr lang="en-US" dirty="0" err="1" smtClean="0">
                <a:latin typeface="Arial"/>
                <a:ea typeface="Arial"/>
                <a:cs typeface="Arial"/>
                <a:sym typeface="Arial"/>
              </a:rPr>
              <a:t>nsen</a:t>
            </a:r>
            <a:r>
              <a:rPr lang="en-US" dirty="0" smtClean="0">
                <a:latin typeface="Arial"/>
                <a:ea typeface="Arial"/>
                <a:cs typeface="Arial"/>
                <a:sym typeface="Arial"/>
              </a:rPr>
              <a:t> </a:t>
            </a:r>
            <a:r>
              <a:rPr lang="en-US" dirty="0" err="1" smtClean="0"/>
              <a:t>hte</a:t>
            </a:r>
            <a:r>
              <a:rPr lang="en-US" dirty="0" smtClean="0"/>
              <a:t> </a:t>
            </a:r>
            <a:r>
              <a:rPr lang="en-US" dirty="0" err="1" smtClean="0"/>
              <a:t>madat</a:t>
            </a:r>
            <a:r>
              <a:rPr lang="en-US" dirty="0" smtClean="0"/>
              <a:t> la </a:t>
            </a:r>
            <a:r>
              <a:rPr lang="en-US" dirty="0" err="1" smtClean="0"/>
              <a:t>mai</a:t>
            </a:r>
            <a:r>
              <a:rPr lang="en-US" dirty="0" smtClean="0"/>
              <a:t> ai </a:t>
            </a:r>
            <a:r>
              <a:rPr lang="en-US" dirty="0" err="1" smtClean="0"/>
              <a:t>laika</a:t>
            </a:r>
            <a:r>
              <a:rPr lang="en-US" dirty="0" smtClean="0"/>
              <a:t> </a:t>
            </a:r>
            <a:r>
              <a:rPr lang="en-US" dirty="0" err="1" smtClean="0"/>
              <a:t>ni</a:t>
            </a:r>
            <a:r>
              <a:rPr lang="en-US" dirty="0" smtClean="0"/>
              <a:t> </a:t>
            </a:r>
            <a:r>
              <a:rPr lang="en-US" dirty="0" err="1" smtClean="0"/>
              <a:t>madat</a:t>
            </a:r>
            <a:r>
              <a:rPr lang="en-US" dirty="0" smtClean="0"/>
              <a:t> u.</a:t>
            </a:r>
            <a:endParaRPr dirty="0">
              <a:latin typeface="Arial"/>
              <a:ea typeface="Arial"/>
              <a:cs typeface="Arial"/>
              <a:sym typeface="Arial"/>
            </a:endParaRPr>
          </a:p>
        </p:txBody>
      </p:sp>
      <p:pic>
        <p:nvPicPr>
          <p:cNvPr id="295" name="Google Shape;295;p28" descr="A book shelf filled with books&#10;&#10;Description automatically generated"/>
          <p:cNvPicPr preferRelativeResize="0"/>
          <p:nvPr/>
        </p:nvPicPr>
        <p:blipFill rotWithShape="1">
          <a:blip r:embed="rId3">
            <a:alphaModFix/>
          </a:blip>
          <a:srcRect l="29483" r="25355"/>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96" name="Google Shape;296;p28"/>
          <p:cNvSpPr txBox="1"/>
          <p:nvPr/>
        </p:nvSpPr>
        <p:spPr>
          <a:xfrm>
            <a:off x="5297759" y="1240536"/>
            <a:ext cx="6251111" cy="1572768"/>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29" descr="A person sitting in front of a building&#10;&#10;Description automatically generated"/>
          <p:cNvPicPr preferRelativeResize="0"/>
          <p:nvPr/>
        </p:nvPicPr>
        <p:blipFill rotWithShape="1">
          <a:blip r:embed="rId3">
            <a:alphaModFix/>
          </a:blip>
          <a:srcRect t="15707" r="-1"/>
          <a:stretch/>
        </p:blipFill>
        <p:spPr>
          <a:xfrm>
            <a:off x="20" y="10"/>
            <a:ext cx="12188930" cy="6857990"/>
          </a:xfrm>
          <a:prstGeom prst="rect">
            <a:avLst/>
          </a:prstGeom>
          <a:noFill/>
          <a:ln>
            <a:noFill/>
          </a:ln>
        </p:spPr>
      </p:pic>
      <p:sp>
        <p:nvSpPr>
          <p:cNvPr id="304" name="Google Shape;304;p29"/>
          <p:cNvSpPr txBox="1"/>
          <p:nvPr/>
        </p:nvSpPr>
        <p:spPr>
          <a:xfrm>
            <a:off x="182880" y="3282696"/>
            <a:ext cx="4245864" cy="3428995"/>
          </a:xfrm>
          <a:prstGeom prst="rect">
            <a:avLst/>
          </a:prstGeom>
          <a:no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lt1"/>
              </a:buClr>
              <a:buSzPts val="2800"/>
              <a:buFont typeface="Arial"/>
              <a:buNone/>
            </a:pPr>
            <a:r>
              <a:rPr lang="en-US" sz="2800" b="0" i="0" u="none" strike="noStrike" cap="none" dirty="0" smtClean="0">
                <a:solidFill>
                  <a:schemeClr val="lt1"/>
                </a:solidFill>
                <a:highlight>
                  <a:srgbClr val="FF0000"/>
                </a:highlight>
                <a:latin typeface="Arial"/>
                <a:ea typeface="Arial"/>
                <a:cs typeface="Arial"/>
                <a:sym typeface="Arial"/>
              </a:rPr>
              <a:t>Masha </a:t>
            </a:r>
            <a:r>
              <a:rPr lang="en-US" sz="2800" b="0" i="0" u="none" strike="noStrike" cap="none" dirty="0" err="1" smtClean="0">
                <a:solidFill>
                  <a:schemeClr val="lt1"/>
                </a:solidFill>
                <a:highlight>
                  <a:srgbClr val="FF0000"/>
                </a:highlight>
                <a:latin typeface="Arial"/>
                <a:ea typeface="Arial"/>
                <a:cs typeface="Arial"/>
                <a:sym typeface="Arial"/>
              </a:rPr>
              <a:t>langai</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hpe</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myit</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shanyem</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ya</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lu</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na</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matu</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garum</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ya</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lu</a:t>
            </a:r>
            <a:r>
              <a:rPr lang="en-US" sz="2800" b="0" i="0" u="none" strike="noStrike" cap="none" dirty="0" smtClean="0">
                <a:solidFill>
                  <a:schemeClr val="lt1"/>
                </a:solidFill>
                <a:highlight>
                  <a:srgbClr val="FF0000"/>
                </a:highlight>
                <a:latin typeface="Arial"/>
                <a:ea typeface="Arial"/>
                <a:cs typeface="Arial"/>
                <a:sym typeface="Arial"/>
              </a:rPr>
              <a:t> ai </a:t>
            </a:r>
            <a:r>
              <a:rPr lang="en-US" sz="2800" b="0" i="0" u="none" strike="noStrike" cap="none" dirty="0" err="1" smtClean="0">
                <a:solidFill>
                  <a:schemeClr val="lt1"/>
                </a:solidFill>
                <a:highlight>
                  <a:srgbClr val="FF0000"/>
                </a:highlight>
                <a:latin typeface="Arial"/>
                <a:ea typeface="Arial"/>
                <a:cs typeface="Arial"/>
                <a:sym typeface="Arial"/>
              </a:rPr>
              <a:t>kaga</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ladat</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ni</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hpe</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mung</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myit</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yu</a:t>
            </a:r>
            <a:r>
              <a:rPr lang="en-US" sz="2800" b="0" i="0" u="none" strike="noStrike" cap="none" dirty="0" smtClean="0">
                <a:solidFill>
                  <a:schemeClr val="lt1"/>
                </a:solidFill>
                <a:highlight>
                  <a:srgbClr val="FF0000"/>
                </a:highlight>
                <a:latin typeface="Arial"/>
                <a:ea typeface="Arial"/>
                <a:cs typeface="Arial"/>
                <a:sym typeface="Arial"/>
              </a:rPr>
              <a:t> </a:t>
            </a:r>
            <a:r>
              <a:rPr lang="en-US" sz="2800" b="0" i="0" u="none" strike="noStrike" cap="none" dirty="0" err="1" smtClean="0">
                <a:solidFill>
                  <a:schemeClr val="lt1"/>
                </a:solidFill>
                <a:highlight>
                  <a:srgbClr val="FF0000"/>
                </a:highlight>
                <a:latin typeface="Arial"/>
                <a:ea typeface="Arial"/>
                <a:cs typeface="Arial"/>
                <a:sym typeface="Arial"/>
              </a:rPr>
              <a:t>mai</a:t>
            </a:r>
            <a:r>
              <a:rPr lang="en-US" sz="2800" b="0" i="0" u="none" strike="noStrike" cap="none" dirty="0" smtClean="0">
                <a:solidFill>
                  <a:schemeClr val="lt1"/>
                </a:solidFill>
                <a:highlight>
                  <a:srgbClr val="FF0000"/>
                </a:highlight>
                <a:latin typeface="Arial"/>
                <a:ea typeface="Arial"/>
                <a:cs typeface="Arial"/>
                <a:sym typeface="Arial"/>
              </a:rPr>
              <a:t> ai.</a:t>
            </a:r>
            <a:endParaRPr sz="2700" b="0" i="0" u="none" strike="noStrike" cap="none" dirty="0">
              <a:solidFill>
                <a:schemeClr val="lt1"/>
              </a:solidFill>
              <a:highlight>
                <a:srgbClr val="FF0000"/>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66"/>
          <p:cNvSpPr txBox="1">
            <a:spLocks noGrp="1"/>
          </p:cNvSpPr>
          <p:nvPr>
            <p:ph type="ctrTitle"/>
          </p:nvPr>
        </p:nvSpPr>
        <p:spPr>
          <a:xfrm>
            <a:off x="841248" y="448056"/>
            <a:ext cx="10515600"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endParaRPr>
              <a:latin typeface="Arial"/>
              <a:ea typeface="Arial"/>
              <a:cs typeface="Arial"/>
              <a:sym typeface="Arial"/>
            </a:endParaRPr>
          </a:p>
        </p:txBody>
      </p:sp>
      <p:sp>
        <p:nvSpPr>
          <p:cNvPr id="61" name="Google Shape;61;p66"/>
          <p:cNvSpPr txBox="1">
            <a:spLocks noGrp="1"/>
          </p:cNvSpPr>
          <p:nvPr>
            <p:ph type="subTitle" idx="1"/>
          </p:nvPr>
        </p:nvSpPr>
        <p:spPr>
          <a:xfrm>
            <a:off x="841248" y="4983480"/>
            <a:ext cx="10515600" cy="1124712"/>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2800"/>
              <a:buNone/>
            </a:pPr>
            <a:endParaRPr/>
          </a:p>
        </p:txBody>
      </p:sp>
      <p:pic>
        <p:nvPicPr>
          <p:cNvPr id="62" name="Google Shape;62;p66"/>
          <p:cNvPicPr preferRelativeResize="0"/>
          <p:nvPr/>
        </p:nvPicPr>
        <p:blipFill rotWithShape="1">
          <a:blip r:embed="rId3">
            <a:alphaModFix/>
          </a:blip>
          <a:srcRect/>
          <a:stretch/>
        </p:blipFill>
        <p:spPr>
          <a:xfrm>
            <a:off x="-389745" y="48121"/>
            <a:ext cx="12192000" cy="6838950"/>
          </a:xfrm>
          <a:prstGeom prst="rect">
            <a:avLst/>
          </a:prstGeom>
          <a:noFill/>
          <a:ln>
            <a:noFill/>
          </a:ln>
        </p:spPr>
      </p:pic>
      <p:sp>
        <p:nvSpPr>
          <p:cNvPr id="63" name="Google Shape;63;p66"/>
          <p:cNvSpPr/>
          <p:nvPr/>
        </p:nvSpPr>
        <p:spPr>
          <a:xfrm>
            <a:off x="6534584" y="1681650"/>
            <a:ext cx="2251020" cy="3589633"/>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p66"/>
          <p:cNvSpPr txBox="1"/>
          <p:nvPr/>
        </p:nvSpPr>
        <p:spPr>
          <a:xfrm>
            <a:off x="3486807" y="785666"/>
            <a:ext cx="5218386"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4000" b="1" i="0" u="none" strike="noStrike" cap="none" dirty="0" smtClean="0">
                <a:solidFill>
                  <a:srgbClr val="000000"/>
                </a:solidFill>
                <a:latin typeface="Arial"/>
                <a:ea typeface="Arial"/>
                <a:cs typeface="Arial"/>
                <a:sym typeface="Arial"/>
              </a:rPr>
              <a:t>Module </a:t>
            </a:r>
            <a:r>
              <a:rPr lang="en-US" sz="4000" b="1" i="0" u="none" strike="noStrike" cap="none" dirty="0" err="1" smtClean="0">
                <a:solidFill>
                  <a:srgbClr val="000000"/>
                </a:solidFill>
                <a:latin typeface="Arial"/>
                <a:ea typeface="Arial"/>
                <a:cs typeface="Arial"/>
                <a:sym typeface="Arial"/>
              </a:rPr>
              <a:t>matsun</a:t>
            </a:r>
            <a:endParaRPr dirty="0"/>
          </a:p>
        </p:txBody>
      </p:sp>
      <p:sp>
        <p:nvSpPr>
          <p:cNvPr id="65" name="Google Shape;65;p66"/>
          <p:cNvSpPr txBox="1"/>
          <p:nvPr/>
        </p:nvSpPr>
        <p:spPr>
          <a:xfrm>
            <a:off x="639674" y="5047757"/>
            <a:ext cx="2135060" cy="1015622"/>
          </a:xfrm>
          <a:prstGeom prst="rect">
            <a:avLst/>
          </a:prstGeom>
          <a:solidFill>
            <a:schemeClr val="lt1"/>
          </a:solidFill>
          <a:ln>
            <a:noFill/>
          </a:ln>
        </p:spPr>
        <p:txBody>
          <a:bodyPr spcFirstLastPara="1" wrap="square" lIns="91425" tIns="45700" rIns="91425" bIns="45700" anchor="t" anchorCtr="0">
            <a:spAutoFit/>
          </a:bodyPr>
          <a:lstStyle/>
          <a:p>
            <a:r>
              <a:rPr lang="en-US" sz="2000" b="1" dirty="0" err="1"/>
              <a:t>Tinang</a:t>
            </a:r>
            <a:r>
              <a:rPr lang="en-US" sz="2000" b="1" dirty="0"/>
              <a:t> </a:t>
            </a:r>
            <a:r>
              <a:rPr lang="en-US" sz="2000" b="1" dirty="0" err="1"/>
              <a:t>madu</a:t>
            </a:r>
            <a:r>
              <a:rPr lang="en-US" sz="2000" b="1" dirty="0"/>
              <a:t> </a:t>
            </a:r>
            <a:r>
              <a:rPr lang="en-US" sz="2000" b="1" dirty="0" err="1"/>
              <a:t>hkum</a:t>
            </a:r>
            <a:r>
              <a:rPr lang="en-US" sz="2000" b="1" dirty="0"/>
              <a:t> a </a:t>
            </a:r>
            <a:r>
              <a:rPr lang="en-US" sz="2000" b="1" dirty="0" err="1"/>
              <a:t>hkamja</a:t>
            </a:r>
            <a:r>
              <a:rPr lang="en-US" sz="2000" b="1" dirty="0"/>
              <a:t> </a:t>
            </a:r>
            <a:r>
              <a:rPr lang="en-US" sz="2000" b="1" dirty="0" err="1"/>
              <a:t>ngwi</a:t>
            </a:r>
            <a:r>
              <a:rPr lang="en-US" sz="2000" b="1" dirty="0"/>
              <a:t> </a:t>
            </a:r>
            <a:r>
              <a:rPr lang="en-US" sz="2000" b="1" dirty="0" err="1"/>
              <a:t>pyaw</a:t>
            </a:r>
            <a:r>
              <a:rPr lang="en-US" sz="2000" b="1" dirty="0"/>
              <a:t> </a:t>
            </a:r>
            <a:r>
              <a:rPr lang="en-US" sz="2000" b="1" dirty="0" smtClean="0"/>
              <a:t>lam</a:t>
            </a:r>
            <a:endParaRPr lang="en-US" sz="2000" b="1" dirty="0"/>
          </a:p>
        </p:txBody>
      </p:sp>
      <p:sp>
        <p:nvSpPr>
          <p:cNvPr id="66" name="Google Shape;66;p66"/>
          <p:cNvSpPr txBox="1"/>
          <p:nvPr/>
        </p:nvSpPr>
        <p:spPr>
          <a:xfrm>
            <a:off x="2513988" y="1537514"/>
            <a:ext cx="2176363" cy="1938952"/>
          </a:xfrm>
          <a:prstGeom prst="rect">
            <a:avLst/>
          </a:prstGeom>
          <a:solidFill>
            <a:schemeClr val="lt1"/>
          </a:solidFill>
          <a:ln>
            <a:noFill/>
          </a:ln>
        </p:spPr>
        <p:txBody>
          <a:bodyPr spcFirstLastPara="1" wrap="square" lIns="91425" tIns="45700" rIns="91425" bIns="45700" anchor="t" anchorCtr="0">
            <a:spAutoFit/>
          </a:bodyPr>
          <a:lstStyle/>
          <a:p>
            <a:pPr lvl="0"/>
            <a:r>
              <a:rPr lang="en-US" sz="2000" b="1" dirty="0" err="1"/>
              <a:t>Shani</a:t>
            </a:r>
            <a:r>
              <a:rPr lang="en-US" sz="2000" b="1" dirty="0"/>
              <a:t> </a:t>
            </a:r>
            <a:r>
              <a:rPr lang="en-US" sz="2000" b="1" dirty="0" err="1"/>
              <a:t>shagu</a:t>
            </a:r>
            <a:r>
              <a:rPr lang="en-US" sz="2000" b="1" dirty="0"/>
              <a:t> </a:t>
            </a:r>
            <a:r>
              <a:rPr lang="en-US" sz="2000" b="1" dirty="0" err="1"/>
              <a:t>ganawn</a:t>
            </a:r>
            <a:r>
              <a:rPr lang="en-US" sz="2000" b="1" dirty="0"/>
              <a:t> </a:t>
            </a:r>
            <a:r>
              <a:rPr lang="en-US" sz="2000" b="1" dirty="0" err="1"/>
              <a:t>mazum</a:t>
            </a:r>
            <a:r>
              <a:rPr lang="en-US" sz="2000" b="1" dirty="0"/>
              <a:t> lam </a:t>
            </a:r>
            <a:r>
              <a:rPr lang="en-US" sz="2000" b="1" dirty="0" err="1"/>
              <a:t>hpe</a:t>
            </a:r>
            <a:r>
              <a:rPr lang="en-US" sz="2000" b="1" dirty="0"/>
              <a:t> n-gun jaw </a:t>
            </a:r>
            <a:r>
              <a:rPr lang="en-US" sz="2000" b="1" dirty="0" err="1"/>
              <a:t>shingtau</a:t>
            </a:r>
            <a:r>
              <a:rPr lang="en-US" sz="2000" b="1" dirty="0"/>
              <a:t> </a:t>
            </a:r>
            <a:r>
              <a:rPr lang="en-US" sz="2000" b="1" dirty="0" err="1"/>
              <a:t>ya</a:t>
            </a:r>
            <a:r>
              <a:rPr lang="en-US" sz="2000" b="1" dirty="0"/>
              <a:t> </a:t>
            </a:r>
            <a:r>
              <a:rPr lang="en-US" sz="2000" b="1" dirty="0" err="1"/>
              <a:t>ai</a:t>
            </a:r>
            <a:r>
              <a:rPr lang="en-US" sz="2000" b="1" dirty="0"/>
              <a:t> </a:t>
            </a:r>
            <a:r>
              <a:rPr lang="en-US" sz="2000" b="1" dirty="0" err="1"/>
              <a:t>matut</a:t>
            </a:r>
            <a:r>
              <a:rPr lang="en-US" sz="2000" b="1" dirty="0"/>
              <a:t> </a:t>
            </a:r>
            <a:r>
              <a:rPr lang="en-US" sz="2000" b="1" dirty="0" err="1"/>
              <a:t>mahkai</a:t>
            </a:r>
            <a:r>
              <a:rPr lang="en-US" sz="2000" b="1" dirty="0"/>
              <a:t> </a:t>
            </a:r>
            <a:r>
              <a:rPr lang="en-US" sz="2000" b="1" dirty="0" err="1"/>
              <a:t>tsun</a:t>
            </a:r>
            <a:r>
              <a:rPr lang="en-US" sz="2000" b="1" dirty="0"/>
              <a:t> </a:t>
            </a:r>
            <a:r>
              <a:rPr lang="en-US" sz="2000" b="1" dirty="0" err="1"/>
              <a:t>shaga</a:t>
            </a:r>
            <a:r>
              <a:rPr lang="en-US" sz="2000" b="1" dirty="0"/>
              <a:t> lam</a:t>
            </a:r>
            <a:endParaRPr sz="2000" b="1" i="0" u="none" strike="noStrike" cap="none" dirty="0">
              <a:solidFill>
                <a:srgbClr val="000000"/>
              </a:solidFill>
              <a:latin typeface="Arial"/>
              <a:ea typeface="Arial"/>
              <a:cs typeface="Arial"/>
              <a:sym typeface="Arial"/>
            </a:endParaRPr>
          </a:p>
        </p:txBody>
      </p:sp>
      <p:sp>
        <p:nvSpPr>
          <p:cNvPr id="67" name="Google Shape;67;p66"/>
          <p:cNvSpPr txBox="1"/>
          <p:nvPr/>
        </p:nvSpPr>
        <p:spPr>
          <a:xfrm>
            <a:off x="4519734" y="5047757"/>
            <a:ext cx="1897108" cy="1323399"/>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a:t>Ta tut </a:t>
            </a:r>
            <a:r>
              <a:rPr lang="en-US" sz="2000" b="1" dirty="0" err="1"/>
              <a:t>garum</a:t>
            </a:r>
            <a:r>
              <a:rPr lang="en-US" sz="2000" b="1" dirty="0"/>
              <a:t> </a:t>
            </a:r>
            <a:r>
              <a:rPr lang="en-US" sz="2000" b="1" dirty="0" err="1"/>
              <a:t>shingtau</a:t>
            </a:r>
            <a:r>
              <a:rPr lang="en-US" sz="2000" b="1" dirty="0"/>
              <a:t> </a:t>
            </a:r>
            <a:r>
              <a:rPr lang="en-US" sz="2000" b="1" dirty="0" err="1"/>
              <a:t>ai</a:t>
            </a:r>
            <a:r>
              <a:rPr lang="en-US" sz="2000" b="1" dirty="0"/>
              <a:t> </a:t>
            </a:r>
            <a:r>
              <a:rPr lang="en-US" sz="2000" b="1" dirty="0" err="1"/>
              <a:t>hpe</a:t>
            </a:r>
            <a:r>
              <a:rPr lang="en-US" sz="2000" b="1" dirty="0"/>
              <a:t> jaw </a:t>
            </a:r>
            <a:r>
              <a:rPr lang="en-US" sz="2000" b="1" dirty="0" err="1"/>
              <a:t>ya</a:t>
            </a:r>
            <a:r>
              <a:rPr lang="en-US" sz="2000" b="1" dirty="0"/>
              <a:t> </a:t>
            </a:r>
            <a:r>
              <a:rPr lang="en-US" sz="2000" b="1" dirty="0" err="1"/>
              <a:t>ai</a:t>
            </a:r>
            <a:r>
              <a:rPr lang="en-US" sz="2000" b="1" dirty="0"/>
              <a:t> lam</a:t>
            </a:r>
          </a:p>
        </p:txBody>
      </p:sp>
      <p:sp>
        <p:nvSpPr>
          <p:cNvPr id="68" name="Google Shape;68;p66"/>
          <p:cNvSpPr txBox="1"/>
          <p:nvPr/>
        </p:nvSpPr>
        <p:spPr>
          <a:xfrm>
            <a:off x="6614995" y="1857166"/>
            <a:ext cx="2090198" cy="1938952"/>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Myit</a:t>
            </a:r>
            <a:r>
              <a:rPr lang="en-US" sz="2000" b="1" dirty="0"/>
              <a:t> </a:t>
            </a:r>
            <a:r>
              <a:rPr lang="en-US" sz="2000" b="1" dirty="0" err="1"/>
              <a:t>tsam</a:t>
            </a:r>
            <a:r>
              <a:rPr lang="en-US" sz="2000" b="1" dirty="0"/>
              <a:t> </a:t>
            </a:r>
            <a:r>
              <a:rPr lang="en-US" sz="2000" b="1" dirty="0" err="1" smtClean="0"/>
              <a:t>pu</a:t>
            </a:r>
            <a:r>
              <a:rPr lang="en-US" sz="2000" b="1" dirty="0" smtClean="0"/>
              <a:t> </a:t>
            </a:r>
            <a:r>
              <a:rPr lang="en-US" sz="2000" b="1" dirty="0" err="1" smtClean="0"/>
              <a:t>ba</a:t>
            </a:r>
            <a:r>
              <a:rPr lang="en-US" sz="2000" b="1" dirty="0" smtClean="0"/>
              <a:t> </a:t>
            </a:r>
            <a:r>
              <a:rPr lang="en-US" sz="2000" b="1" dirty="0"/>
              <a:t>lam </a:t>
            </a:r>
            <a:r>
              <a:rPr lang="en-US" sz="2000" b="1" dirty="0" err="1"/>
              <a:t>hkam</a:t>
            </a:r>
            <a:r>
              <a:rPr lang="en-US" sz="2000" b="1" dirty="0"/>
              <a:t> </a:t>
            </a:r>
            <a:r>
              <a:rPr lang="en-US" sz="2000" b="1" dirty="0" err="1"/>
              <a:t>sha</a:t>
            </a:r>
            <a:r>
              <a:rPr lang="en-US" sz="2000" b="1" dirty="0"/>
              <a:t> </a:t>
            </a:r>
            <a:r>
              <a:rPr lang="en-US" sz="2000" b="1" dirty="0" err="1"/>
              <a:t>nga</a:t>
            </a:r>
            <a:r>
              <a:rPr lang="en-US" sz="2000" b="1" dirty="0"/>
              <a:t> </a:t>
            </a:r>
            <a:r>
              <a:rPr lang="en-US" sz="2000" b="1" dirty="0" err="1"/>
              <a:t>ai</a:t>
            </a:r>
            <a:r>
              <a:rPr lang="en-US" sz="2000" b="1" dirty="0"/>
              <a:t> </a:t>
            </a:r>
            <a:r>
              <a:rPr lang="en-US" sz="2000" b="1" dirty="0" err="1"/>
              <a:t>ni</a:t>
            </a:r>
            <a:r>
              <a:rPr lang="en-US" sz="2000" b="1" dirty="0"/>
              <a:t> </a:t>
            </a:r>
            <a:r>
              <a:rPr lang="en-US" sz="2000" b="1" dirty="0" err="1"/>
              <a:t>hpe</a:t>
            </a:r>
            <a:r>
              <a:rPr lang="en-US" sz="2000" b="1" dirty="0"/>
              <a:t> </a:t>
            </a:r>
            <a:r>
              <a:rPr lang="en-US" sz="2000" b="1" dirty="0" err="1"/>
              <a:t>garum</a:t>
            </a:r>
            <a:r>
              <a:rPr lang="en-US" sz="2000" b="1" dirty="0"/>
              <a:t> </a:t>
            </a:r>
            <a:r>
              <a:rPr lang="en-US" sz="2000" b="1" dirty="0" err="1"/>
              <a:t>shingtau</a:t>
            </a:r>
            <a:r>
              <a:rPr lang="en-US" sz="2000" b="1" dirty="0"/>
              <a:t> </a:t>
            </a:r>
            <a:r>
              <a:rPr lang="en-US" sz="2000" b="1" dirty="0" err="1" smtClean="0"/>
              <a:t>ya</a:t>
            </a:r>
            <a:r>
              <a:rPr lang="en-US" sz="2000" b="1" dirty="0" smtClean="0"/>
              <a:t> </a:t>
            </a:r>
            <a:r>
              <a:rPr lang="en-US" sz="2000" b="1" dirty="0" err="1" smtClean="0"/>
              <a:t>ai</a:t>
            </a:r>
            <a:r>
              <a:rPr lang="en-US" sz="2000" b="1" dirty="0" smtClean="0"/>
              <a:t> lam</a:t>
            </a:r>
            <a:endParaRPr lang="en-US" sz="2000" b="1" dirty="0"/>
          </a:p>
        </p:txBody>
      </p:sp>
      <p:sp>
        <p:nvSpPr>
          <p:cNvPr id="69" name="Google Shape;69;p66"/>
          <p:cNvSpPr txBox="1"/>
          <p:nvPr/>
        </p:nvSpPr>
        <p:spPr>
          <a:xfrm>
            <a:off x="8927081" y="5029066"/>
            <a:ext cx="2135060" cy="1323399"/>
          </a:xfrm>
          <a:prstGeom prst="rect">
            <a:avLst/>
          </a:prstGeom>
          <a:solidFill>
            <a:schemeClr val="lt1"/>
          </a:solidFill>
          <a:ln>
            <a:noFill/>
          </a:ln>
        </p:spPr>
        <p:txBody>
          <a:bodyPr spcFirstLastPara="1" wrap="square" lIns="91425" tIns="45700" rIns="91425" bIns="45700" anchor="t" anchorCtr="0">
            <a:spAutoFit/>
          </a:bodyPr>
          <a:lstStyle/>
          <a:p>
            <a:pPr lvl="0">
              <a:buSzPts val="2000"/>
            </a:pPr>
            <a:r>
              <a:rPr lang="en-US" sz="2000" b="1" dirty="0" err="1"/>
              <a:t>Laksan</a:t>
            </a:r>
            <a:r>
              <a:rPr lang="en-US" sz="2000" b="1" dirty="0"/>
              <a:t> </a:t>
            </a:r>
            <a:r>
              <a:rPr lang="en-US" sz="2000" b="1" dirty="0" err="1" smtClean="0"/>
              <a:t>mabyin</a:t>
            </a:r>
            <a:r>
              <a:rPr lang="en-US" sz="2000" b="1" dirty="0" smtClean="0"/>
              <a:t> </a:t>
            </a:r>
            <a:r>
              <a:rPr lang="en-US" sz="2000" b="1" dirty="0" err="1" smtClean="0"/>
              <a:t>masa</a:t>
            </a:r>
            <a:r>
              <a:rPr lang="en-US" sz="2000" b="1" dirty="0" smtClean="0"/>
              <a:t> </a:t>
            </a:r>
            <a:r>
              <a:rPr lang="en-US" sz="2000" b="1" dirty="0" err="1" smtClean="0"/>
              <a:t>ni</a:t>
            </a:r>
            <a:r>
              <a:rPr lang="en-US" sz="2000" b="1" dirty="0" smtClean="0"/>
              <a:t> </a:t>
            </a:r>
            <a:r>
              <a:rPr lang="en-US" sz="2000" b="1" dirty="0" err="1"/>
              <a:t>hta</a:t>
            </a:r>
            <a:r>
              <a:rPr lang="en-US" sz="2000" b="1" dirty="0"/>
              <a:t> </a:t>
            </a:r>
            <a:r>
              <a:rPr lang="en-US" sz="2000" b="1" dirty="0" err="1"/>
              <a:t>garum</a:t>
            </a:r>
            <a:r>
              <a:rPr lang="en-US" sz="2000" b="1" dirty="0"/>
              <a:t> </a:t>
            </a:r>
            <a:r>
              <a:rPr lang="en-US" sz="2000" b="1" dirty="0" err="1"/>
              <a:t>shingtau</a:t>
            </a:r>
            <a:r>
              <a:rPr lang="en-US" sz="2000" b="1" dirty="0"/>
              <a:t> </a:t>
            </a:r>
            <a:r>
              <a:rPr lang="en-US" sz="2000" b="1" dirty="0" err="1"/>
              <a:t>ya</a:t>
            </a:r>
            <a:r>
              <a:rPr lang="en-US" sz="2000" b="1" dirty="0"/>
              <a:t> </a:t>
            </a:r>
            <a:r>
              <a:rPr lang="en-US" sz="2000" b="1" dirty="0" err="1"/>
              <a:t>ai</a:t>
            </a:r>
            <a:r>
              <a:rPr lang="en-US" sz="2000" b="1" dirty="0"/>
              <a:t> lam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0"/>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US" sz="6600" b="1" dirty="0" smtClean="0">
                <a:solidFill>
                  <a:srgbClr val="002060"/>
                </a:solidFill>
                <a:latin typeface="Arial"/>
                <a:ea typeface="Arial"/>
                <a:cs typeface="Arial"/>
                <a:sym typeface="Arial"/>
              </a:rPr>
              <a:t>Module (4)</a:t>
            </a:r>
            <a:endParaRPr dirty="0">
              <a:latin typeface="Arial"/>
              <a:ea typeface="Arial"/>
              <a:cs typeface="Arial"/>
              <a:sym typeface="Arial"/>
            </a:endParaRPr>
          </a:p>
        </p:txBody>
      </p:sp>
      <p:pic>
        <p:nvPicPr>
          <p:cNvPr id="312" name="Google Shape;312;p3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313" name="Google Shape;313;p30"/>
          <p:cNvSpPr txBox="1"/>
          <p:nvPr/>
        </p:nvSpPr>
        <p:spPr>
          <a:xfrm>
            <a:off x="831848" y="3552669"/>
            <a:ext cx="9211562" cy="1165635"/>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r>
              <a:rPr lang="en-US" sz="2800" b="1" i="0" u="none" strike="noStrike" cap="none" dirty="0" smtClean="0">
                <a:solidFill>
                  <a:srgbClr val="595959"/>
                </a:solidFill>
                <a:latin typeface="Arial"/>
                <a:ea typeface="Arial"/>
                <a:cs typeface="Arial"/>
                <a:sym typeface="Arial"/>
              </a:rPr>
              <a:t>4.3 </a:t>
            </a:r>
            <a:r>
              <a:rPr lang="en-US" sz="2800" b="1" i="0" u="none" strike="noStrike" cap="none" dirty="0" err="1" smtClean="0">
                <a:solidFill>
                  <a:srgbClr val="595959"/>
                </a:solidFill>
                <a:latin typeface="Arial"/>
                <a:ea typeface="Arial"/>
                <a:cs typeface="Arial"/>
                <a:sym typeface="Arial"/>
              </a:rPr>
              <a:t>Myit</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tsam</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pu</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ba</a:t>
            </a:r>
            <a:r>
              <a:rPr lang="en-US" sz="2800" b="1" i="0" u="none" strike="noStrike" cap="none" dirty="0" smtClean="0">
                <a:solidFill>
                  <a:srgbClr val="595959"/>
                </a:solidFill>
                <a:latin typeface="Arial"/>
                <a:ea typeface="Arial"/>
                <a:cs typeface="Arial"/>
                <a:sym typeface="Arial"/>
              </a:rPr>
              <a:t> lam </a:t>
            </a:r>
            <a:r>
              <a:rPr lang="en-US" sz="2800" b="1" i="0" u="none" strike="noStrike" cap="none" dirty="0" err="1" smtClean="0">
                <a:solidFill>
                  <a:srgbClr val="595959"/>
                </a:solidFill>
                <a:latin typeface="Arial"/>
                <a:ea typeface="Arial"/>
                <a:cs typeface="Arial"/>
                <a:sym typeface="Arial"/>
              </a:rPr>
              <a:t>laja</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lana</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hkam</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sha</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nga</a:t>
            </a:r>
            <a:r>
              <a:rPr lang="en-US" sz="2800" b="1" i="0" u="none" strike="noStrike" cap="none" dirty="0" smtClean="0">
                <a:solidFill>
                  <a:srgbClr val="595959"/>
                </a:solidFill>
                <a:latin typeface="Arial"/>
                <a:ea typeface="Arial"/>
                <a:cs typeface="Arial"/>
                <a:sym typeface="Arial"/>
              </a:rPr>
              <a:t> ai </a:t>
            </a:r>
            <a:r>
              <a:rPr lang="en-US" sz="2800" b="1" i="0" u="none" strike="noStrike" cap="none" dirty="0" err="1" smtClean="0">
                <a:solidFill>
                  <a:srgbClr val="595959"/>
                </a:solidFill>
                <a:latin typeface="Arial"/>
                <a:ea typeface="Arial"/>
                <a:cs typeface="Arial"/>
                <a:sym typeface="Arial"/>
              </a:rPr>
              <a:t>kum</a:t>
            </a:r>
            <a:r>
              <a:rPr lang="en-US" sz="2800" b="1" i="0" u="none" strike="noStrike" cap="none" dirty="0" smtClean="0">
                <a:solidFill>
                  <a:srgbClr val="595959"/>
                </a:solidFill>
                <a:latin typeface="Arial"/>
                <a:ea typeface="Arial"/>
                <a:cs typeface="Arial"/>
                <a:sym typeface="Arial"/>
              </a:rPr>
              <a:t> la </a:t>
            </a:r>
            <a:r>
              <a:rPr lang="en-US" sz="2800" b="1" i="0" u="none" strike="noStrike" cap="none" dirty="0" err="1" smtClean="0">
                <a:solidFill>
                  <a:srgbClr val="595959"/>
                </a:solidFill>
                <a:latin typeface="Arial"/>
                <a:ea typeface="Arial"/>
                <a:cs typeface="Arial"/>
                <a:sym typeface="Arial"/>
              </a:rPr>
              <a:t>ni</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hpe</a:t>
            </a:r>
            <a:r>
              <a:rPr lang="en-US" sz="2800" b="1" i="0" u="none" strike="noStrike" cap="none" dirty="0" smtClean="0">
                <a:solidFill>
                  <a:srgbClr val="595959"/>
                </a:solidFill>
                <a:latin typeface="Arial"/>
                <a:ea typeface="Arial"/>
                <a:cs typeface="Arial"/>
                <a:sym typeface="Arial"/>
              </a:rPr>
              <a:t> </a:t>
            </a:r>
            <a:r>
              <a:rPr lang="en-US" sz="2800" b="1" dirty="0" err="1" smtClean="0">
                <a:solidFill>
                  <a:srgbClr val="595959"/>
                </a:solidFill>
              </a:rPr>
              <a:t>sawk</a:t>
            </a:r>
            <a:r>
              <a:rPr lang="en-US" sz="2800" b="1" i="0" u="none" strike="noStrike" cap="none" dirty="0" smtClean="0">
                <a:solidFill>
                  <a:srgbClr val="595959"/>
                </a:solidFill>
                <a:latin typeface="Arial"/>
                <a:ea typeface="Arial"/>
                <a:cs typeface="Arial"/>
                <a:sym typeface="Arial"/>
              </a:rPr>
              <a:t> </a:t>
            </a:r>
            <a:r>
              <a:rPr lang="en-US" sz="2800" b="1" i="0" u="none" strike="noStrike" cap="none" dirty="0" err="1" smtClean="0">
                <a:solidFill>
                  <a:srgbClr val="595959"/>
                </a:solidFill>
                <a:latin typeface="Arial"/>
                <a:ea typeface="Arial"/>
                <a:cs typeface="Arial"/>
                <a:sym typeface="Arial"/>
              </a:rPr>
              <a:t>shapraw</a:t>
            </a:r>
            <a:r>
              <a:rPr lang="en-US" sz="2800" b="1" i="0" u="none" strike="noStrike" cap="none" dirty="0" smtClean="0">
                <a:solidFill>
                  <a:srgbClr val="595959"/>
                </a:solidFill>
                <a:latin typeface="Arial"/>
                <a:ea typeface="Arial"/>
                <a:cs typeface="Arial"/>
                <a:sym typeface="Arial"/>
              </a:rPr>
              <a:t> ai lam</a:t>
            </a:r>
            <a:endParaRPr sz="2400" b="1" i="0" u="none" strike="noStrike" cap="none" dirty="0">
              <a:solidFill>
                <a:srgbClr val="3F3F3F"/>
              </a:solidFill>
              <a:latin typeface="Arial"/>
              <a:ea typeface="Arial"/>
              <a:cs typeface="Arial"/>
              <a:sym typeface="Arial"/>
            </a:endParaRPr>
          </a:p>
        </p:txBody>
      </p:sp>
      <p:sp>
        <p:nvSpPr>
          <p:cNvPr id="314" name="Google Shape;314;p30"/>
          <p:cNvSpPr txBox="1"/>
          <p:nvPr/>
        </p:nvSpPr>
        <p:spPr>
          <a:xfrm>
            <a:off x="1152901" y="-410601"/>
            <a:ext cx="7309827" cy="1975886"/>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3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1" name="Google Shape;321;p31"/>
          <p:cNvSpPr txBox="1">
            <a:spLocks noGrp="1"/>
          </p:cNvSpPr>
          <p:nvPr>
            <p:ph type="ctrTitle"/>
          </p:nvPr>
        </p:nvSpPr>
        <p:spPr>
          <a:xfrm>
            <a:off x="5468450" y="2880157"/>
            <a:ext cx="6251110" cy="2348563"/>
          </a:xfrm>
          <a:prstGeom prst="rect">
            <a:avLst/>
          </a:prstGeom>
          <a:noFill/>
          <a:ln>
            <a:noFill/>
          </a:ln>
        </p:spPr>
        <p:txBody>
          <a:bodyPr spcFirstLastPara="1" wrap="square" lIns="91425" tIns="45700" rIns="91425" bIns="45700" anchor="b" anchorCtr="0">
            <a:normAutofit fontScale="90000"/>
          </a:bodyPr>
          <a:lstStyle/>
          <a:p>
            <a:pPr>
              <a:lnSpc>
                <a:spcPct val="150000"/>
              </a:lnSpc>
            </a:pPr>
            <a:r>
              <a:rPr lang="en-US" sz="6000" b="1" dirty="0" err="1" smtClean="0">
                <a:latin typeface="Pyidaungsu" panose="020B0502040204020203" pitchFamily="34" charset="0"/>
                <a:cs typeface="Pyidaungsu" panose="020B0502040204020203" pitchFamily="34" charset="0"/>
              </a:rPr>
              <a:t>Laja</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lana</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hkam</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sha</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nga</a:t>
            </a:r>
            <a:r>
              <a:rPr lang="en-US" sz="6000" b="1" dirty="0" smtClean="0">
                <a:latin typeface="Pyidaungsu" panose="020B0502040204020203" pitchFamily="34" charset="0"/>
                <a:cs typeface="Pyidaungsu" panose="020B0502040204020203" pitchFamily="34" charset="0"/>
              </a:rPr>
              <a:t> ai </a:t>
            </a:r>
            <a:r>
              <a:rPr lang="en-US" sz="6000" b="1" dirty="0" err="1" smtClean="0">
                <a:latin typeface="Pyidaungsu" panose="020B0502040204020203" pitchFamily="34" charset="0"/>
                <a:cs typeface="Pyidaungsu" panose="020B0502040204020203" pitchFamily="34" charset="0"/>
              </a:rPr>
              <a:t>myit</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tsam</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pu</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ba</a:t>
            </a:r>
            <a:r>
              <a:rPr lang="en-US" sz="6000" b="1" dirty="0" smtClean="0">
                <a:latin typeface="Pyidaungsu" panose="020B0502040204020203" pitchFamily="34" charset="0"/>
                <a:cs typeface="Pyidaungsu" panose="020B0502040204020203" pitchFamily="34" charset="0"/>
              </a:rPr>
              <a:t> lam a </a:t>
            </a:r>
            <a:r>
              <a:rPr lang="en-US" sz="6000" b="1" dirty="0" err="1" smtClean="0">
                <a:latin typeface="Pyidaungsu" panose="020B0502040204020203" pitchFamily="34" charset="0"/>
                <a:cs typeface="Pyidaungsu" panose="020B0502040204020203" pitchFamily="34" charset="0"/>
              </a:rPr>
              <a:t>majaw</a:t>
            </a:r>
            <a:r>
              <a:rPr lang="en-US" sz="6000" b="1" dirty="0" smtClean="0">
                <a:latin typeface="Pyidaungsu" panose="020B0502040204020203" pitchFamily="34" charset="0"/>
                <a:cs typeface="Pyidaungsu" panose="020B0502040204020203" pitchFamily="34" charset="0"/>
              </a:rPr>
              <a:t> </a:t>
            </a:r>
            <a:r>
              <a:rPr lang="en-US" sz="6000" b="1" dirty="0" err="1" smtClean="0">
                <a:latin typeface="Pyidaungsu" panose="020B0502040204020203" pitchFamily="34" charset="0"/>
                <a:cs typeface="Pyidaungsu" panose="020B0502040204020203" pitchFamily="34" charset="0"/>
              </a:rPr>
              <a:t>ginhtang</a:t>
            </a:r>
            <a:r>
              <a:rPr lang="en-US" sz="6000" b="1" dirty="0" smtClean="0">
                <a:latin typeface="Pyidaungsu" panose="020B0502040204020203" pitchFamily="34" charset="0"/>
                <a:cs typeface="Pyidaungsu" panose="020B0502040204020203" pitchFamily="34" charset="0"/>
              </a:rPr>
              <a:t> ai lam </a:t>
            </a:r>
            <a:r>
              <a:rPr lang="en-US" sz="6000" b="1" dirty="0" err="1" smtClean="0">
                <a:latin typeface="Pyidaungsu" panose="020B0502040204020203" pitchFamily="34" charset="0"/>
                <a:cs typeface="Pyidaungsu" panose="020B0502040204020203" pitchFamily="34" charset="0"/>
              </a:rPr>
              <a:t>ni</a:t>
            </a:r>
            <a:r>
              <a:rPr lang="en-US" sz="6000" b="1" dirty="0" smtClean="0">
                <a:latin typeface="Pyidaungsu" panose="020B0502040204020203" pitchFamily="34" charset="0"/>
                <a:cs typeface="Pyidaungsu" panose="020B0502040204020203" pitchFamily="34" charset="0"/>
              </a:rPr>
              <a:t> </a:t>
            </a:r>
            <a:endParaRPr sz="6000" dirty="0">
              <a:latin typeface="Arial"/>
              <a:ea typeface="Arial"/>
              <a:cs typeface="Arial"/>
              <a:sym typeface="Arial"/>
            </a:endParaRPr>
          </a:p>
        </p:txBody>
      </p:sp>
      <p:sp>
        <p:nvSpPr>
          <p:cNvPr id="322" name="Google Shape;322;p31"/>
          <p:cNvSpPr/>
          <p:nvPr/>
        </p:nvSpPr>
        <p:spPr>
          <a:xfrm>
            <a:off x="6048422" y="5228720"/>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EC3A77"/>
          </a:solidFill>
          <a:ln w="38100" cap="rnd" cmpd="sng">
            <a:solidFill>
              <a:srgbClr val="EC3A7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23" name="Google Shape;323;p31" descr="A person holding a child&#10;&#10;Description automatically generated with medium confidence"/>
          <p:cNvPicPr preferRelativeResize="0"/>
          <p:nvPr/>
        </p:nvPicPr>
        <p:blipFill rotWithShape="1">
          <a:blip r:embed="rId3">
            <a:alphaModFix/>
          </a:blip>
          <a:srcRect r="1" b="2079"/>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24" name="Google Shape;324;p31"/>
          <p:cNvSpPr txBox="1"/>
          <p:nvPr/>
        </p:nvSpPr>
        <p:spPr>
          <a:xfrm>
            <a:off x="5363519" y="4760111"/>
            <a:ext cx="6251110" cy="1885523"/>
          </a:xfrm>
          <a:prstGeom prst="rect">
            <a:avLst/>
          </a:prstGeom>
          <a:noFill/>
          <a:ln>
            <a:noFill/>
          </a:ln>
        </p:spPr>
        <p:txBody>
          <a:bodyPr spcFirstLastPara="1" wrap="square" lIns="91425" tIns="45700" rIns="91425" bIns="45700" anchor="b" anchorCtr="0">
            <a:normAutofit fontScale="97500"/>
          </a:bodyPr>
          <a:lstStyle/>
          <a:p>
            <a:pPr marL="0" marR="0" lvl="0" indent="0" algn="l" rtl="0">
              <a:lnSpc>
                <a:spcPct val="150000"/>
              </a:lnSpc>
              <a:spcBef>
                <a:spcPts val="0"/>
              </a:spcBef>
              <a:spcAft>
                <a:spcPts val="0"/>
              </a:spcAft>
              <a:buClr>
                <a:schemeClr val="dk1"/>
              </a:buClr>
              <a:buSzPct val="273504"/>
              <a:buFont typeface="Arial"/>
              <a:buNone/>
            </a:pPr>
            <a:endParaRPr sz="36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par>
                                <p:cTn id="8" presetID="10" presetClass="entr" presetSubtype="0" fill="hold" nodeType="withEffect">
                                  <p:stCondLst>
                                    <p:cond delay="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5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2" descr="A person wearing a hat&#10;&#10;Description automatically generated"/>
          <p:cNvPicPr preferRelativeResize="0"/>
          <p:nvPr/>
        </p:nvPicPr>
        <p:blipFill rotWithShape="1">
          <a:blip r:embed="rId3">
            <a:alphaModFix amt="50000"/>
          </a:blip>
          <a:srcRect t="39016" r="-1" b="23426"/>
          <a:stretch/>
        </p:blipFill>
        <p:spPr>
          <a:xfrm>
            <a:off x="20" y="10"/>
            <a:ext cx="12188930" cy="6857990"/>
          </a:xfrm>
          <a:prstGeom prst="rect">
            <a:avLst/>
          </a:prstGeom>
          <a:noFill/>
          <a:ln>
            <a:noFill/>
          </a:ln>
        </p:spPr>
      </p:pic>
      <p:sp>
        <p:nvSpPr>
          <p:cNvPr id="332" name="Google Shape;332;p32"/>
          <p:cNvSpPr txBox="1"/>
          <p:nvPr/>
        </p:nvSpPr>
        <p:spPr>
          <a:xfrm>
            <a:off x="1522485" y="5143502"/>
            <a:ext cx="9144000" cy="1536192"/>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ctr" rtl="0">
              <a:lnSpc>
                <a:spcPct val="150000"/>
              </a:lnSpc>
              <a:spcBef>
                <a:spcPts val="0"/>
              </a:spcBef>
              <a:spcAft>
                <a:spcPts val="0"/>
              </a:spcAft>
              <a:buClr>
                <a:schemeClr val="dk1"/>
              </a:buClr>
              <a:buSzPts val="3200"/>
              <a:buFont typeface="Arial"/>
              <a:buNone/>
            </a:pPr>
            <a:r>
              <a:rPr lang="en-US" sz="3200" b="1" i="0" u="none" strike="noStrike" cap="none" dirty="0" smtClean="0">
                <a:solidFill>
                  <a:schemeClr val="dk1"/>
                </a:solidFill>
                <a:latin typeface="Arial"/>
                <a:ea typeface="Arial"/>
                <a:cs typeface="Arial"/>
                <a:sym typeface="Arial"/>
              </a:rPr>
              <a:t>Bat mi </a:t>
            </a:r>
            <a:r>
              <a:rPr lang="en-US" sz="3200" b="1" i="0" u="none" strike="noStrike" cap="none" dirty="0" err="1" smtClean="0">
                <a:solidFill>
                  <a:schemeClr val="dk1"/>
                </a:solidFill>
                <a:latin typeface="Arial"/>
                <a:ea typeface="Arial"/>
                <a:cs typeface="Arial"/>
                <a:sym typeface="Arial"/>
              </a:rPr>
              <a:t>shingnrai</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dai</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hta</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grau</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na</a:t>
            </a:r>
            <a:r>
              <a:rPr lang="en-US" sz="3200" b="1" i="0" u="none" strike="noStrike" cap="none" dirty="0" smtClean="0">
                <a:solidFill>
                  <a:schemeClr val="dk1"/>
                </a:solidFill>
                <a:latin typeface="Arial"/>
                <a:ea typeface="Arial"/>
                <a:cs typeface="Arial"/>
                <a:sym typeface="Arial"/>
              </a:rPr>
              <a:t> n-</a:t>
            </a:r>
            <a:r>
              <a:rPr lang="en-US" sz="3200" b="1" i="0" u="none" strike="noStrike" cap="none" dirty="0" err="1" smtClean="0">
                <a:solidFill>
                  <a:schemeClr val="dk1"/>
                </a:solidFill>
                <a:latin typeface="Arial"/>
                <a:ea typeface="Arial"/>
                <a:cs typeface="Arial"/>
                <a:sym typeface="Arial"/>
              </a:rPr>
              <a:t>na</a:t>
            </a:r>
            <a:r>
              <a:rPr lang="en-US" sz="3200" b="1" i="0" u="none" strike="noStrike" cap="none" dirty="0" smtClean="0">
                <a:solidFill>
                  <a:schemeClr val="dk1"/>
                </a:solidFill>
                <a:latin typeface="Arial"/>
                <a:ea typeface="Arial"/>
                <a:cs typeface="Arial"/>
                <a:sym typeface="Arial"/>
              </a:rPr>
              <a:t> yup </a:t>
            </a:r>
            <a:r>
              <a:rPr lang="en-US" sz="3200" b="1" i="0" u="none" strike="noStrike" cap="none" dirty="0" err="1" smtClean="0">
                <a:solidFill>
                  <a:schemeClr val="dk1"/>
                </a:solidFill>
                <a:latin typeface="Arial"/>
                <a:ea typeface="Arial"/>
                <a:cs typeface="Arial"/>
                <a:sym typeface="Arial"/>
              </a:rPr>
              <a:t>npyaw</a:t>
            </a:r>
            <a:r>
              <a:rPr lang="en-US" sz="3200" b="1" i="0" u="none" strike="noStrike" cap="none" dirty="0" smtClean="0">
                <a:solidFill>
                  <a:schemeClr val="dk1"/>
                </a:solidFill>
                <a:latin typeface="Arial"/>
                <a:ea typeface="Arial"/>
                <a:cs typeface="Arial"/>
                <a:sym typeface="Arial"/>
              </a:rPr>
              <a:t> ai lam, </a:t>
            </a:r>
            <a:r>
              <a:rPr lang="en-US" sz="3200" b="1" i="0" u="none" strike="noStrike" cap="none" dirty="0" err="1" smtClean="0">
                <a:solidFill>
                  <a:schemeClr val="dk1"/>
                </a:solidFill>
                <a:latin typeface="Arial"/>
                <a:ea typeface="Arial"/>
                <a:cs typeface="Arial"/>
                <a:sym typeface="Arial"/>
              </a:rPr>
              <a:t>myit</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shanut</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shanat</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byin</a:t>
            </a:r>
            <a:r>
              <a:rPr lang="en-US" sz="3200" b="1" i="0" u="none" strike="noStrike" cap="none" dirty="0" smtClean="0">
                <a:solidFill>
                  <a:schemeClr val="dk1"/>
                </a:solidFill>
                <a:latin typeface="Arial"/>
                <a:ea typeface="Arial"/>
                <a:cs typeface="Arial"/>
                <a:sym typeface="Arial"/>
              </a:rPr>
              <a:t> ai lam </a:t>
            </a:r>
            <a:r>
              <a:rPr lang="en-US" sz="3200" b="1" i="0" u="none" strike="noStrike" cap="none" dirty="0" err="1" smtClean="0">
                <a:solidFill>
                  <a:schemeClr val="dk1"/>
                </a:solidFill>
                <a:latin typeface="Arial"/>
                <a:ea typeface="Arial"/>
                <a:cs typeface="Arial"/>
                <a:sym typeface="Arial"/>
              </a:rPr>
              <a:t>hte</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myit</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maju</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nlu</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jung</a:t>
            </a:r>
            <a:r>
              <a:rPr lang="en-US" sz="3200" b="1" i="0" u="none" strike="noStrike" cap="none" dirty="0" smtClean="0">
                <a:solidFill>
                  <a:schemeClr val="dk1"/>
                </a:solidFill>
                <a:latin typeface="Arial"/>
                <a:ea typeface="Arial"/>
                <a:cs typeface="Arial"/>
                <a:sym typeface="Arial"/>
              </a:rPr>
              <a:t> ai lam</a:t>
            </a:r>
            <a:endParaRPr sz="3200" b="1" i="0" u="none" strike="noStrike" cap="none" dirty="0">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3"/>
          <p:cNvSpPr txBox="1">
            <a:spLocks noGrp="1"/>
          </p:cNvSpPr>
          <p:nvPr>
            <p:ph type="subTitle" idx="1"/>
          </p:nvPr>
        </p:nvSpPr>
        <p:spPr>
          <a:xfrm>
            <a:off x="451427" y="3084576"/>
            <a:ext cx="4860274" cy="3773424"/>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2400"/>
              <a:buNone/>
            </a:pPr>
            <a:r>
              <a:rPr lang="en-US" sz="2400" b="1" dirty="0" err="1" smtClean="0">
                <a:latin typeface="Arial"/>
                <a:ea typeface="Arial"/>
                <a:cs typeface="Arial"/>
                <a:sym typeface="Arial"/>
              </a:rPr>
              <a:t>Bungli</a:t>
            </a:r>
            <a:r>
              <a:rPr lang="en-US" sz="2400" b="1" dirty="0" smtClean="0">
                <a:latin typeface="Arial"/>
                <a:ea typeface="Arial"/>
                <a:cs typeface="Arial"/>
                <a:sym typeface="Arial"/>
              </a:rPr>
              <a:t> </a:t>
            </a:r>
            <a:r>
              <a:rPr lang="en-US" sz="2400" b="1" dirty="0" err="1" smtClean="0">
                <a:latin typeface="Arial"/>
                <a:ea typeface="Arial"/>
                <a:cs typeface="Arial"/>
                <a:sym typeface="Arial"/>
              </a:rPr>
              <a:t>hpe</a:t>
            </a:r>
            <a:r>
              <a:rPr lang="en-US" sz="2400" b="1" dirty="0" smtClean="0">
                <a:latin typeface="Arial"/>
                <a:ea typeface="Arial"/>
                <a:cs typeface="Arial"/>
                <a:sym typeface="Arial"/>
              </a:rPr>
              <a:t> </a:t>
            </a:r>
            <a:r>
              <a:rPr lang="en-US" sz="2400" b="1" dirty="0" err="1" smtClean="0">
                <a:latin typeface="Arial"/>
                <a:ea typeface="Arial"/>
                <a:cs typeface="Arial"/>
                <a:sym typeface="Arial"/>
              </a:rPr>
              <a:t>dingngam</a:t>
            </a:r>
            <a:r>
              <a:rPr lang="en-US" sz="2400" b="1" dirty="0" smtClean="0">
                <a:latin typeface="Arial"/>
                <a:ea typeface="Arial"/>
                <a:cs typeface="Arial"/>
                <a:sym typeface="Arial"/>
              </a:rPr>
              <a:t> </a:t>
            </a:r>
            <a:r>
              <a:rPr lang="en-US" sz="2400" b="1" dirty="0" err="1" smtClean="0">
                <a:latin typeface="Arial"/>
                <a:ea typeface="Arial"/>
                <a:cs typeface="Arial"/>
                <a:sym typeface="Arial"/>
              </a:rPr>
              <a:t>nlu</a:t>
            </a:r>
            <a:r>
              <a:rPr lang="en-US" sz="2400" b="1" dirty="0" smtClean="0">
                <a:latin typeface="Arial"/>
                <a:ea typeface="Arial"/>
                <a:cs typeface="Arial"/>
                <a:sym typeface="Arial"/>
              </a:rPr>
              <a:t> </a:t>
            </a:r>
            <a:r>
              <a:rPr lang="en-US" sz="2400" b="1" dirty="0" err="1" smtClean="0">
                <a:latin typeface="Arial"/>
                <a:ea typeface="Arial"/>
                <a:cs typeface="Arial"/>
                <a:sym typeface="Arial"/>
              </a:rPr>
              <a:t>galaw</a:t>
            </a:r>
            <a:r>
              <a:rPr lang="en-US" sz="2400" b="1" dirty="0" smtClean="0">
                <a:latin typeface="Arial"/>
                <a:ea typeface="Arial"/>
                <a:cs typeface="Arial"/>
                <a:sym typeface="Arial"/>
              </a:rPr>
              <a:t> ai, </a:t>
            </a:r>
            <a:r>
              <a:rPr lang="en-US" sz="2400" b="1" dirty="0" err="1" smtClean="0">
                <a:latin typeface="Arial"/>
                <a:ea typeface="Arial"/>
                <a:cs typeface="Arial"/>
                <a:sym typeface="Arial"/>
              </a:rPr>
              <a:t>tinang</a:t>
            </a:r>
            <a:r>
              <a:rPr lang="en-US" sz="2400" b="1" dirty="0" smtClean="0">
                <a:latin typeface="Arial"/>
                <a:ea typeface="Arial"/>
                <a:cs typeface="Arial"/>
                <a:sym typeface="Arial"/>
              </a:rPr>
              <a:t> </a:t>
            </a:r>
            <a:r>
              <a:rPr lang="en-US" sz="2400" b="1" dirty="0" err="1" smtClean="0">
                <a:latin typeface="Arial"/>
                <a:ea typeface="Arial"/>
                <a:cs typeface="Arial"/>
                <a:sym typeface="Arial"/>
              </a:rPr>
              <a:t>hkum</a:t>
            </a:r>
            <a:r>
              <a:rPr lang="en-US" sz="2400" b="1" dirty="0" smtClean="0">
                <a:latin typeface="Arial"/>
                <a:ea typeface="Arial"/>
                <a:cs typeface="Arial"/>
                <a:sym typeface="Arial"/>
              </a:rPr>
              <a:t> </a:t>
            </a:r>
            <a:r>
              <a:rPr lang="en-US" sz="2400" b="1" dirty="0" err="1" smtClean="0">
                <a:latin typeface="Arial"/>
                <a:ea typeface="Arial"/>
                <a:cs typeface="Arial"/>
                <a:sym typeface="Arial"/>
              </a:rPr>
              <a:t>hte</a:t>
            </a:r>
            <a:r>
              <a:rPr lang="en-US" sz="2400" b="1" dirty="0" smtClean="0">
                <a:latin typeface="Arial"/>
                <a:ea typeface="Arial"/>
                <a:cs typeface="Arial"/>
                <a:sym typeface="Arial"/>
              </a:rPr>
              <a:t> </a:t>
            </a:r>
            <a:r>
              <a:rPr lang="en-US" sz="2400" b="1" dirty="0" err="1" smtClean="0">
                <a:latin typeface="Arial"/>
                <a:ea typeface="Arial"/>
                <a:cs typeface="Arial"/>
                <a:sym typeface="Arial"/>
              </a:rPr>
              <a:t>dinghku</a:t>
            </a:r>
            <a:r>
              <a:rPr lang="en-US" sz="2400" b="1" dirty="0" smtClean="0">
                <a:latin typeface="Arial"/>
                <a:ea typeface="Arial"/>
                <a:cs typeface="Arial"/>
                <a:sym typeface="Arial"/>
              </a:rPr>
              <a:t> </a:t>
            </a:r>
            <a:r>
              <a:rPr lang="en-US" sz="2400" b="1" dirty="0" err="1" smtClean="0">
                <a:latin typeface="Arial"/>
                <a:ea typeface="Arial"/>
                <a:cs typeface="Arial"/>
                <a:sym typeface="Arial"/>
              </a:rPr>
              <a:t>hpe</a:t>
            </a:r>
            <a:r>
              <a:rPr lang="en-US" sz="2400" b="1" dirty="0" smtClean="0">
                <a:latin typeface="Arial"/>
                <a:ea typeface="Arial"/>
                <a:cs typeface="Arial"/>
                <a:sym typeface="Arial"/>
              </a:rPr>
              <a:t> </a:t>
            </a:r>
            <a:r>
              <a:rPr lang="en-US" sz="2400" b="1" dirty="0" err="1" smtClean="0">
                <a:latin typeface="Arial"/>
                <a:ea typeface="Arial"/>
                <a:cs typeface="Arial"/>
                <a:sym typeface="Arial"/>
              </a:rPr>
              <a:t>yu</a:t>
            </a:r>
            <a:r>
              <a:rPr lang="en-US" sz="2400" b="1" dirty="0" smtClean="0">
                <a:latin typeface="Arial"/>
                <a:ea typeface="Arial"/>
                <a:cs typeface="Arial"/>
                <a:sym typeface="Arial"/>
              </a:rPr>
              <a:t> </a:t>
            </a:r>
            <a:r>
              <a:rPr lang="en-US" sz="2400" b="1" dirty="0" err="1" smtClean="0">
                <a:latin typeface="Arial"/>
                <a:ea typeface="Arial"/>
                <a:cs typeface="Arial"/>
                <a:sym typeface="Arial"/>
              </a:rPr>
              <a:t>lanu</a:t>
            </a:r>
            <a:r>
              <a:rPr lang="en-US" sz="2400" b="1" dirty="0" smtClean="0">
                <a:latin typeface="Arial"/>
                <a:ea typeface="Arial"/>
                <a:cs typeface="Arial"/>
                <a:sym typeface="Arial"/>
              </a:rPr>
              <a:t> </a:t>
            </a:r>
            <a:r>
              <a:rPr lang="en-US" sz="2400" b="1" dirty="0" err="1" smtClean="0">
                <a:latin typeface="Arial"/>
                <a:ea typeface="Arial"/>
                <a:cs typeface="Arial"/>
                <a:sym typeface="Arial"/>
              </a:rPr>
              <a:t>lahku</a:t>
            </a:r>
            <a:r>
              <a:rPr lang="en-US" sz="2400" b="1" dirty="0" smtClean="0">
                <a:latin typeface="Arial"/>
                <a:ea typeface="Arial"/>
                <a:cs typeface="Arial"/>
                <a:sym typeface="Arial"/>
              </a:rPr>
              <a:t> ai lam </a:t>
            </a:r>
            <a:r>
              <a:rPr lang="en-US" sz="2400" b="1" dirty="0" err="1" smtClean="0">
                <a:latin typeface="Arial"/>
                <a:ea typeface="Arial"/>
                <a:cs typeface="Arial"/>
                <a:sym typeface="Arial"/>
              </a:rPr>
              <a:t>nlu</a:t>
            </a:r>
            <a:r>
              <a:rPr lang="en-US" sz="2400" b="1" dirty="0" smtClean="0">
                <a:latin typeface="Arial"/>
                <a:ea typeface="Arial"/>
                <a:cs typeface="Arial"/>
                <a:sym typeface="Arial"/>
              </a:rPr>
              <a:t> jaw ai ( </a:t>
            </a:r>
            <a:r>
              <a:rPr lang="en-US" sz="2400" b="1" dirty="0" err="1" smtClean="0">
                <a:latin typeface="Arial"/>
                <a:ea typeface="Arial"/>
                <a:cs typeface="Arial"/>
                <a:sym typeface="Arial"/>
              </a:rPr>
              <a:t>ga</a:t>
            </a:r>
            <a:r>
              <a:rPr lang="en-US" sz="2400" b="1" dirty="0" smtClean="0">
                <a:latin typeface="Arial"/>
                <a:ea typeface="Arial"/>
                <a:cs typeface="Arial"/>
                <a:sym typeface="Arial"/>
              </a:rPr>
              <a:t> </a:t>
            </a:r>
            <a:r>
              <a:rPr lang="en-US" sz="2400" b="1" dirty="0" err="1" smtClean="0">
                <a:latin typeface="Arial"/>
                <a:ea typeface="Arial"/>
                <a:cs typeface="Arial"/>
                <a:sym typeface="Arial"/>
              </a:rPr>
              <a:t>shadawn</a:t>
            </a:r>
            <a:r>
              <a:rPr lang="en-US" sz="2400" b="1" dirty="0" smtClean="0">
                <a:latin typeface="Arial"/>
                <a:ea typeface="Arial"/>
                <a:cs typeface="Arial"/>
                <a:sym typeface="Arial"/>
              </a:rPr>
              <a:t>-  </a:t>
            </a:r>
            <a:r>
              <a:rPr lang="en-US" sz="2400" b="1" dirty="0" err="1" smtClean="0">
                <a:latin typeface="Arial"/>
                <a:ea typeface="Arial"/>
                <a:cs typeface="Arial"/>
                <a:sym typeface="Arial"/>
              </a:rPr>
              <a:t>lu</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 </a:t>
            </a:r>
            <a:r>
              <a:rPr lang="en-US" sz="2400" b="1" dirty="0" err="1" smtClean="0">
                <a:latin typeface="Arial"/>
                <a:ea typeface="Arial"/>
                <a:cs typeface="Arial"/>
                <a:sym typeface="Arial"/>
              </a:rPr>
              <a:t>sha</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matu</a:t>
            </a:r>
            <a:r>
              <a:rPr lang="en-US" sz="2400" b="1" dirty="0" smtClean="0">
                <a:latin typeface="Arial"/>
                <a:ea typeface="Arial"/>
                <a:cs typeface="Arial"/>
                <a:sym typeface="Arial"/>
              </a:rPr>
              <a:t> </a:t>
            </a:r>
            <a:r>
              <a:rPr lang="en-US" sz="2400" b="1" dirty="0" smtClean="0"/>
              <a:t>, </a:t>
            </a:r>
            <a:r>
              <a:rPr lang="en-US" sz="2400" b="1" dirty="0" err="1" smtClean="0"/>
              <a:t>tinang</a:t>
            </a:r>
            <a:r>
              <a:rPr lang="en-US" sz="2400" b="1" dirty="0" smtClean="0"/>
              <a:t> </a:t>
            </a:r>
            <a:r>
              <a:rPr lang="en-US" sz="2400" b="1" dirty="0" err="1" smtClean="0"/>
              <a:t>hkum</a:t>
            </a:r>
            <a:r>
              <a:rPr lang="en-US" sz="2400" b="1" dirty="0" smtClean="0"/>
              <a:t> </a:t>
            </a:r>
            <a:r>
              <a:rPr lang="en-US" sz="2400" b="1" dirty="0" err="1" smtClean="0"/>
              <a:t>tinang</a:t>
            </a:r>
            <a:r>
              <a:rPr lang="en-US" sz="2400" b="1" dirty="0" smtClean="0"/>
              <a:t> san </a:t>
            </a:r>
            <a:r>
              <a:rPr lang="en-US" sz="2400" b="1" dirty="0" err="1" smtClean="0"/>
              <a:t>seng</a:t>
            </a:r>
            <a:r>
              <a:rPr lang="en-US" sz="2400" b="1" dirty="0" smtClean="0"/>
              <a:t> </a:t>
            </a:r>
            <a:r>
              <a:rPr lang="en-US" sz="2400" b="1" dirty="0" err="1" smtClean="0"/>
              <a:t>hkra</a:t>
            </a:r>
            <a:r>
              <a:rPr lang="en-US" sz="2400" b="1" dirty="0" smtClean="0"/>
              <a:t> </a:t>
            </a:r>
            <a:r>
              <a:rPr lang="en-US" sz="2400" b="1" dirty="0" err="1" smtClean="0"/>
              <a:t>nga</a:t>
            </a:r>
            <a:r>
              <a:rPr lang="en-US" sz="2400" b="1" dirty="0"/>
              <a:t> </a:t>
            </a:r>
            <a:r>
              <a:rPr lang="en-US" sz="2400" b="1" dirty="0" err="1" smtClean="0"/>
              <a:t>na</a:t>
            </a:r>
            <a:r>
              <a:rPr lang="en-US" sz="2400" b="1" dirty="0" smtClean="0"/>
              <a:t> </a:t>
            </a:r>
            <a:r>
              <a:rPr lang="en-US" sz="2400" b="1" dirty="0" err="1" smtClean="0"/>
              <a:t>matu</a:t>
            </a:r>
            <a:r>
              <a:rPr lang="en-US" sz="2400" b="1" dirty="0" smtClean="0"/>
              <a:t>)</a:t>
            </a:r>
            <a:endParaRPr sz="2400" b="1" dirty="0">
              <a:latin typeface="Arial"/>
              <a:ea typeface="Arial"/>
              <a:cs typeface="Arial"/>
              <a:sym typeface="Arial"/>
            </a:endParaRPr>
          </a:p>
        </p:txBody>
      </p:sp>
      <p:pic>
        <p:nvPicPr>
          <p:cNvPr id="339" name="Google Shape;339;p33" descr="A picture containing person, person, outdoor, cellphone&#10;&#10;Description automatically generated"/>
          <p:cNvPicPr preferRelativeResize="0"/>
          <p:nvPr/>
        </p:nvPicPr>
        <p:blipFill rotWithShape="1">
          <a:blip r:embed="rId3">
            <a:alphaModFix/>
          </a:blip>
          <a:srcRect l="5741" r="5743"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340" name="Google Shape;340;p33"/>
          <p:cNvSpPr txBox="1"/>
          <p:nvPr/>
        </p:nvSpPr>
        <p:spPr>
          <a:xfrm>
            <a:off x="603826" y="731520"/>
            <a:ext cx="4707875" cy="1871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endParaRPr sz="24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4"/>
          <p:cNvSpPr txBox="1">
            <a:spLocks noGrp="1"/>
          </p:cNvSpPr>
          <p:nvPr>
            <p:ph type="subTitle" idx="1"/>
          </p:nvPr>
        </p:nvSpPr>
        <p:spPr>
          <a:xfrm>
            <a:off x="739763" y="1606347"/>
            <a:ext cx="4413182" cy="2935219"/>
          </a:xfrm>
          <a:prstGeom prst="rect">
            <a:avLst/>
          </a:prstGeom>
          <a:solidFill>
            <a:schemeClr val="lt1"/>
          </a:solid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chemeClr val="dk1"/>
              </a:buClr>
              <a:buSzPts val="2800"/>
              <a:buNone/>
            </a:pPr>
            <a:r>
              <a:rPr lang="en-US" b="1" dirty="0" err="1" smtClean="0">
                <a:latin typeface="Arial"/>
                <a:ea typeface="Arial"/>
                <a:cs typeface="Arial"/>
                <a:sym typeface="Arial"/>
              </a:rPr>
              <a:t>Tinang</a:t>
            </a:r>
            <a:r>
              <a:rPr lang="en-US" b="1" dirty="0" smtClean="0">
                <a:latin typeface="Arial"/>
                <a:ea typeface="Arial"/>
                <a:cs typeface="Arial"/>
                <a:sym typeface="Arial"/>
              </a:rPr>
              <a:t> a </a:t>
            </a:r>
            <a:r>
              <a:rPr lang="en-US" b="1" dirty="0" err="1" smtClean="0">
                <a:latin typeface="Arial"/>
                <a:ea typeface="Arial"/>
                <a:cs typeface="Arial"/>
                <a:sym typeface="Arial"/>
              </a:rPr>
              <a:t>lai</a:t>
            </a:r>
            <a:r>
              <a:rPr lang="en-US" b="1" dirty="0" smtClean="0">
                <a:latin typeface="Arial"/>
                <a:ea typeface="Arial"/>
                <a:cs typeface="Arial"/>
                <a:sym typeface="Arial"/>
              </a:rPr>
              <a:t> </a:t>
            </a:r>
            <a:r>
              <a:rPr lang="en-US" b="1" dirty="0" err="1" smtClean="0">
                <a:latin typeface="Arial"/>
                <a:ea typeface="Arial"/>
                <a:cs typeface="Arial"/>
                <a:sym typeface="Arial"/>
              </a:rPr>
              <a:t>akyang</a:t>
            </a:r>
            <a:r>
              <a:rPr lang="en-US" b="1" dirty="0" smtClean="0">
                <a:latin typeface="Arial"/>
                <a:ea typeface="Arial"/>
                <a:cs typeface="Arial"/>
                <a:sym typeface="Arial"/>
              </a:rPr>
              <a:t> </a:t>
            </a:r>
            <a:r>
              <a:rPr lang="en-US" b="1" dirty="0" err="1" smtClean="0">
                <a:latin typeface="Arial"/>
                <a:ea typeface="Arial"/>
                <a:cs typeface="Arial"/>
                <a:sym typeface="Arial"/>
              </a:rPr>
              <a:t>hpe</a:t>
            </a:r>
            <a:r>
              <a:rPr lang="en-US" b="1" dirty="0" smtClean="0">
                <a:latin typeface="Arial"/>
                <a:ea typeface="Arial"/>
                <a:cs typeface="Arial"/>
                <a:sym typeface="Arial"/>
              </a:rPr>
              <a:t> </a:t>
            </a:r>
            <a:r>
              <a:rPr lang="en-US" b="1" dirty="0" err="1" smtClean="0">
                <a:latin typeface="Arial"/>
                <a:ea typeface="Arial"/>
                <a:cs typeface="Arial"/>
                <a:sym typeface="Arial"/>
              </a:rPr>
              <a:t>nlu</a:t>
            </a:r>
            <a:r>
              <a:rPr lang="en-US" b="1" dirty="0" smtClean="0">
                <a:latin typeface="Arial"/>
                <a:ea typeface="Arial"/>
                <a:cs typeface="Arial"/>
                <a:sym typeface="Arial"/>
              </a:rPr>
              <a:t> </a:t>
            </a:r>
            <a:r>
              <a:rPr lang="en-US" b="1" dirty="0" err="1" smtClean="0">
                <a:latin typeface="Arial"/>
                <a:ea typeface="Arial"/>
                <a:cs typeface="Arial"/>
                <a:sym typeface="Arial"/>
              </a:rPr>
              <a:t>reng</a:t>
            </a:r>
            <a:r>
              <a:rPr lang="en-US" b="1" dirty="0" smtClean="0">
                <a:latin typeface="Arial"/>
                <a:ea typeface="Arial"/>
                <a:cs typeface="Arial"/>
                <a:sym typeface="Arial"/>
              </a:rPr>
              <a:t> </a:t>
            </a:r>
            <a:r>
              <a:rPr lang="en-US" b="1" dirty="0" err="1" smtClean="0">
                <a:latin typeface="Arial"/>
                <a:ea typeface="Arial"/>
                <a:cs typeface="Arial"/>
                <a:sym typeface="Arial"/>
              </a:rPr>
              <a:t>hkang</a:t>
            </a:r>
            <a:r>
              <a:rPr lang="en-US" b="1" dirty="0" smtClean="0">
                <a:latin typeface="Arial"/>
                <a:ea typeface="Arial"/>
                <a:cs typeface="Arial"/>
                <a:sym typeface="Arial"/>
              </a:rPr>
              <a:t> </a:t>
            </a:r>
            <a:r>
              <a:rPr lang="en-US" b="1" dirty="0" err="1" smtClean="0">
                <a:latin typeface="Arial"/>
                <a:ea typeface="Arial"/>
                <a:cs typeface="Arial"/>
                <a:sym typeface="Arial"/>
              </a:rPr>
              <a:t>ai</a:t>
            </a:r>
            <a:r>
              <a:rPr lang="en-US" b="1" dirty="0" smtClean="0">
                <a:latin typeface="Arial"/>
                <a:ea typeface="Arial"/>
                <a:cs typeface="Arial"/>
                <a:sym typeface="Arial"/>
              </a:rPr>
              <a:t>, sawn </a:t>
            </a:r>
            <a:r>
              <a:rPr lang="en-US" b="1" dirty="0" err="1" smtClean="0">
                <a:latin typeface="Arial"/>
                <a:ea typeface="Arial"/>
                <a:cs typeface="Arial"/>
                <a:sym typeface="Arial"/>
              </a:rPr>
              <a:t>maram</a:t>
            </a:r>
            <a:r>
              <a:rPr lang="en-US" b="1" dirty="0" smtClean="0">
                <a:latin typeface="Arial"/>
                <a:ea typeface="Arial"/>
                <a:cs typeface="Arial"/>
                <a:sym typeface="Arial"/>
              </a:rPr>
              <a:t> </a:t>
            </a:r>
            <a:r>
              <a:rPr lang="en-US" b="1" dirty="0" err="1" smtClean="0">
                <a:latin typeface="Arial"/>
                <a:ea typeface="Arial"/>
                <a:cs typeface="Arial"/>
                <a:sym typeface="Arial"/>
              </a:rPr>
              <a:t>nlu</a:t>
            </a:r>
            <a:r>
              <a:rPr lang="en-US" b="1" dirty="0" smtClean="0">
                <a:latin typeface="Arial"/>
                <a:ea typeface="Arial"/>
                <a:cs typeface="Arial"/>
                <a:sym typeface="Arial"/>
              </a:rPr>
              <a:t> </a:t>
            </a:r>
            <a:r>
              <a:rPr lang="en-US" b="1" dirty="0" err="1" smtClean="0">
                <a:latin typeface="Arial"/>
                <a:ea typeface="Arial"/>
                <a:cs typeface="Arial"/>
                <a:sym typeface="Arial"/>
              </a:rPr>
              <a:t>ai</a:t>
            </a:r>
            <a:r>
              <a:rPr lang="en-US" b="1" dirty="0" smtClean="0">
                <a:latin typeface="Arial"/>
                <a:ea typeface="Arial"/>
                <a:cs typeface="Arial"/>
                <a:sym typeface="Arial"/>
              </a:rPr>
              <a:t>,  </a:t>
            </a:r>
            <a:r>
              <a:rPr lang="en-US" b="1" dirty="0" err="1" smtClean="0">
                <a:latin typeface="Arial"/>
                <a:ea typeface="Arial"/>
                <a:cs typeface="Arial"/>
                <a:sym typeface="Arial"/>
              </a:rPr>
              <a:t>shahten</a:t>
            </a:r>
            <a:r>
              <a:rPr lang="en-US" b="1" dirty="0" smtClean="0">
                <a:latin typeface="Arial"/>
                <a:ea typeface="Arial"/>
                <a:cs typeface="Arial"/>
                <a:sym typeface="Arial"/>
              </a:rPr>
              <a:t> </a:t>
            </a:r>
            <a:r>
              <a:rPr lang="en-US" b="1" dirty="0" err="1" smtClean="0">
                <a:latin typeface="Arial"/>
                <a:ea typeface="Arial"/>
                <a:cs typeface="Arial"/>
                <a:sym typeface="Arial"/>
              </a:rPr>
              <a:t>sharun</a:t>
            </a:r>
            <a:r>
              <a:rPr lang="en-US" b="1" dirty="0" smtClean="0">
                <a:latin typeface="Arial"/>
                <a:ea typeface="Arial"/>
                <a:cs typeface="Arial"/>
                <a:sym typeface="Arial"/>
              </a:rPr>
              <a:t> </a:t>
            </a:r>
            <a:r>
              <a:rPr lang="en-US" b="1" dirty="0" err="1" smtClean="0">
                <a:latin typeface="Arial"/>
                <a:ea typeface="Arial"/>
                <a:cs typeface="Arial"/>
                <a:sym typeface="Arial"/>
              </a:rPr>
              <a:t>mayu</a:t>
            </a:r>
            <a:r>
              <a:rPr lang="en-US" b="1" dirty="0" smtClean="0">
                <a:latin typeface="Arial"/>
                <a:ea typeface="Arial"/>
                <a:cs typeface="Arial"/>
                <a:sym typeface="Arial"/>
              </a:rPr>
              <a:t> </a:t>
            </a:r>
            <a:r>
              <a:rPr lang="en-US" b="1" dirty="0" err="1" smtClean="0">
                <a:latin typeface="Arial"/>
                <a:ea typeface="Arial"/>
                <a:cs typeface="Arial"/>
                <a:sym typeface="Arial"/>
              </a:rPr>
              <a:t>ai</a:t>
            </a:r>
            <a:r>
              <a:rPr lang="en-US" b="1" dirty="0" smtClean="0">
                <a:latin typeface="Arial"/>
                <a:ea typeface="Arial"/>
                <a:cs typeface="Arial"/>
                <a:sym typeface="Arial"/>
              </a:rPr>
              <a:t> </a:t>
            </a:r>
            <a:r>
              <a:rPr lang="en-US" b="1" dirty="0" err="1" smtClean="0">
                <a:latin typeface="Arial"/>
                <a:ea typeface="Arial"/>
                <a:cs typeface="Arial"/>
                <a:sym typeface="Arial"/>
              </a:rPr>
              <a:t>lai</a:t>
            </a:r>
            <a:r>
              <a:rPr lang="en-US" b="1" dirty="0" smtClean="0">
                <a:latin typeface="Arial"/>
                <a:ea typeface="Arial"/>
                <a:cs typeface="Arial"/>
                <a:sym typeface="Arial"/>
              </a:rPr>
              <a:t> </a:t>
            </a:r>
            <a:r>
              <a:rPr lang="en-US" b="1" dirty="0" err="1" smtClean="0">
                <a:latin typeface="Arial"/>
                <a:ea typeface="Arial"/>
                <a:cs typeface="Arial"/>
                <a:sym typeface="Arial"/>
              </a:rPr>
              <a:t>akyang</a:t>
            </a:r>
            <a:r>
              <a:rPr lang="en-US" b="1" dirty="0" smtClean="0">
                <a:latin typeface="Arial"/>
                <a:ea typeface="Arial"/>
                <a:cs typeface="Arial"/>
                <a:sym typeface="Arial"/>
              </a:rPr>
              <a:t> </a:t>
            </a:r>
            <a:r>
              <a:rPr lang="en-US" b="1" dirty="0" err="1" smtClean="0">
                <a:latin typeface="Arial"/>
                <a:ea typeface="Arial"/>
                <a:cs typeface="Arial"/>
                <a:sym typeface="Arial"/>
              </a:rPr>
              <a:t>ni</a:t>
            </a:r>
            <a:r>
              <a:rPr lang="en-US" b="1" dirty="0" smtClean="0">
                <a:latin typeface="Arial"/>
                <a:ea typeface="Arial"/>
                <a:cs typeface="Arial"/>
                <a:sym typeface="Arial"/>
              </a:rPr>
              <a:t> </a:t>
            </a:r>
            <a:r>
              <a:rPr lang="en-US" b="1" dirty="0" err="1" smtClean="0">
                <a:latin typeface="Arial"/>
                <a:ea typeface="Arial"/>
                <a:cs typeface="Arial"/>
                <a:sym typeface="Arial"/>
              </a:rPr>
              <a:t>nga</a:t>
            </a:r>
            <a:r>
              <a:rPr lang="en-US" b="1" dirty="0" smtClean="0">
                <a:latin typeface="Arial"/>
                <a:ea typeface="Arial"/>
                <a:cs typeface="Arial"/>
                <a:sym typeface="Arial"/>
              </a:rPr>
              <a:t> </a:t>
            </a:r>
            <a:r>
              <a:rPr lang="en-US" b="1" dirty="0" err="1" smtClean="0">
                <a:latin typeface="Arial"/>
                <a:ea typeface="Arial"/>
                <a:cs typeface="Arial"/>
                <a:sym typeface="Arial"/>
              </a:rPr>
              <a:t>wa</a:t>
            </a:r>
            <a:r>
              <a:rPr lang="en-US" b="1" dirty="0" smtClean="0">
                <a:latin typeface="Arial"/>
                <a:ea typeface="Arial"/>
                <a:cs typeface="Arial"/>
                <a:sym typeface="Arial"/>
              </a:rPr>
              <a:t> </a:t>
            </a:r>
            <a:r>
              <a:rPr lang="en-US" b="1" dirty="0" err="1" smtClean="0">
                <a:latin typeface="Arial"/>
                <a:ea typeface="Arial"/>
                <a:cs typeface="Arial"/>
                <a:sym typeface="Arial"/>
              </a:rPr>
              <a:t>ai</a:t>
            </a:r>
            <a:r>
              <a:rPr lang="en-US" b="1" dirty="0" smtClean="0">
                <a:latin typeface="Arial"/>
                <a:ea typeface="Arial"/>
                <a:cs typeface="Arial"/>
                <a:sym typeface="Arial"/>
              </a:rPr>
              <a:t>.</a:t>
            </a:r>
            <a:endParaRPr b="1" dirty="0">
              <a:latin typeface="Arial"/>
              <a:ea typeface="Arial"/>
              <a:cs typeface="Arial"/>
              <a:sym typeface="Arial"/>
            </a:endParaRPr>
          </a:p>
        </p:txBody>
      </p:sp>
      <p:pic>
        <p:nvPicPr>
          <p:cNvPr id="347" name="Google Shape;347;p34" descr="A picture containing dark, holding&#10;&#10;Description automatically generated"/>
          <p:cNvPicPr preferRelativeResize="0"/>
          <p:nvPr/>
        </p:nvPicPr>
        <p:blipFill rotWithShape="1">
          <a:blip r:embed="rId3">
            <a:alphaModFix/>
          </a:blip>
          <a:srcRect l="21802" r="21777"/>
          <a:stretch/>
        </p:blipFill>
        <p:spPr>
          <a:xfrm>
            <a:off x="5313225" y="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5" descr="A person posing for the camera&#10;&#10;Description automatically generated"/>
          <p:cNvPicPr preferRelativeResize="0"/>
          <p:nvPr/>
        </p:nvPicPr>
        <p:blipFill rotWithShape="1">
          <a:blip r:embed="rId3">
            <a:alphaModFix/>
          </a:blip>
          <a:srcRect t="18541" r="9091" b="4562"/>
          <a:stretch/>
        </p:blipFill>
        <p:spPr>
          <a:xfrm>
            <a:off x="20" y="10"/>
            <a:ext cx="12191980" cy="6857990"/>
          </a:xfrm>
          <a:prstGeom prst="rect">
            <a:avLst/>
          </a:prstGeom>
          <a:noFill/>
          <a:ln>
            <a:noFill/>
          </a:ln>
        </p:spPr>
      </p:pic>
      <p:sp>
        <p:nvSpPr>
          <p:cNvPr id="355" name="Google Shape;355;p35"/>
          <p:cNvSpPr txBox="1">
            <a:spLocks noGrp="1"/>
          </p:cNvSpPr>
          <p:nvPr>
            <p:ph type="subTitle" idx="1"/>
          </p:nvPr>
        </p:nvSpPr>
        <p:spPr>
          <a:xfrm>
            <a:off x="533079" y="1788743"/>
            <a:ext cx="4023359" cy="1208141"/>
          </a:xfrm>
          <a:prstGeom prst="rect">
            <a:avLst/>
          </a:prstGeom>
          <a:noFill/>
          <a:ln>
            <a:noFill/>
          </a:ln>
        </p:spPr>
        <p:txBody>
          <a:bodyPr spcFirstLastPara="1" wrap="square" lIns="91425" tIns="45700" rIns="91425" bIns="45700" anchor="t" anchorCtr="0">
            <a:normAutofit fontScale="25000" lnSpcReduction="20000"/>
          </a:bodyPr>
          <a:lstStyle/>
          <a:p>
            <a:pPr marL="0" indent="0">
              <a:lnSpc>
                <a:spcPct val="170000"/>
              </a:lnSpc>
              <a:spcBef>
                <a:spcPts val="0"/>
              </a:spcBef>
              <a:buClr>
                <a:schemeClr val="lt1"/>
              </a:buClr>
              <a:buSzPts val="3600"/>
            </a:pP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Tinang</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hkum</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hpe</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shr</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kaga</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masha</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ni</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hpe</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sum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machyi</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hkra</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galaw</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na</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ngu</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n-</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na</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shahkrit</a:t>
            </a:r>
            <a:r>
              <a:rPr lang="en-US" sz="11000" b="1"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11000" b="1" i="0" u="none" strike="noStrike" cap="none" dirty="0" err="1" smtClean="0">
                <a:solidFill>
                  <a:schemeClr val="lt1"/>
                </a:solidFill>
                <a:latin typeface="Pyidaungsu" panose="020B0502040204020203" pitchFamily="34" charset="0"/>
                <a:cs typeface="Pyidaungsu" panose="020B0502040204020203" pitchFamily="34" charset="0"/>
                <a:sym typeface="Arial"/>
              </a:rPr>
              <a:t>sha</a:t>
            </a:r>
            <a:r>
              <a:rPr lang="en-US" sz="11000" b="1" dirty="0" err="1" smtClean="0">
                <a:solidFill>
                  <a:schemeClr val="lt1"/>
                </a:solidFill>
                <a:latin typeface="Pyidaungsu" panose="020B0502040204020203" pitchFamily="34" charset="0"/>
                <a:cs typeface="Pyidaungsu" panose="020B0502040204020203" pitchFamily="34" charset="0"/>
              </a:rPr>
              <a:t>ma</a:t>
            </a:r>
            <a:r>
              <a:rPr lang="en-US" sz="11000" b="1" dirty="0" smtClean="0">
                <a:solidFill>
                  <a:schemeClr val="lt1"/>
                </a:solidFill>
                <a:latin typeface="Pyidaungsu" panose="020B0502040204020203" pitchFamily="34" charset="0"/>
                <a:cs typeface="Pyidaungsu" panose="020B0502040204020203" pitchFamily="34" charset="0"/>
              </a:rPr>
              <a:t> </a:t>
            </a:r>
            <a:r>
              <a:rPr lang="en-US" sz="11000" b="1" dirty="0" err="1" smtClean="0">
                <a:solidFill>
                  <a:schemeClr val="lt1"/>
                </a:solidFill>
                <a:latin typeface="Pyidaungsu" panose="020B0502040204020203" pitchFamily="34" charset="0"/>
                <a:cs typeface="Pyidaungsu" panose="020B0502040204020203" pitchFamily="34" charset="0"/>
              </a:rPr>
              <a:t>ai</a:t>
            </a:r>
            <a:r>
              <a:rPr lang="en-US" sz="11000" b="1" dirty="0">
                <a:solidFill>
                  <a:schemeClr val="lt1"/>
                </a:solidFill>
                <a:latin typeface="Pyidaungsu" panose="020B0502040204020203" pitchFamily="34" charset="0"/>
                <a:cs typeface="Pyidaungsu" panose="020B0502040204020203" pitchFamily="34" charset="0"/>
              </a:rPr>
              <a:t> </a:t>
            </a:r>
            <a:r>
              <a:rPr lang="en-US" sz="11000" b="1" dirty="0" smtClean="0">
                <a:solidFill>
                  <a:schemeClr val="lt1"/>
                </a:solidFill>
                <a:latin typeface="Pyidaungsu" panose="020B0502040204020203" pitchFamily="34" charset="0"/>
                <a:cs typeface="Pyidaungsu" panose="020B0502040204020203" pitchFamily="34" charset="0"/>
              </a:rPr>
              <a:t>lam</a:t>
            </a:r>
            <a:endParaRPr lang="my-MM" sz="11000" dirty="0">
              <a:latin typeface="Pyidaungsu" panose="020B0502040204020203" pitchFamily="34" charset="0"/>
              <a:cs typeface="Pyidaungsu" panose="020B0502040204020203" pitchFamily="34" charset="0"/>
            </a:endParaRPr>
          </a:p>
          <a:p>
            <a:pPr marL="0" lvl="0" indent="0" algn="l" rtl="0">
              <a:lnSpc>
                <a:spcPct val="110000"/>
              </a:lnSpc>
              <a:spcBef>
                <a:spcPts val="0"/>
              </a:spcBef>
              <a:spcAft>
                <a:spcPts val="0"/>
              </a:spcAft>
              <a:buClr>
                <a:schemeClr val="lt1"/>
              </a:buClr>
              <a:buSzPts val="3600"/>
              <a:buNone/>
            </a:pPr>
            <a:endParaRPr sz="3600" b="1" dirty="0">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36" descr="A close up of a person&#10;&#10;Description automatically generated"/>
          <p:cNvPicPr preferRelativeResize="0"/>
          <p:nvPr/>
        </p:nvPicPr>
        <p:blipFill rotWithShape="1">
          <a:blip r:embed="rId3">
            <a:alphaModFix/>
          </a:blip>
          <a:srcRect r="-1" b="15390"/>
          <a:stretch/>
        </p:blipFill>
        <p:spPr>
          <a:xfrm>
            <a:off x="20" y="10"/>
            <a:ext cx="12188931" cy="6857989"/>
          </a:xfrm>
          <a:prstGeom prst="rect">
            <a:avLst/>
          </a:prstGeom>
          <a:noFill/>
          <a:ln>
            <a:noFill/>
          </a:ln>
        </p:spPr>
      </p:pic>
      <p:sp>
        <p:nvSpPr>
          <p:cNvPr id="363" name="Google Shape;363;p36"/>
          <p:cNvSpPr txBox="1">
            <a:spLocks noGrp="1"/>
          </p:cNvSpPr>
          <p:nvPr>
            <p:ph type="subTitle" idx="1"/>
          </p:nvPr>
        </p:nvSpPr>
        <p:spPr>
          <a:xfrm>
            <a:off x="640080" y="4905831"/>
            <a:ext cx="10692484" cy="15999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60000"/>
              </a:lnSpc>
              <a:spcBef>
                <a:spcPts val="0"/>
              </a:spcBef>
              <a:spcAft>
                <a:spcPts val="0"/>
              </a:spcAft>
              <a:buClr>
                <a:schemeClr val="lt1"/>
              </a:buClr>
              <a:buSzPct val="108108"/>
              <a:buNone/>
            </a:pPr>
            <a:r>
              <a:rPr lang="en-US" sz="3200" b="1" dirty="0" err="1" smtClean="0">
                <a:solidFill>
                  <a:schemeClr val="lt1"/>
                </a:solidFill>
                <a:latin typeface="Arial"/>
                <a:ea typeface="Arial"/>
                <a:cs typeface="Arial"/>
                <a:sym typeface="Arial"/>
              </a:rPr>
              <a:t>Nanghpam</a:t>
            </a:r>
            <a:r>
              <a:rPr lang="en-US" sz="3200" b="1" dirty="0" smtClean="0">
                <a:solidFill>
                  <a:schemeClr val="lt1"/>
                </a:solidFill>
                <a:latin typeface="Arial"/>
                <a:ea typeface="Arial"/>
                <a:cs typeface="Arial"/>
                <a:sym typeface="Arial"/>
              </a:rPr>
              <a:t> </a:t>
            </a:r>
            <a:r>
              <a:rPr lang="en-US" sz="3200" b="1" dirty="0" err="1" smtClean="0">
                <a:solidFill>
                  <a:schemeClr val="lt1"/>
                </a:solidFill>
                <a:latin typeface="Arial"/>
                <a:ea typeface="Arial"/>
                <a:cs typeface="Arial"/>
                <a:sym typeface="Arial"/>
              </a:rPr>
              <a:t>tsi</a:t>
            </a:r>
            <a:r>
              <a:rPr lang="en-US" sz="3200" b="1" dirty="0" smtClean="0">
                <a:solidFill>
                  <a:schemeClr val="lt1"/>
                </a:solidFill>
                <a:latin typeface="Arial"/>
                <a:ea typeface="Arial"/>
                <a:cs typeface="Arial"/>
                <a:sym typeface="Arial"/>
              </a:rPr>
              <a:t> </a:t>
            </a:r>
            <a:r>
              <a:rPr lang="en-US" sz="3200" b="1" dirty="0" smtClean="0">
                <a:solidFill>
                  <a:schemeClr val="lt1"/>
                </a:solidFill>
              </a:rPr>
              <a:t>, </a:t>
            </a:r>
            <a:r>
              <a:rPr lang="en-US" sz="3200" b="1" dirty="0" err="1" smtClean="0">
                <a:solidFill>
                  <a:schemeClr val="lt1"/>
                </a:solidFill>
                <a:latin typeface="Arial"/>
                <a:ea typeface="Arial"/>
                <a:cs typeface="Arial"/>
                <a:sym typeface="Arial"/>
              </a:rPr>
              <a:t>tsa</a:t>
            </a:r>
            <a:r>
              <a:rPr lang="en-US" sz="3200" b="1" dirty="0" smtClean="0">
                <a:solidFill>
                  <a:schemeClr val="lt1"/>
                </a:solidFill>
                <a:latin typeface="Arial"/>
                <a:ea typeface="Arial"/>
                <a:cs typeface="Arial"/>
                <a:sym typeface="Arial"/>
              </a:rPr>
              <a:t> </a:t>
            </a:r>
            <a:r>
              <a:rPr lang="en-US" sz="3200" b="1" dirty="0" err="1" smtClean="0">
                <a:solidFill>
                  <a:schemeClr val="lt1"/>
                </a:solidFill>
                <a:latin typeface="Arial"/>
                <a:ea typeface="Arial"/>
                <a:cs typeface="Arial"/>
                <a:sym typeface="Arial"/>
              </a:rPr>
              <a:t>chyaru</a:t>
            </a:r>
            <a:r>
              <a:rPr lang="en-US" sz="3200" b="1" dirty="0" smtClean="0">
                <a:solidFill>
                  <a:schemeClr val="lt1"/>
                </a:solidFill>
                <a:latin typeface="Arial"/>
                <a:ea typeface="Arial"/>
                <a:cs typeface="Arial"/>
                <a:sym typeface="Arial"/>
              </a:rPr>
              <a:t> </a:t>
            </a:r>
            <a:r>
              <a:rPr lang="en-US" sz="3200" b="1" dirty="0" err="1" smtClean="0">
                <a:solidFill>
                  <a:schemeClr val="lt1"/>
                </a:solidFill>
                <a:latin typeface="Arial"/>
                <a:ea typeface="Arial"/>
                <a:cs typeface="Arial"/>
                <a:sym typeface="Arial"/>
              </a:rPr>
              <a:t>hpe</a:t>
            </a:r>
            <a:r>
              <a:rPr lang="en-US" sz="3200" b="1" dirty="0">
                <a:solidFill>
                  <a:schemeClr val="lt1"/>
                </a:solidFill>
              </a:rPr>
              <a:t> </a:t>
            </a:r>
            <a:r>
              <a:rPr lang="en-US" sz="3200" b="1" dirty="0" err="1" smtClean="0">
                <a:solidFill>
                  <a:schemeClr val="lt1"/>
                </a:solidFill>
              </a:rPr>
              <a:t>lai</a:t>
            </a:r>
            <a:r>
              <a:rPr lang="en-US" sz="3200" b="1" dirty="0" smtClean="0">
                <a:solidFill>
                  <a:schemeClr val="lt1"/>
                </a:solidFill>
              </a:rPr>
              <a:t> </a:t>
            </a:r>
            <a:r>
              <a:rPr lang="en-US" sz="3200" b="1" dirty="0" err="1" smtClean="0">
                <a:solidFill>
                  <a:schemeClr val="lt1"/>
                </a:solidFill>
              </a:rPr>
              <a:t>jan</a:t>
            </a:r>
            <a:r>
              <a:rPr lang="en-US" sz="3200" b="1" dirty="0" smtClean="0">
                <a:solidFill>
                  <a:schemeClr val="lt1"/>
                </a:solidFill>
              </a:rPr>
              <a:t> </a:t>
            </a:r>
            <a:r>
              <a:rPr lang="en-US" sz="3200" b="1" dirty="0" err="1" smtClean="0">
                <a:solidFill>
                  <a:schemeClr val="lt1"/>
                </a:solidFill>
              </a:rPr>
              <a:t>hkra</a:t>
            </a:r>
            <a:r>
              <a:rPr lang="en-US" sz="3200" b="1" dirty="0" smtClean="0">
                <a:solidFill>
                  <a:schemeClr val="lt1"/>
                </a:solidFill>
              </a:rPr>
              <a:t> </a:t>
            </a:r>
            <a:r>
              <a:rPr lang="en-US" sz="3200" b="1" dirty="0" err="1" smtClean="0">
                <a:solidFill>
                  <a:schemeClr val="lt1"/>
                </a:solidFill>
              </a:rPr>
              <a:t>lu</a:t>
            </a:r>
            <a:r>
              <a:rPr lang="en-US" sz="3200" b="1" dirty="0" smtClean="0">
                <a:solidFill>
                  <a:schemeClr val="lt1"/>
                </a:solidFill>
              </a:rPr>
              <a:t> </a:t>
            </a:r>
            <a:r>
              <a:rPr lang="en-US" sz="3200" b="1" dirty="0" err="1" smtClean="0">
                <a:solidFill>
                  <a:schemeClr val="lt1"/>
                </a:solidFill>
              </a:rPr>
              <a:t>sha</a:t>
            </a:r>
            <a:r>
              <a:rPr lang="en-US" sz="3200" b="1" dirty="0" smtClean="0">
                <a:solidFill>
                  <a:schemeClr val="lt1"/>
                </a:solidFill>
              </a:rPr>
              <a:t> </a:t>
            </a:r>
            <a:r>
              <a:rPr lang="en-US" sz="3200" b="1" dirty="0" err="1" smtClean="0">
                <a:solidFill>
                  <a:schemeClr val="lt1"/>
                </a:solidFill>
              </a:rPr>
              <a:t>ai</a:t>
            </a:r>
            <a:r>
              <a:rPr lang="en-US" sz="3200" b="1" dirty="0" smtClean="0">
                <a:solidFill>
                  <a:schemeClr val="lt1"/>
                </a:solidFill>
              </a:rPr>
              <a:t>  (</a:t>
            </a:r>
            <a:r>
              <a:rPr lang="en-US" sz="3200" b="1" dirty="0" err="1" smtClean="0">
                <a:solidFill>
                  <a:schemeClr val="lt1"/>
                </a:solidFill>
              </a:rPr>
              <a:t>shr</a:t>
            </a:r>
            <a:r>
              <a:rPr lang="en-US" sz="3200" b="1" dirty="0" smtClean="0">
                <a:solidFill>
                  <a:schemeClr val="lt1"/>
                </a:solidFill>
              </a:rPr>
              <a:t>) </a:t>
            </a:r>
            <a:r>
              <a:rPr lang="en-US" sz="3200" b="1" dirty="0" err="1" smtClean="0">
                <a:solidFill>
                  <a:schemeClr val="lt1"/>
                </a:solidFill>
              </a:rPr>
              <a:t>shawoi</a:t>
            </a:r>
            <a:r>
              <a:rPr lang="en-US" sz="3200" b="1" dirty="0" smtClean="0">
                <a:solidFill>
                  <a:schemeClr val="lt1"/>
                </a:solidFill>
              </a:rPr>
              <a:t> </a:t>
            </a:r>
            <a:r>
              <a:rPr lang="en-US" sz="3200" b="1" dirty="0" err="1" smtClean="0">
                <a:solidFill>
                  <a:schemeClr val="lt1"/>
                </a:solidFill>
              </a:rPr>
              <a:t>lu</a:t>
            </a:r>
            <a:r>
              <a:rPr lang="en-US" sz="3200" b="1" dirty="0" smtClean="0">
                <a:solidFill>
                  <a:schemeClr val="lt1"/>
                </a:solidFill>
              </a:rPr>
              <a:t> </a:t>
            </a:r>
            <a:r>
              <a:rPr lang="en-US" sz="3200" b="1" dirty="0" err="1" smtClean="0">
                <a:solidFill>
                  <a:schemeClr val="lt1"/>
                </a:solidFill>
              </a:rPr>
              <a:t>sha</a:t>
            </a:r>
            <a:r>
              <a:rPr lang="en-US" sz="3200" b="1" dirty="0" smtClean="0">
                <a:solidFill>
                  <a:schemeClr val="lt1"/>
                </a:solidFill>
              </a:rPr>
              <a:t> </a:t>
            </a:r>
            <a:r>
              <a:rPr lang="en-US" sz="3200" b="1" dirty="0" err="1" smtClean="0">
                <a:solidFill>
                  <a:schemeClr val="lt1"/>
                </a:solidFill>
              </a:rPr>
              <a:t>ai</a:t>
            </a:r>
            <a:r>
              <a:rPr lang="en-US" sz="3200" b="1" dirty="0" smtClean="0">
                <a:solidFill>
                  <a:schemeClr val="lt1"/>
                </a:solidFill>
              </a:rPr>
              <a:t> </a:t>
            </a:r>
            <a:r>
              <a:rPr lang="en-US" sz="3200" b="1" dirty="0" err="1" smtClean="0">
                <a:solidFill>
                  <a:schemeClr val="lt1"/>
                </a:solidFill>
              </a:rPr>
              <a:t>hta</a:t>
            </a:r>
            <a:r>
              <a:rPr lang="en-US" sz="3200" b="1" dirty="0" smtClean="0">
                <a:solidFill>
                  <a:schemeClr val="lt1"/>
                </a:solidFill>
              </a:rPr>
              <a:t> </a:t>
            </a:r>
            <a:r>
              <a:rPr lang="en-US" sz="3200" b="1" dirty="0" err="1" smtClean="0">
                <a:solidFill>
                  <a:schemeClr val="lt1"/>
                </a:solidFill>
              </a:rPr>
              <a:t>na</a:t>
            </a:r>
            <a:r>
              <a:rPr lang="en-US" sz="3200" b="1" dirty="0" smtClean="0">
                <a:solidFill>
                  <a:schemeClr val="lt1"/>
                </a:solidFill>
              </a:rPr>
              <a:t> </a:t>
            </a:r>
            <a:r>
              <a:rPr lang="en-US" sz="3200" b="1" dirty="0" err="1" smtClean="0">
                <a:solidFill>
                  <a:schemeClr val="lt1"/>
                </a:solidFill>
              </a:rPr>
              <a:t>jan</a:t>
            </a:r>
            <a:r>
              <a:rPr lang="en-US" sz="3200" b="1" dirty="0" smtClean="0">
                <a:solidFill>
                  <a:schemeClr val="lt1"/>
                </a:solidFill>
              </a:rPr>
              <a:t> </a:t>
            </a:r>
            <a:r>
              <a:rPr lang="en-US" sz="3200" b="1" dirty="0" err="1" smtClean="0">
                <a:solidFill>
                  <a:schemeClr val="lt1"/>
                </a:solidFill>
              </a:rPr>
              <a:t>jat</a:t>
            </a:r>
            <a:r>
              <a:rPr lang="en-US" sz="3200" b="1" dirty="0" smtClean="0">
                <a:solidFill>
                  <a:schemeClr val="lt1"/>
                </a:solidFill>
              </a:rPr>
              <a:t> </a:t>
            </a:r>
            <a:r>
              <a:rPr lang="en-US" sz="3200" b="1" dirty="0" err="1" smtClean="0">
                <a:solidFill>
                  <a:schemeClr val="lt1"/>
                </a:solidFill>
              </a:rPr>
              <a:t>lu</a:t>
            </a:r>
            <a:r>
              <a:rPr lang="en-US" sz="3200" b="1" dirty="0" smtClean="0">
                <a:solidFill>
                  <a:schemeClr val="lt1"/>
                </a:solidFill>
              </a:rPr>
              <a:t> </a:t>
            </a:r>
            <a:r>
              <a:rPr lang="en-US" sz="3200" b="1" dirty="0" err="1" smtClean="0">
                <a:solidFill>
                  <a:schemeClr val="lt1"/>
                </a:solidFill>
              </a:rPr>
              <a:t>sha</a:t>
            </a:r>
            <a:r>
              <a:rPr lang="en-US" sz="3200" b="1" dirty="0" smtClean="0">
                <a:solidFill>
                  <a:schemeClr val="lt1"/>
                </a:solidFill>
              </a:rPr>
              <a:t> </a:t>
            </a:r>
            <a:r>
              <a:rPr lang="en-US" sz="3200" b="1" dirty="0" err="1" smtClean="0">
                <a:solidFill>
                  <a:schemeClr val="lt1"/>
                </a:solidFill>
              </a:rPr>
              <a:t>wa</a:t>
            </a:r>
            <a:r>
              <a:rPr lang="en-US" sz="3200" b="1" dirty="0" smtClean="0">
                <a:solidFill>
                  <a:schemeClr val="lt1"/>
                </a:solidFill>
              </a:rPr>
              <a:t> </a:t>
            </a:r>
            <a:r>
              <a:rPr lang="en-US" sz="3200" b="1" dirty="0" err="1" smtClean="0">
                <a:solidFill>
                  <a:schemeClr val="lt1"/>
                </a:solidFill>
              </a:rPr>
              <a:t>ai</a:t>
            </a:r>
            <a:r>
              <a:rPr lang="en-US" sz="3200" b="1" dirty="0" smtClean="0">
                <a:solidFill>
                  <a:schemeClr val="lt1"/>
                </a:solidFill>
              </a:rPr>
              <a:t> lam</a:t>
            </a:r>
            <a:endParaRPr sz="3200" b="1" dirty="0">
              <a:solidFill>
                <a:schemeClr val="lt1"/>
              </a:solidFill>
              <a:latin typeface="Arial"/>
              <a:ea typeface="Arial"/>
              <a:cs typeface="Arial"/>
              <a:sym typeface="Arial"/>
            </a:endParaRPr>
          </a:p>
        </p:txBody>
      </p:sp>
      <p:sp>
        <p:nvSpPr>
          <p:cNvPr id="364" name="Google Shape;364;p36"/>
          <p:cNvSpPr txBox="1"/>
          <p:nvPr/>
        </p:nvSpPr>
        <p:spPr>
          <a:xfrm>
            <a:off x="640080" y="3063240"/>
            <a:ext cx="6894576" cy="1572768"/>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1"/>
              </a:buClr>
              <a:buSzPts val="3200"/>
              <a:buFont typeface="Arial"/>
              <a:buNone/>
            </a:pPr>
            <a:endParaRPr sz="3200" b="1" i="0" u="none" strike="noStrike" cap="non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7"/>
          <p:cNvSpPr txBox="1">
            <a:spLocks noGrp="1"/>
          </p:cNvSpPr>
          <p:nvPr>
            <p:ph type="subTitle" idx="1"/>
          </p:nvPr>
        </p:nvSpPr>
        <p:spPr>
          <a:xfrm>
            <a:off x="329784" y="3392136"/>
            <a:ext cx="4750268" cy="2816639"/>
          </a:xfrm>
          <a:prstGeom prst="rect">
            <a:avLst/>
          </a:prstGeom>
          <a:solidFill>
            <a:schemeClr val="lt1"/>
          </a:solidFill>
          <a:ln>
            <a:noFill/>
          </a:ln>
        </p:spPr>
        <p:txBody>
          <a:bodyPr spcFirstLastPara="1" wrap="square" lIns="91425" tIns="45700" rIns="91425" bIns="45700" anchor="t" anchorCtr="0">
            <a:normAutofit fontScale="77500" lnSpcReduction="20000"/>
          </a:bodyPr>
          <a:lstStyle/>
          <a:p>
            <a:pPr marL="0" lvl="0" indent="0" algn="l" rtl="0">
              <a:lnSpc>
                <a:spcPct val="150000"/>
              </a:lnSpc>
              <a:spcBef>
                <a:spcPts val="0"/>
              </a:spcBef>
              <a:spcAft>
                <a:spcPts val="0"/>
              </a:spcAft>
              <a:buClr>
                <a:schemeClr val="dk1"/>
              </a:buClr>
              <a:buSzPts val="2800"/>
              <a:buNone/>
            </a:pPr>
            <a:r>
              <a:rPr lang="en-US" b="1" dirty="0" smtClean="0">
                <a:latin typeface="Arial"/>
                <a:ea typeface="Arial"/>
                <a:cs typeface="Arial"/>
                <a:sym typeface="Arial"/>
              </a:rPr>
              <a:t>Lai </a:t>
            </a:r>
            <a:r>
              <a:rPr lang="en-US" b="1" dirty="0" err="1" smtClean="0">
                <a:latin typeface="Arial"/>
                <a:ea typeface="Arial"/>
                <a:cs typeface="Arial"/>
                <a:sym typeface="Arial"/>
              </a:rPr>
              <a:t>sai</a:t>
            </a:r>
            <a:r>
              <a:rPr lang="en-US" b="1" dirty="0" smtClean="0">
                <a:latin typeface="Arial"/>
                <a:ea typeface="Arial"/>
                <a:cs typeface="Arial"/>
                <a:sym typeface="Arial"/>
              </a:rPr>
              <a:t> </a:t>
            </a:r>
            <a:r>
              <a:rPr lang="en-US" b="1" dirty="0" err="1" smtClean="0">
                <a:latin typeface="Arial"/>
                <a:ea typeface="Arial"/>
                <a:cs typeface="Arial"/>
                <a:sym typeface="Arial"/>
              </a:rPr>
              <a:t>aten</a:t>
            </a:r>
            <a:r>
              <a:rPr lang="en-US" b="1" dirty="0" smtClean="0">
                <a:latin typeface="Arial"/>
                <a:ea typeface="Arial"/>
                <a:cs typeface="Arial"/>
                <a:sym typeface="Arial"/>
              </a:rPr>
              <a:t> </a:t>
            </a:r>
            <a:r>
              <a:rPr lang="en-US" b="1" dirty="0" err="1" smtClean="0">
                <a:latin typeface="Arial"/>
                <a:ea typeface="Arial"/>
                <a:cs typeface="Arial"/>
                <a:sym typeface="Arial"/>
              </a:rPr>
              <a:t>kaw</a:t>
            </a:r>
            <a:r>
              <a:rPr lang="en-US" b="1" dirty="0" smtClean="0">
                <a:latin typeface="Arial"/>
                <a:ea typeface="Arial"/>
                <a:cs typeface="Arial"/>
                <a:sym typeface="Arial"/>
              </a:rPr>
              <a:t> </a:t>
            </a:r>
            <a:r>
              <a:rPr lang="en-US" b="1" dirty="0" err="1" smtClean="0">
                <a:latin typeface="Arial"/>
                <a:ea typeface="Arial"/>
                <a:cs typeface="Arial"/>
                <a:sym typeface="Arial"/>
              </a:rPr>
              <a:t>na</a:t>
            </a:r>
            <a:r>
              <a:rPr lang="en-US" b="1" dirty="0" smtClean="0">
                <a:latin typeface="Arial"/>
                <a:ea typeface="Arial"/>
                <a:cs typeface="Arial"/>
                <a:sym typeface="Arial"/>
              </a:rPr>
              <a:t> </a:t>
            </a:r>
            <a:r>
              <a:rPr lang="en-US" b="1" dirty="0" err="1" smtClean="0">
                <a:latin typeface="Arial"/>
                <a:ea typeface="Arial"/>
                <a:cs typeface="Arial"/>
                <a:sym typeface="Arial"/>
              </a:rPr>
              <a:t>hkam</a:t>
            </a:r>
            <a:r>
              <a:rPr lang="en-US" b="1" dirty="0" smtClean="0">
                <a:latin typeface="Arial"/>
                <a:ea typeface="Arial"/>
                <a:cs typeface="Arial"/>
                <a:sym typeface="Arial"/>
              </a:rPr>
              <a:t> </a:t>
            </a:r>
            <a:r>
              <a:rPr lang="en-US" b="1" dirty="0" err="1" smtClean="0">
                <a:latin typeface="Arial"/>
                <a:ea typeface="Arial"/>
                <a:cs typeface="Arial"/>
                <a:sym typeface="Arial"/>
              </a:rPr>
              <a:t>sha</a:t>
            </a:r>
            <a:r>
              <a:rPr lang="en-US" b="1" dirty="0" smtClean="0">
                <a:latin typeface="Arial"/>
                <a:ea typeface="Arial"/>
                <a:cs typeface="Arial"/>
                <a:sym typeface="Arial"/>
              </a:rPr>
              <a:t> </a:t>
            </a:r>
            <a:r>
              <a:rPr lang="en-US" b="1" dirty="0" err="1" smtClean="0">
                <a:latin typeface="Arial"/>
                <a:ea typeface="Arial"/>
                <a:cs typeface="Arial"/>
                <a:sym typeface="Arial"/>
              </a:rPr>
              <a:t>ng</a:t>
            </a:r>
            <a:r>
              <a:rPr lang="en-US" b="1" dirty="0" err="1" smtClean="0"/>
              <a:t>a</a:t>
            </a:r>
            <a:r>
              <a:rPr lang="en-US" b="1" dirty="0" smtClean="0"/>
              <a:t> ai </a:t>
            </a:r>
            <a:r>
              <a:rPr lang="en-US" b="1" dirty="0" err="1" smtClean="0"/>
              <a:t>hkamja</a:t>
            </a:r>
            <a:r>
              <a:rPr lang="en-US" b="1" dirty="0" smtClean="0"/>
              <a:t> lam </a:t>
            </a:r>
            <a:r>
              <a:rPr lang="en-US" b="1" dirty="0" err="1" smtClean="0"/>
              <a:t>manghkang</a:t>
            </a:r>
            <a:r>
              <a:rPr lang="en-US" b="1" dirty="0" smtClean="0"/>
              <a:t> </a:t>
            </a:r>
            <a:r>
              <a:rPr lang="en-US" b="1" dirty="0" err="1" smtClean="0"/>
              <a:t>ni</a:t>
            </a:r>
            <a:r>
              <a:rPr lang="en-US" b="1" dirty="0" smtClean="0"/>
              <a:t> </a:t>
            </a:r>
            <a:r>
              <a:rPr lang="en-US" b="1" dirty="0" err="1" smtClean="0"/>
              <a:t>grau</a:t>
            </a:r>
            <a:r>
              <a:rPr lang="en-US" b="1" dirty="0" smtClean="0"/>
              <a:t> </a:t>
            </a:r>
            <a:r>
              <a:rPr lang="en-US" b="1" dirty="0" err="1" smtClean="0"/>
              <a:t>sawng</a:t>
            </a:r>
            <a:r>
              <a:rPr lang="en-US" b="1" dirty="0" smtClean="0"/>
              <a:t> </a:t>
            </a:r>
            <a:r>
              <a:rPr lang="en-US" b="1" dirty="0" err="1" smtClean="0"/>
              <a:t>wa</a:t>
            </a:r>
            <a:r>
              <a:rPr lang="en-US" b="1" dirty="0" smtClean="0"/>
              <a:t> n-</a:t>
            </a:r>
            <a:r>
              <a:rPr lang="en-US" b="1" dirty="0" err="1" smtClean="0"/>
              <a:t>na</a:t>
            </a:r>
            <a:r>
              <a:rPr lang="en-US" b="1" dirty="0" smtClean="0"/>
              <a:t> </a:t>
            </a:r>
            <a:r>
              <a:rPr lang="en-US" b="1" dirty="0" err="1" smtClean="0"/>
              <a:t>laksan</a:t>
            </a:r>
            <a:r>
              <a:rPr lang="en-US" b="1" dirty="0" smtClean="0"/>
              <a:t> </a:t>
            </a:r>
            <a:r>
              <a:rPr lang="en-US" b="1" dirty="0" err="1" smtClean="0"/>
              <a:t>tsi</a:t>
            </a:r>
            <a:r>
              <a:rPr lang="en-US" b="1" dirty="0" smtClean="0"/>
              <a:t> </a:t>
            </a:r>
            <a:r>
              <a:rPr lang="en-US" b="1" dirty="0" err="1" smtClean="0"/>
              <a:t>lajang</a:t>
            </a:r>
            <a:r>
              <a:rPr lang="en-US" b="1" dirty="0" smtClean="0"/>
              <a:t> lam </a:t>
            </a:r>
            <a:r>
              <a:rPr lang="en-US" b="1" dirty="0" err="1" smtClean="0"/>
              <a:t>hte</a:t>
            </a:r>
            <a:r>
              <a:rPr lang="en-US" b="1" dirty="0" smtClean="0"/>
              <a:t> </a:t>
            </a:r>
            <a:r>
              <a:rPr lang="en-US" b="1" dirty="0" err="1" smtClean="0"/>
              <a:t>garum</a:t>
            </a:r>
            <a:r>
              <a:rPr lang="en-US" b="1" dirty="0" smtClean="0"/>
              <a:t> </a:t>
            </a:r>
            <a:r>
              <a:rPr lang="en-US" b="1" dirty="0" err="1" smtClean="0"/>
              <a:t>shingtau</a:t>
            </a:r>
            <a:r>
              <a:rPr lang="en-US" b="1" dirty="0" smtClean="0"/>
              <a:t> lam </a:t>
            </a:r>
            <a:r>
              <a:rPr lang="en-US" b="1" dirty="0" err="1" smtClean="0"/>
              <a:t>ni</a:t>
            </a:r>
            <a:r>
              <a:rPr lang="en-US" b="1" dirty="0" smtClean="0"/>
              <a:t> </a:t>
            </a:r>
            <a:r>
              <a:rPr lang="en-US" b="1" dirty="0" err="1" smtClean="0"/>
              <a:t>hpe</a:t>
            </a:r>
            <a:r>
              <a:rPr lang="en-US" b="1" dirty="0" smtClean="0"/>
              <a:t> </a:t>
            </a:r>
            <a:r>
              <a:rPr lang="en-US" b="1" dirty="0" err="1" smtClean="0"/>
              <a:t>ra</a:t>
            </a:r>
            <a:r>
              <a:rPr lang="en-US" b="1" dirty="0" smtClean="0"/>
              <a:t> </a:t>
            </a:r>
            <a:r>
              <a:rPr lang="en-US" b="1" dirty="0" err="1" smtClean="0"/>
              <a:t>ahkyak</a:t>
            </a:r>
            <a:r>
              <a:rPr lang="en-US" b="1" dirty="0" smtClean="0"/>
              <a:t> </a:t>
            </a:r>
            <a:r>
              <a:rPr lang="en-US" b="1" dirty="0" err="1" smtClean="0"/>
              <a:t>wa</a:t>
            </a:r>
            <a:r>
              <a:rPr lang="en-US" b="1" dirty="0" smtClean="0"/>
              <a:t> a</a:t>
            </a:r>
            <a:r>
              <a:rPr lang="en-US" b="1" dirty="0"/>
              <a:t>i</a:t>
            </a:r>
            <a:r>
              <a:rPr lang="en-US" b="1" dirty="0" smtClean="0">
                <a:latin typeface="Arial"/>
                <a:ea typeface="Arial"/>
                <a:cs typeface="Arial"/>
                <a:sym typeface="Arial"/>
              </a:rPr>
              <a:t> .</a:t>
            </a:r>
            <a:endParaRPr b="1" dirty="0">
              <a:latin typeface="Arial"/>
              <a:ea typeface="Arial"/>
              <a:cs typeface="Arial"/>
              <a:sym typeface="Arial"/>
            </a:endParaRPr>
          </a:p>
        </p:txBody>
      </p:sp>
      <p:pic>
        <p:nvPicPr>
          <p:cNvPr id="371" name="Google Shape;371;p37" descr="A group of items on a table&#10;&#10;Description automatically generated"/>
          <p:cNvPicPr preferRelativeResize="0"/>
          <p:nvPr/>
        </p:nvPicPr>
        <p:blipFill rotWithShape="1">
          <a:blip r:embed="rId3">
            <a:alphaModFix/>
          </a:blip>
          <a:srcRect l="8717" r="2433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7"/>
        <p:cNvGrpSpPr/>
        <p:nvPr/>
      </p:nvGrpSpPr>
      <p:grpSpPr>
        <a:xfrm>
          <a:off x="0" y="0"/>
          <a:ext cx="0" cy="0"/>
          <a:chOff x="0" y="0"/>
          <a:chExt cx="0" cy="0"/>
        </a:xfrm>
      </p:grpSpPr>
      <p:sp>
        <p:nvSpPr>
          <p:cNvPr id="378" name="Google Shape;378;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err="1" smtClean="0">
                <a:solidFill>
                  <a:schemeClr val="lt1"/>
                </a:solidFill>
                <a:latin typeface="Arial"/>
                <a:ea typeface="Arial"/>
                <a:cs typeface="Arial"/>
                <a:sym typeface="Arial"/>
              </a:rPr>
              <a:t>Shr</a:t>
            </a:r>
            <a:r>
              <a:rPr lang="en-US" sz="1800" b="0" i="0" u="none" strike="noStrike" cap="none" dirty="0" smtClean="0">
                <a:solidFill>
                  <a:schemeClr val="lt1"/>
                </a:solidFill>
                <a:latin typeface="Arial"/>
                <a:ea typeface="Arial"/>
                <a:cs typeface="Arial"/>
                <a:sym typeface="Arial"/>
              </a:rPr>
              <a:t>) </a:t>
            </a:r>
            <a:endParaRPr sz="1800" b="0" i="0" u="none" strike="noStrike" cap="none" dirty="0">
              <a:solidFill>
                <a:schemeClr val="lt1"/>
              </a:solidFill>
              <a:latin typeface="Arial"/>
              <a:ea typeface="Arial"/>
              <a:cs typeface="Arial"/>
              <a:sym typeface="Arial"/>
            </a:endParaRPr>
          </a:p>
        </p:txBody>
      </p:sp>
      <p:sp>
        <p:nvSpPr>
          <p:cNvPr id="379" name="Google Shape;379;p38"/>
          <p:cNvSpPr txBox="1">
            <a:spLocks noGrp="1"/>
          </p:cNvSpPr>
          <p:nvPr>
            <p:ph type="subTitle" idx="1"/>
          </p:nvPr>
        </p:nvSpPr>
        <p:spPr>
          <a:xfrm>
            <a:off x="259296" y="3505646"/>
            <a:ext cx="4810226" cy="270313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500"/>
              <a:buNone/>
            </a:pPr>
            <a:r>
              <a:rPr lang="en-US" sz="2400" dirty="0" err="1" smtClean="0">
                <a:latin typeface="Arial"/>
                <a:ea typeface="Arial"/>
                <a:cs typeface="Arial"/>
                <a:sym typeface="Arial"/>
              </a:rPr>
              <a:t>Dingngam</a:t>
            </a:r>
            <a:r>
              <a:rPr lang="en-US" sz="2400" dirty="0" smtClean="0">
                <a:latin typeface="Arial"/>
                <a:ea typeface="Arial"/>
                <a:cs typeface="Arial"/>
                <a:sym typeface="Arial"/>
              </a:rPr>
              <a:t> </a:t>
            </a:r>
            <a:r>
              <a:rPr lang="en-US" sz="2400" dirty="0" err="1" smtClean="0">
                <a:latin typeface="Arial"/>
                <a:ea typeface="Arial"/>
                <a:cs typeface="Arial"/>
                <a:sym typeface="Arial"/>
              </a:rPr>
              <a:t>nre</a:t>
            </a:r>
            <a:r>
              <a:rPr lang="en-US" sz="2400" dirty="0" smtClean="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a:t>
            </a:r>
            <a:r>
              <a:rPr lang="en-US" sz="2400" dirty="0" err="1" smtClean="0">
                <a:latin typeface="Arial"/>
                <a:ea typeface="Arial"/>
                <a:cs typeface="Arial"/>
                <a:sym typeface="Arial"/>
              </a:rPr>
              <a:t>myit</a:t>
            </a:r>
            <a:r>
              <a:rPr lang="en-US" sz="2400" dirty="0" smtClean="0">
                <a:latin typeface="Arial"/>
                <a:ea typeface="Arial"/>
                <a:cs typeface="Arial"/>
                <a:sym typeface="Arial"/>
              </a:rPr>
              <a:t> </a:t>
            </a:r>
            <a:r>
              <a:rPr lang="en-US" sz="2400" dirty="0" err="1" smtClean="0">
                <a:latin typeface="Arial"/>
                <a:ea typeface="Arial"/>
                <a:cs typeface="Arial"/>
                <a:sym typeface="Arial"/>
              </a:rPr>
              <a:t>jasat</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shr</a:t>
            </a:r>
            <a:r>
              <a:rPr lang="en-US" sz="2400" dirty="0" smtClean="0">
                <a:latin typeface="Arial"/>
                <a:ea typeface="Arial"/>
                <a:cs typeface="Arial"/>
                <a:sym typeface="Arial"/>
              </a:rPr>
              <a:t>) </a:t>
            </a:r>
            <a:r>
              <a:rPr lang="en-US" sz="2400" dirty="0" err="1" smtClean="0">
                <a:latin typeface="Arial"/>
                <a:ea typeface="Arial"/>
                <a:cs typeface="Arial"/>
                <a:sym typeface="Arial"/>
              </a:rPr>
              <a:t>gaja</a:t>
            </a:r>
            <a:r>
              <a:rPr lang="en-US" sz="2400" dirty="0" smtClean="0">
                <a:latin typeface="Arial"/>
                <a:ea typeface="Arial"/>
                <a:cs typeface="Arial"/>
                <a:sym typeface="Arial"/>
              </a:rPr>
              <a:t> </a:t>
            </a:r>
            <a:r>
              <a:rPr lang="en-US" sz="2400" dirty="0" err="1" smtClean="0">
                <a:latin typeface="Arial"/>
                <a:ea typeface="Arial"/>
                <a:cs typeface="Arial"/>
                <a:sym typeface="Arial"/>
              </a:rPr>
              <a:t>wa</a:t>
            </a:r>
            <a:r>
              <a:rPr lang="en-US" sz="2400" dirty="0" smtClean="0">
                <a:latin typeface="Arial"/>
                <a:ea typeface="Arial"/>
                <a:cs typeface="Arial"/>
                <a:sym typeface="Arial"/>
              </a:rPr>
              <a:t> n-</a:t>
            </a:r>
            <a:r>
              <a:rPr lang="en-US" sz="2400" dirty="0" err="1" smtClean="0">
                <a:latin typeface="Arial"/>
                <a:ea typeface="Arial"/>
                <a:cs typeface="Arial"/>
                <a:sym typeface="Arial"/>
              </a:rPr>
              <a:t>nga</a:t>
            </a:r>
            <a:r>
              <a:rPr lang="en-US" sz="2400" dirty="0" smtClean="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shingran</a:t>
            </a:r>
            <a:r>
              <a:rPr lang="en-US" sz="2400" dirty="0" smtClean="0"/>
              <a:t>/ mu </a:t>
            </a:r>
            <a:r>
              <a:rPr lang="en-US" sz="2400" dirty="0" err="1" smtClean="0"/>
              <a:t>shingran</a:t>
            </a:r>
            <a:r>
              <a:rPr lang="en-US" sz="2400" dirty="0"/>
              <a:t> </a:t>
            </a:r>
            <a:r>
              <a:rPr lang="en-US" sz="2400" dirty="0" err="1" smtClean="0"/>
              <a:t>ni</a:t>
            </a:r>
            <a:r>
              <a:rPr lang="en-US" sz="2400" dirty="0" smtClean="0"/>
              <a:t> </a:t>
            </a:r>
            <a:r>
              <a:rPr lang="en-US" sz="2400" dirty="0" err="1" smtClean="0"/>
              <a:t>nga</a:t>
            </a:r>
            <a:r>
              <a:rPr lang="en-US" sz="2400" dirty="0" smtClean="0"/>
              <a:t> </a:t>
            </a:r>
            <a:r>
              <a:rPr lang="en-US" sz="2400" dirty="0" err="1" smtClean="0"/>
              <a:t>wa</a:t>
            </a:r>
            <a:r>
              <a:rPr lang="en-US" sz="2400" dirty="0" smtClean="0"/>
              <a:t> </a:t>
            </a:r>
            <a:r>
              <a:rPr lang="en-US" sz="2400" dirty="0" err="1" smtClean="0"/>
              <a:t>ai</a:t>
            </a:r>
            <a:r>
              <a:rPr lang="en-US" sz="2400" dirty="0"/>
              <a:t> </a:t>
            </a:r>
            <a:r>
              <a:rPr lang="en-US" sz="2400" dirty="0" smtClean="0"/>
              <a:t>lam</a:t>
            </a:r>
            <a:r>
              <a:rPr lang="en-US" sz="2400" dirty="0">
                <a:latin typeface="Arial"/>
                <a:ea typeface="Arial"/>
                <a:cs typeface="Arial"/>
                <a:sym typeface="Arial"/>
              </a:rPr>
              <a:t/>
            </a:r>
            <a:br>
              <a:rPr lang="en-US" sz="2400" dirty="0">
                <a:latin typeface="Arial"/>
                <a:ea typeface="Arial"/>
                <a:cs typeface="Arial"/>
                <a:sym typeface="Arial"/>
              </a:rPr>
            </a:br>
            <a:endParaRPr sz="2400" dirty="0">
              <a:latin typeface="Arial"/>
              <a:ea typeface="Arial"/>
              <a:cs typeface="Arial"/>
              <a:sym typeface="Arial"/>
            </a:endParaRPr>
          </a:p>
        </p:txBody>
      </p:sp>
      <p:sp>
        <p:nvSpPr>
          <p:cNvPr id="380" name="Google Shape;380;p38"/>
          <p:cNvSpPr/>
          <p:nvPr/>
        </p:nvSpPr>
        <p:spPr>
          <a:xfrm>
            <a:off x="819301" y="301536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E888D9"/>
          </a:solidFill>
          <a:ln w="38100" cap="rnd" cmpd="sng">
            <a:solidFill>
              <a:srgbClr val="E888D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81" name="Google Shape;381;p38" descr="A picture containing person, indoor&#10;&#10;Description automatically generated"/>
          <p:cNvPicPr preferRelativeResize="0"/>
          <p:nvPr/>
        </p:nvPicPr>
        <p:blipFill rotWithShape="1">
          <a:blip r:embed="rId3">
            <a:alphaModFix/>
          </a:blip>
          <a:srcRect/>
          <a:stretch/>
        </p:blipFill>
        <p:spPr>
          <a:xfrm>
            <a:off x="5255396" y="943394"/>
            <a:ext cx="6324397" cy="5265382"/>
          </a:xfrm>
          <a:prstGeom prst="rect">
            <a:avLst/>
          </a:prstGeom>
          <a:noFill/>
          <a:ln>
            <a:noFill/>
          </a:ln>
        </p:spPr>
      </p:pic>
      <p:sp>
        <p:nvSpPr>
          <p:cNvPr id="382" name="Google Shape;382;p38"/>
          <p:cNvSpPr txBox="1"/>
          <p:nvPr/>
        </p:nvSpPr>
        <p:spPr>
          <a:xfrm>
            <a:off x="445170" y="943394"/>
            <a:ext cx="4624352" cy="17610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US" sz="2800" b="0" i="0" u="none" strike="noStrike" cap="none">
                <a:solidFill>
                  <a:schemeClr val="dk1"/>
                </a:solidFill>
                <a:latin typeface="Arial"/>
                <a:ea typeface="Arial"/>
                <a:cs typeface="Arial"/>
                <a:sym typeface="Arial"/>
              </a:rPr>
              <a:t/>
            </a:r>
            <a:br>
              <a:rPr lang="en-US" sz="2800" b="0" i="0" u="none" strike="noStrike" cap="none">
                <a:solidFill>
                  <a:schemeClr val="dk1"/>
                </a:solidFill>
                <a:latin typeface="Arial"/>
                <a:ea typeface="Arial"/>
                <a:cs typeface="Arial"/>
                <a:sym typeface="Arial"/>
              </a:rPr>
            </a:b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9">
                                            <p:txEl>
                                              <p:pRg st="0" end="0"/>
                                            </p:txEl>
                                          </p:spTgt>
                                        </p:tgtEl>
                                        <p:attrNameLst>
                                          <p:attrName>style.visibility</p:attrName>
                                        </p:attrNameLst>
                                      </p:cBhvr>
                                      <p:to>
                                        <p:strVal val="visible"/>
                                      </p:to>
                                    </p:set>
                                    <p:animEffect transition="in" filter="fade">
                                      <p:cBhvr>
                                        <p:cTn id="7" dur="500"/>
                                        <p:tgtEl>
                                          <p:spTgt spid="3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2">
                                            <p:txEl>
                                              <p:pRg st="0" end="0"/>
                                            </p:txEl>
                                          </p:spTgt>
                                        </p:tgtEl>
                                        <p:attrNameLst>
                                          <p:attrName>style.visibility</p:attrName>
                                        </p:attrNameLst>
                                      </p:cBhvr>
                                      <p:to>
                                        <p:strVal val="visible"/>
                                      </p:to>
                                    </p:set>
                                    <p:animEffect transition="in" filter="fade">
                                      <p:cBhvr>
                                        <p:cTn id="10" dur="500"/>
                                        <p:tgtEl>
                                          <p:spTgt spid="3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9" name="Google Shape;389;p39"/>
          <p:cNvSpPr txBox="1"/>
          <p:nvPr/>
        </p:nvSpPr>
        <p:spPr>
          <a:xfrm>
            <a:off x="367737" y="1725498"/>
            <a:ext cx="11375136" cy="2945636"/>
          </a:xfrm>
          <a:prstGeom prst="rect">
            <a:avLst/>
          </a:prstGeom>
          <a:solidFill>
            <a:schemeClr val="lt1"/>
          </a:solid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dk1"/>
              </a:buClr>
              <a:buSzPts val="3600"/>
              <a:buFont typeface="Arial"/>
              <a:buNone/>
            </a:pPr>
            <a:r>
              <a:rPr lang="en-US" sz="3200" b="1" i="0" u="none" strike="noStrike" cap="none" dirty="0" smtClean="0">
                <a:solidFill>
                  <a:schemeClr val="dk1"/>
                </a:solidFill>
                <a:latin typeface="Arial"/>
                <a:ea typeface="Arial"/>
                <a:cs typeface="Arial"/>
                <a:sym typeface="Arial"/>
              </a:rPr>
              <a:t>La ma </a:t>
            </a:r>
            <a:r>
              <a:rPr lang="en-US" sz="3200" b="1" i="0" u="none" strike="noStrike" cap="none" dirty="0" err="1" smtClean="0">
                <a:solidFill>
                  <a:schemeClr val="dk1"/>
                </a:solidFill>
                <a:latin typeface="Arial"/>
                <a:ea typeface="Arial"/>
                <a:cs typeface="Arial"/>
                <a:sym typeface="Arial"/>
              </a:rPr>
              <a:t>na</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masha</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langai</a:t>
            </a:r>
            <a:r>
              <a:rPr lang="en-US" sz="3200" b="1" i="0" u="none" strike="noStrike" cap="none" dirty="0" smtClean="0">
                <a:solidFill>
                  <a:schemeClr val="dk1"/>
                </a:solidFill>
                <a:latin typeface="Arial"/>
                <a:ea typeface="Arial"/>
                <a:cs typeface="Arial"/>
                <a:sym typeface="Arial"/>
              </a:rPr>
              <a:t> </a:t>
            </a:r>
            <a:r>
              <a:rPr lang="en-US" sz="3200" b="1" dirty="0" err="1">
                <a:solidFill>
                  <a:schemeClr val="dk1"/>
                </a:solidFill>
              </a:rPr>
              <a:t>k</a:t>
            </a:r>
            <a:r>
              <a:rPr lang="en-US" sz="3200" b="1" i="0" u="none" strike="noStrike" cap="none" dirty="0" err="1" smtClean="0">
                <a:solidFill>
                  <a:schemeClr val="dk1"/>
                </a:solidFill>
                <a:latin typeface="Arial"/>
                <a:ea typeface="Arial"/>
                <a:cs typeface="Arial"/>
                <a:sym typeface="Arial"/>
              </a:rPr>
              <a:t>aw</a:t>
            </a:r>
            <a:r>
              <a:rPr lang="en-US" sz="3200" b="1" i="0" u="none" strike="noStrike" cap="none" dirty="0" smtClean="0">
                <a:solidFill>
                  <a:schemeClr val="dk1"/>
                </a:solidFill>
                <a:latin typeface="Arial"/>
                <a:ea typeface="Arial"/>
                <a:cs typeface="Arial"/>
                <a:sym typeface="Arial"/>
              </a:rPr>
              <a:t> </a:t>
            </a:r>
            <a:r>
              <a:rPr lang="en-US" sz="3200" b="1" i="0" u="none" strike="noStrike" cap="none" dirty="0" err="1" smtClean="0">
                <a:solidFill>
                  <a:schemeClr val="dk1"/>
                </a:solidFill>
                <a:latin typeface="Arial"/>
                <a:ea typeface="Arial"/>
                <a:cs typeface="Arial"/>
                <a:sym typeface="Arial"/>
              </a:rPr>
              <a:t>dai</a:t>
            </a:r>
            <a:r>
              <a:rPr lang="en-US" sz="3200" b="1" dirty="0">
                <a:solidFill>
                  <a:schemeClr val="dk1"/>
                </a:solidFill>
              </a:rPr>
              <a:t> </a:t>
            </a:r>
            <a:r>
              <a:rPr lang="en-US" sz="3200" b="1" dirty="0" err="1" smtClean="0">
                <a:solidFill>
                  <a:schemeClr val="dk1"/>
                </a:solidFill>
              </a:rPr>
              <a:t>zawn</a:t>
            </a:r>
            <a:r>
              <a:rPr lang="en-US" sz="3200" b="1" dirty="0">
                <a:solidFill>
                  <a:schemeClr val="dk1"/>
                </a:solidFill>
              </a:rPr>
              <a:t> </a:t>
            </a:r>
            <a:r>
              <a:rPr lang="en-US" sz="3200" b="1" dirty="0" smtClean="0">
                <a:solidFill>
                  <a:schemeClr val="dk1"/>
                </a:solidFill>
              </a:rPr>
              <a:t>re </a:t>
            </a:r>
            <a:r>
              <a:rPr lang="en-US" sz="3200" b="1" dirty="0" err="1" smtClean="0">
                <a:solidFill>
                  <a:schemeClr val="dk1"/>
                </a:solidFill>
              </a:rPr>
              <a:t>kumla</a:t>
            </a:r>
            <a:r>
              <a:rPr lang="en-US" sz="3200" b="1" dirty="0" smtClean="0">
                <a:solidFill>
                  <a:schemeClr val="dk1"/>
                </a:solidFill>
              </a:rPr>
              <a:t> </a:t>
            </a:r>
            <a:r>
              <a:rPr lang="en-US" sz="3200" b="1" dirty="0" err="1" smtClean="0">
                <a:solidFill>
                  <a:schemeClr val="dk1"/>
                </a:solidFill>
              </a:rPr>
              <a:t>langai</a:t>
            </a:r>
            <a:r>
              <a:rPr lang="en-US" sz="3200" b="1" dirty="0" smtClean="0">
                <a:solidFill>
                  <a:schemeClr val="dk1"/>
                </a:solidFill>
              </a:rPr>
              <a:t> </a:t>
            </a:r>
            <a:r>
              <a:rPr lang="en-US" sz="3200" b="1" dirty="0" err="1" smtClean="0">
                <a:solidFill>
                  <a:schemeClr val="dk1"/>
                </a:solidFill>
              </a:rPr>
              <a:t>ngai</a:t>
            </a:r>
            <a:r>
              <a:rPr lang="en-US" sz="3200" b="1" dirty="0" smtClean="0">
                <a:solidFill>
                  <a:schemeClr val="dk1"/>
                </a:solidFill>
              </a:rPr>
              <a:t> </a:t>
            </a:r>
            <a:r>
              <a:rPr lang="en-US" sz="3200" b="1" dirty="0" err="1" smtClean="0">
                <a:solidFill>
                  <a:schemeClr val="dk1"/>
                </a:solidFill>
              </a:rPr>
              <a:t>byin</a:t>
            </a:r>
            <a:r>
              <a:rPr lang="en-US" sz="3200" b="1" dirty="0" smtClean="0">
                <a:solidFill>
                  <a:schemeClr val="dk1"/>
                </a:solidFill>
              </a:rPr>
              <a:t> </a:t>
            </a:r>
            <a:r>
              <a:rPr lang="en-US" sz="3200" b="1" dirty="0" err="1" smtClean="0">
                <a:solidFill>
                  <a:schemeClr val="dk1"/>
                </a:solidFill>
              </a:rPr>
              <a:t>wa</a:t>
            </a:r>
            <a:r>
              <a:rPr lang="en-US" sz="3200" b="1" dirty="0" smtClean="0">
                <a:solidFill>
                  <a:schemeClr val="dk1"/>
                </a:solidFill>
              </a:rPr>
              <a:t> yang  </a:t>
            </a:r>
            <a:r>
              <a:rPr lang="en-US" sz="3200" b="1" dirty="0" err="1" smtClean="0">
                <a:solidFill>
                  <a:schemeClr val="dk1"/>
                </a:solidFill>
              </a:rPr>
              <a:t>myit</a:t>
            </a:r>
            <a:r>
              <a:rPr lang="en-US" sz="3200" b="1" dirty="0" smtClean="0">
                <a:solidFill>
                  <a:schemeClr val="dk1"/>
                </a:solidFill>
              </a:rPr>
              <a:t> </a:t>
            </a:r>
            <a:r>
              <a:rPr lang="en-US" sz="3200" b="1" dirty="0" err="1" smtClean="0">
                <a:solidFill>
                  <a:schemeClr val="dk1"/>
                </a:solidFill>
              </a:rPr>
              <a:t>tsam</a:t>
            </a:r>
            <a:r>
              <a:rPr lang="en-US" sz="3200" b="1" dirty="0" smtClean="0">
                <a:solidFill>
                  <a:schemeClr val="dk1"/>
                </a:solidFill>
              </a:rPr>
              <a:t> </a:t>
            </a:r>
            <a:r>
              <a:rPr lang="en-US" sz="3200" b="1" dirty="0" err="1" smtClean="0">
                <a:solidFill>
                  <a:schemeClr val="dk1"/>
                </a:solidFill>
              </a:rPr>
              <a:t>pu</a:t>
            </a:r>
            <a:r>
              <a:rPr lang="en-US" sz="3200" b="1" dirty="0" smtClean="0">
                <a:solidFill>
                  <a:schemeClr val="dk1"/>
                </a:solidFill>
              </a:rPr>
              <a:t> </a:t>
            </a:r>
            <a:r>
              <a:rPr lang="en-US" sz="3200" b="1" dirty="0" err="1" smtClean="0">
                <a:solidFill>
                  <a:schemeClr val="dk1"/>
                </a:solidFill>
              </a:rPr>
              <a:t>ba</a:t>
            </a:r>
            <a:r>
              <a:rPr lang="en-US" sz="3200" b="1" dirty="0" smtClean="0">
                <a:solidFill>
                  <a:schemeClr val="dk1"/>
                </a:solidFill>
              </a:rPr>
              <a:t> lam </a:t>
            </a:r>
            <a:r>
              <a:rPr lang="en-US" sz="3200" b="1" dirty="0" err="1" smtClean="0">
                <a:solidFill>
                  <a:schemeClr val="dk1"/>
                </a:solidFill>
              </a:rPr>
              <a:t>hkam</a:t>
            </a:r>
            <a:r>
              <a:rPr lang="en-US" sz="3200" b="1" dirty="0" smtClean="0">
                <a:solidFill>
                  <a:schemeClr val="dk1"/>
                </a:solidFill>
              </a:rPr>
              <a:t> </a:t>
            </a:r>
            <a:r>
              <a:rPr lang="en-US" sz="3200" b="1" dirty="0" err="1" smtClean="0">
                <a:solidFill>
                  <a:schemeClr val="dk1"/>
                </a:solidFill>
              </a:rPr>
              <a:t>sha</a:t>
            </a:r>
            <a:r>
              <a:rPr lang="en-US" sz="3200" b="1" dirty="0" smtClean="0">
                <a:solidFill>
                  <a:schemeClr val="dk1"/>
                </a:solidFill>
              </a:rPr>
              <a:t> </a:t>
            </a:r>
            <a:r>
              <a:rPr lang="en-US" sz="3200" b="1" dirty="0" err="1" smtClean="0">
                <a:solidFill>
                  <a:schemeClr val="dk1"/>
                </a:solidFill>
              </a:rPr>
              <a:t>nga</a:t>
            </a:r>
            <a:r>
              <a:rPr lang="en-US" sz="3200" b="1" dirty="0" smtClean="0">
                <a:solidFill>
                  <a:schemeClr val="dk1"/>
                </a:solidFill>
              </a:rPr>
              <a:t> ai </a:t>
            </a:r>
            <a:r>
              <a:rPr lang="en-US" sz="3200" b="1" dirty="0" err="1" smtClean="0">
                <a:solidFill>
                  <a:schemeClr val="dk1"/>
                </a:solidFill>
              </a:rPr>
              <a:t>dai</a:t>
            </a:r>
            <a:r>
              <a:rPr lang="en-US" sz="3200" b="1" dirty="0" smtClean="0">
                <a:solidFill>
                  <a:schemeClr val="dk1"/>
                </a:solidFill>
              </a:rPr>
              <a:t> </a:t>
            </a:r>
            <a:r>
              <a:rPr lang="en-US" sz="3200" b="1" dirty="0" err="1" smtClean="0">
                <a:solidFill>
                  <a:schemeClr val="dk1"/>
                </a:solidFill>
              </a:rPr>
              <a:t>masha</a:t>
            </a:r>
            <a:r>
              <a:rPr lang="en-US" sz="3200" b="1" dirty="0" smtClean="0">
                <a:solidFill>
                  <a:schemeClr val="dk1"/>
                </a:solidFill>
              </a:rPr>
              <a:t> a </a:t>
            </a:r>
            <a:r>
              <a:rPr lang="en-US" sz="3200" b="1" dirty="0" err="1" smtClean="0">
                <a:solidFill>
                  <a:schemeClr val="dk1"/>
                </a:solidFill>
              </a:rPr>
              <a:t>matu</a:t>
            </a:r>
            <a:r>
              <a:rPr lang="en-US" sz="3200" b="1" dirty="0" smtClean="0">
                <a:solidFill>
                  <a:schemeClr val="dk1"/>
                </a:solidFill>
              </a:rPr>
              <a:t> </a:t>
            </a:r>
            <a:r>
              <a:rPr lang="en-US" sz="3200" b="1" dirty="0" err="1" smtClean="0">
                <a:solidFill>
                  <a:schemeClr val="dk1"/>
                </a:solidFill>
              </a:rPr>
              <a:t>byin</a:t>
            </a:r>
            <a:r>
              <a:rPr lang="en-US" sz="3200" b="1" dirty="0" smtClean="0">
                <a:solidFill>
                  <a:schemeClr val="dk1"/>
                </a:solidFill>
              </a:rPr>
              <a:t> </a:t>
            </a:r>
            <a:r>
              <a:rPr lang="en-US" sz="3200" b="1" dirty="0" err="1" smtClean="0">
                <a:solidFill>
                  <a:schemeClr val="dk1"/>
                </a:solidFill>
              </a:rPr>
              <a:t>mai</a:t>
            </a:r>
            <a:r>
              <a:rPr lang="en-US" sz="3200" b="1" dirty="0" smtClean="0">
                <a:solidFill>
                  <a:schemeClr val="dk1"/>
                </a:solidFill>
              </a:rPr>
              <a:t> ai </a:t>
            </a:r>
            <a:r>
              <a:rPr lang="en-US" sz="3200" b="1" dirty="0" err="1" smtClean="0">
                <a:solidFill>
                  <a:schemeClr val="dk1"/>
                </a:solidFill>
              </a:rPr>
              <a:t>daram</a:t>
            </a:r>
            <a:r>
              <a:rPr lang="en-US" sz="3200" b="1" dirty="0" smtClean="0">
                <a:solidFill>
                  <a:schemeClr val="dk1"/>
                </a:solidFill>
              </a:rPr>
              <a:t> </a:t>
            </a:r>
            <a:r>
              <a:rPr lang="en-US" sz="3200" b="1" dirty="0" err="1" smtClean="0">
                <a:solidFill>
                  <a:schemeClr val="dk1"/>
                </a:solidFill>
              </a:rPr>
              <a:t>kahtap</a:t>
            </a:r>
            <a:r>
              <a:rPr lang="en-US" sz="3200" b="1" dirty="0" smtClean="0">
                <a:solidFill>
                  <a:schemeClr val="dk1"/>
                </a:solidFill>
              </a:rPr>
              <a:t> n-</a:t>
            </a:r>
            <a:r>
              <a:rPr lang="en-US" sz="3200" b="1" dirty="0" err="1" smtClean="0">
                <a:solidFill>
                  <a:schemeClr val="dk1"/>
                </a:solidFill>
              </a:rPr>
              <a:t>na</a:t>
            </a:r>
            <a:r>
              <a:rPr lang="en-US" sz="3200" b="1" dirty="0" smtClean="0">
                <a:solidFill>
                  <a:schemeClr val="dk1"/>
                </a:solidFill>
              </a:rPr>
              <a:t> </a:t>
            </a:r>
            <a:r>
              <a:rPr lang="en-US" sz="3200" b="1" dirty="0" err="1" smtClean="0">
                <a:solidFill>
                  <a:schemeClr val="dk1"/>
                </a:solidFill>
              </a:rPr>
              <a:t>lawan</a:t>
            </a:r>
            <a:r>
              <a:rPr lang="en-US" sz="3200" b="1" dirty="0" smtClean="0">
                <a:solidFill>
                  <a:schemeClr val="dk1"/>
                </a:solidFill>
              </a:rPr>
              <a:t> </a:t>
            </a:r>
            <a:r>
              <a:rPr lang="en-US" sz="3200" b="1" dirty="0" err="1" smtClean="0">
                <a:solidFill>
                  <a:schemeClr val="dk1"/>
                </a:solidFill>
              </a:rPr>
              <a:t>ladan</a:t>
            </a:r>
            <a:r>
              <a:rPr lang="en-US" sz="3200" b="1" dirty="0" smtClean="0">
                <a:solidFill>
                  <a:schemeClr val="dk1"/>
                </a:solidFill>
              </a:rPr>
              <a:t> </a:t>
            </a:r>
            <a:r>
              <a:rPr lang="en-US" sz="3200" b="1" dirty="0" err="1" smtClean="0">
                <a:solidFill>
                  <a:schemeClr val="dk1"/>
                </a:solidFill>
              </a:rPr>
              <a:t>garum</a:t>
            </a:r>
            <a:r>
              <a:rPr lang="en-US" sz="3200" b="1" dirty="0" smtClean="0">
                <a:solidFill>
                  <a:schemeClr val="dk1"/>
                </a:solidFill>
              </a:rPr>
              <a:t> </a:t>
            </a:r>
            <a:r>
              <a:rPr lang="en-US" sz="3200" b="1" dirty="0" err="1" smtClean="0">
                <a:solidFill>
                  <a:schemeClr val="dk1"/>
                </a:solidFill>
              </a:rPr>
              <a:t>shingtau</a:t>
            </a:r>
            <a:r>
              <a:rPr lang="en-US" sz="3200" b="1" dirty="0" smtClean="0">
                <a:solidFill>
                  <a:schemeClr val="dk1"/>
                </a:solidFill>
              </a:rPr>
              <a:t> </a:t>
            </a:r>
            <a:r>
              <a:rPr lang="en-US" sz="3200" b="1" dirty="0" err="1" smtClean="0">
                <a:solidFill>
                  <a:schemeClr val="dk1"/>
                </a:solidFill>
              </a:rPr>
              <a:t>ya</a:t>
            </a:r>
            <a:r>
              <a:rPr lang="en-US" sz="3200" b="1" dirty="0" smtClean="0">
                <a:solidFill>
                  <a:schemeClr val="dk1"/>
                </a:solidFill>
              </a:rPr>
              <a:t> </a:t>
            </a:r>
            <a:r>
              <a:rPr lang="en-US" sz="3200" b="1" dirty="0" err="1" smtClean="0">
                <a:solidFill>
                  <a:schemeClr val="dk1"/>
                </a:solidFill>
              </a:rPr>
              <a:t>ra</a:t>
            </a:r>
            <a:r>
              <a:rPr lang="en-US" sz="3200" b="1" dirty="0" smtClean="0">
                <a:solidFill>
                  <a:schemeClr val="dk1"/>
                </a:solidFill>
              </a:rPr>
              <a:t> ai.</a:t>
            </a:r>
            <a:endParaRPr sz="3200" b="0" i="0" u="none" strike="noStrike" cap="none" dirty="0">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831850" y="1154805"/>
            <a:ext cx="7309827" cy="1335129"/>
          </a:xfrm>
          <a:prstGeom prst="rect">
            <a:avLst/>
          </a:prstGeom>
          <a:noFill/>
          <a:ln>
            <a:noFill/>
          </a:ln>
        </p:spPr>
        <p:txBody>
          <a:bodyPr spcFirstLastPara="1" wrap="square" lIns="91425" tIns="45700" rIns="91425" bIns="45700" anchor="b" anchorCtr="0">
            <a:normAutofit fontScale="90000"/>
          </a:bodyPr>
          <a:lstStyle/>
          <a:p>
            <a:pPr marL="0" marR="0" lvl="0" indent="0" algn="l" rtl="0">
              <a:lnSpc>
                <a:spcPct val="100000"/>
              </a:lnSpc>
              <a:spcBef>
                <a:spcPts val="0"/>
              </a:spcBef>
              <a:spcAft>
                <a:spcPts val="0"/>
              </a:spcAft>
              <a:buSzPct val="138888"/>
              <a:buNone/>
            </a:pPr>
            <a:r>
              <a:rPr lang="en-US" sz="4800" b="1" i="0" u="none" strike="noStrike" cap="none" dirty="0" smtClean="0">
                <a:solidFill>
                  <a:srgbClr val="002060"/>
                </a:solidFill>
                <a:latin typeface="Arial"/>
                <a:ea typeface="Arial"/>
                <a:cs typeface="Arial"/>
                <a:sym typeface="Arial"/>
              </a:rPr>
              <a:t>Module (4)</a:t>
            </a:r>
            <a:r>
              <a:rPr lang="en-US" sz="4800" b="0" i="0" u="none" strike="noStrike" cap="none" dirty="0">
                <a:solidFill>
                  <a:srgbClr val="000000"/>
                </a:solidFill>
                <a:latin typeface="Arial"/>
                <a:ea typeface="Arial"/>
                <a:cs typeface="Arial"/>
                <a:sym typeface="Arial"/>
              </a:rPr>
              <a:t/>
            </a:r>
            <a:br>
              <a:rPr lang="en-US" sz="4800" b="0" i="0" u="none" strike="noStrike" cap="none" dirty="0">
                <a:solidFill>
                  <a:srgbClr val="000000"/>
                </a:solidFill>
                <a:latin typeface="Arial"/>
                <a:ea typeface="Arial"/>
                <a:cs typeface="Arial"/>
                <a:sym typeface="Arial"/>
              </a:rPr>
            </a:br>
            <a:endParaRPr dirty="0">
              <a:latin typeface="Arial"/>
              <a:ea typeface="Arial"/>
              <a:cs typeface="Arial"/>
              <a:sym typeface="Arial"/>
            </a:endParaRPr>
          </a:p>
        </p:txBody>
      </p:sp>
      <p:sp>
        <p:nvSpPr>
          <p:cNvPr id="76" name="Google Shape;76;p4"/>
          <p:cNvSpPr txBox="1">
            <a:spLocks noGrp="1"/>
          </p:cNvSpPr>
          <p:nvPr>
            <p:ph type="body" idx="1"/>
          </p:nvPr>
        </p:nvSpPr>
        <p:spPr>
          <a:xfrm>
            <a:off x="502065" y="2176119"/>
            <a:ext cx="10987618" cy="2154603"/>
          </a:xfrm>
          <a:prstGeom prst="rect">
            <a:avLst/>
          </a:prstGeom>
          <a:noFill/>
          <a:ln>
            <a:noFill/>
          </a:ln>
        </p:spPr>
        <p:txBody>
          <a:bodyPr spcFirstLastPara="1" wrap="square" lIns="91425" tIns="45700" rIns="91425" bIns="45700" anchor="t" anchorCtr="0">
            <a:normAutofit/>
          </a:bodyPr>
          <a:lstStyle/>
          <a:p>
            <a:pPr marL="0" indent="0">
              <a:lnSpc>
                <a:spcPct val="100000"/>
              </a:lnSpc>
              <a:spcBef>
                <a:spcPts val="0"/>
              </a:spcBef>
              <a:buClr>
                <a:srgbClr val="595959"/>
              </a:buClr>
              <a:buSzPts val="2800"/>
            </a:pPr>
            <a:r>
              <a:rPr lang="en-US" sz="2800" b="1" i="0" u="none" strike="noStrike" cap="none" dirty="0" smtClean="0">
                <a:solidFill>
                  <a:srgbClr val="595959"/>
                </a:solidFill>
                <a:latin typeface="Arial"/>
                <a:ea typeface="Arial"/>
                <a:cs typeface="Arial"/>
                <a:sym typeface="Arial"/>
              </a:rPr>
              <a:t>4.1 </a:t>
            </a:r>
            <a:r>
              <a:rPr lang="en-US" sz="2800" b="1" dirty="0" err="1"/>
              <a:t>Myit</a:t>
            </a:r>
            <a:r>
              <a:rPr lang="en-US" sz="2800" b="1" dirty="0"/>
              <a:t> </a:t>
            </a:r>
            <a:r>
              <a:rPr lang="en-US" sz="2800" b="1" dirty="0" err="1"/>
              <a:t>tsam</a:t>
            </a:r>
            <a:r>
              <a:rPr lang="en-US" sz="2800" b="1" dirty="0"/>
              <a:t> </a:t>
            </a:r>
            <a:r>
              <a:rPr lang="en-US" sz="2800" b="1" dirty="0" err="1"/>
              <a:t>pu</a:t>
            </a:r>
            <a:r>
              <a:rPr lang="en-US" sz="2800" b="1" dirty="0"/>
              <a:t> </a:t>
            </a:r>
            <a:r>
              <a:rPr lang="en-US" sz="2800" b="1" dirty="0" err="1"/>
              <a:t>ba</a:t>
            </a:r>
            <a:r>
              <a:rPr lang="en-US" sz="2800" b="1" dirty="0"/>
              <a:t> lam </a:t>
            </a:r>
            <a:r>
              <a:rPr lang="en-US" sz="2800" b="1" dirty="0" err="1"/>
              <a:t>hkam</a:t>
            </a:r>
            <a:r>
              <a:rPr lang="en-US" sz="2800" b="1" dirty="0"/>
              <a:t> </a:t>
            </a:r>
            <a:r>
              <a:rPr lang="en-US" sz="2800" b="1" dirty="0" err="1"/>
              <a:t>sha</a:t>
            </a:r>
            <a:r>
              <a:rPr lang="en-US" sz="2800" b="1" dirty="0"/>
              <a:t> </a:t>
            </a:r>
            <a:r>
              <a:rPr lang="en-US" sz="2800" b="1" dirty="0" err="1"/>
              <a:t>nga</a:t>
            </a:r>
            <a:r>
              <a:rPr lang="en-US" sz="2800" b="1" dirty="0"/>
              <a:t> </a:t>
            </a:r>
            <a:r>
              <a:rPr lang="en-US" sz="2800" b="1" dirty="0" err="1"/>
              <a:t>ai</a:t>
            </a:r>
            <a:r>
              <a:rPr lang="en-US" sz="2800" b="1" dirty="0"/>
              <a:t> </a:t>
            </a:r>
            <a:r>
              <a:rPr lang="en-US" sz="2800" b="1" dirty="0" err="1"/>
              <a:t>ni</a:t>
            </a:r>
            <a:r>
              <a:rPr lang="en-US" sz="2800" b="1" dirty="0"/>
              <a:t> </a:t>
            </a:r>
            <a:r>
              <a:rPr lang="en-US" sz="2800" b="1" dirty="0" err="1"/>
              <a:t>hpe</a:t>
            </a:r>
            <a:r>
              <a:rPr lang="en-US" sz="2800" b="1" dirty="0"/>
              <a:t> </a:t>
            </a:r>
            <a:endParaRPr lang="en-US" sz="2800" b="1" dirty="0" smtClean="0"/>
          </a:p>
          <a:p>
            <a:pPr marL="0" indent="0">
              <a:lnSpc>
                <a:spcPct val="100000"/>
              </a:lnSpc>
              <a:spcBef>
                <a:spcPts val="0"/>
              </a:spcBef>
              <a:buClr>
                <a:srgbClr val="595959"/>
              </a:buClr>
              <a:buSzPts val="2800"/>
            </a:pPr>
            <a:r>
              <a:rPr lang="en-US" sz="2800" b="1" dirty="0" err="1" smtClean="0"/>
              <a:t>garum</a:t>
            </a:r>
            <a:r>
              <a:rPr lang="en-US" sz="2800" b="1" dirty="0" smtClean="0"/>
              <a:t> </a:t>
            </a:r>
            <a:r>
              <a:rPr lang="en-US" sz="2800" b="1" dirty="0" err="1" smtClean="0"/>
              <a:t>shingtau</a:t>
            </a:r>
            <a:r>
              <a:rPr lang="en-US" sz="2800" b="1" dirty="0" smtClean="0"/>
              <a:t> </a:t>
            </a:r>
            <a:r>
              <a:rPr lang="en-US" sz="2800" b="1" dirty="0" err="1" smtClean="0"/>
              <a:t>ya</a:t>
            </a:r>
            <a:r>
              <a:rPr lang="en-US" sz="2800" b="1" dirty="0" smtClean="0"/>
              <a:t> </a:t>
            </a:r>
            <a:r>
              <a:rPr lang="en-US" sz="2800" b="1" dirty="0" err="1" smtClean="0"/>
              <a:t>ai</a:t>
            </a:r>
            <a:r>
              <a:rPr lang="en-US" sz="2800" b="1" dirty="0" smtClean="0"/>
              <a:t> lam - </a:t>
            </a:r>
            <a:r>
              <a:rPr lang="en-US" sz="2800" b="1" i="0" u="none" strike="noStrike" cap="none" dirty="0" err="1" smtClean="0">
                <a:solidFill>
                  <a:srgbClr val="595959"/>
                </a:solidFill>
                <a:latin typeface="Arial"/>
                <a:ea typeface="Arial"/>
                <a:cs typeface="Arial"/>
                <a:sym typeface="Arial"/>
              </a:rPr>
              <a:t>shachyen</a:t>
            </a:r>
            <a:endParaRPr sz="1400" b="0" i="0" u="none" strike="noStrike" cap="none" dirty="0">
              <a:solidFill>
                <a:srgbClr val="000000"/>
              </a:solidFill>
              <a:latin typeface="Arial"/>
              <a:ea typeface="Arial"/>
              <a:cs typeface="Arial"/>
              <a:sym typeface="Arial"/>
            </a:endParaRPr>
          </a:p>
          <a:p>
            <a:pPr marL="0" lvl="0" indent="0" algn="l" rtl="0">
              <a:lnSpc>
                <a:spcPct val="110000"/>
              </a:lnSpc>
              <a:spcBef>
                <a:spcPts val="1000"/>
              </a:spcBef>
              <a:spcAft>
                <a:spcPts val="0"/>
              </a:spcAft>
              <a:buClr>
                <a:srgbClr val="888888"/>
              </a:buClr>
              <a:buSzPts val="2400"/>
              <a:buNone/>
            </a:pPr>
            <a:endParaRPr dirty="0">
              <a:solidFill>
                <a:srgbClr val="3F3F3F"/>
              </a:solidFill>
              <a:latin typeface="Arial"/>
              <a:ea typeface="Arial"/>
              <a:cs typeface="Arial"/>
              <a:sym typeface="Arial"/>
            </a:endParaRPr>
          </a:p>
        </p:txBody>
      </p:sp>
      <p:pic>
        <p:nvPicPr>
          <p:cNvPr id="77" name="Google Shape;77;p4"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78" name="Google Shape;78;p4"/>
          <p:cNvSpPr txBox="1"/>
          <p:nvPr/>
        </p:nvSpPr>
        <p:spPr>
          <a:xfrm>
            <a:off x="2231747" y="2995593"/>
            <a:ext cx="7309827" cy="1335129"/>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4800" b="0" i="0" u="none" strike="noStrike" cap="none">
              <a:solidFill>
                <a:schemeClr val="dk1"/>
              </a:solidFill>
              <a:latin typeface="Arial"/>
              <a:ea typeface="Arial"/>
              <a:cs typeface="Arial"/>
              <a:sym typeface="Arial"/>
            </a:endParaRPr>
          </a:p>
        </p:txBody>
      </p:sp>
      <p:sp>
        <p:nvSpPr>
          <p:cNvPr id="79" name="Google Shape;79;p4"/>
          <p:cNvSpPr txBox="1"/>
          <p:nvPr/>
        </p:nvSpPr>
        <p:spPr>
          <a:xfrm>
            <a:off x="4486763" y="3253421"/>
            <a:ext cx="10987618" cy="856435"/>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1000"/>
              </a:spcBef>
              <a:spcAft>
                <a:spcPts val="0"/>
              </a:spcAft>
              <a:buClr>
                <a:srgbClr val="888888"/>
              </a:buClr>
              <a:buSzPts val="24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0"/>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US" sz="6600" b="1" dirty="0" smtClean="0">
                <a:solidFill>
                  <a:srgbClr val="002060"/>
                </a:solidFill>
                <a:latin typeface="Arial"/>
                <a:ea typeface="Arial"/>
                <a:cs typeface="Arial"/>
                <a:sym typeface="Arial"/>
              </a:rPr>
              <a:t>Module(4)</a:t>
            </a:r>
            <a:endParaRPr dirty="0">
              <a:latin typeface="Arial"/>
              <a:ea typeface="Arial"/>
              <a:cs typeface="Arial"/>
              <a:sym typeface="Arial"/>
            </a:endParaRPr>
          </a:p>
        </p:txBody>
      </p:sp>
      <p:sp>
        <p:nvSpPr>
          <p:cNvPr id="396" name="Google Shape;396;p40"/>
          <p:cNvSpPr txBox="1">
            <a:spLocks noGrp="1"/>
          </p:cNvSpPr>
          <p:nvPr>
            <p:ph type="body" idx="1"/>
          </p:nvPr>
        </p:nvSpPr>
        <p:spPr>
          <a:xfrm>
            <a:off x="831849" y="2936631"/>
            <a:ext cx="7951933" cy="3153019"/>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US" dirty="0" smtClean="0">
                <a:solidFill>
                  <a:srgbClr val="3F3F3F"/>
                </a:solidFill>
                <a:latin typeface="Arial"/>
                <a:ea typeface="Arial"/>
                <a:cs typeface="Arial"/>
                <a:sym typeface="Arial"/>
              </a:rPr>
              <a:t>4.4 </a:t>
            </a:r>
            <a:r>
              <a:rPr lang="en-US" dirty="0" err="1">
                <a:solidFill>
                  <a:srgbClr val="3F3F3F"/>
                </a:solidFill>
              </a:rPr>
              <a:t>M</a:t>
            </a:r>
            <a:r>
              <a:rPr lang="en-US" dirty="0" err="1" smtClean="0">
                <a:solidFill>
                  <a:srgbClr val="3F3F3F"/>
                </a:solidFill>
                <a:latin typeface="Arial"/>
                <a:ea typeface="Arial"/>
                <a:cs typeface="Arial"/>
                <a:sym typeface="Arial"/>
              </a:rPr>
              <a:t>yit</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tsam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pu</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ba</a:t>
            </a:r>
            <a:r>
              <a:rPr lang="en-US" dirty="0" smtClean="0">
                <a:solidFill>
                  <a:srgbClr val="3F3F3F"/>
                </a:solidFill>
                <a:latin typeface="Arial"/>
                <a:ea typeface="Arial"/>
                <a:cs typeface="Arial"/>
                <a:sym typeface="Arial"/>
              </a:rPr>
              <a:t> lam </a:t>
            </a:r>
            <a:r>
              <a:rPr lang="en-US" dirty="0" err="1" smtClean="0">
                <a:solidFill>
                  <a:srgbClr val="3F3F3F"/>
                </a:solidFill>
                <a:latin typeface="Arial"/>
                <a:ea typeface="Arial"/>
                <a:cs typeface="Arial"/>
                <a:sym typeface="Arial"/>
              </a:rPr>
              <a:t>laja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lana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hkam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sha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nga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ai</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ni</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hpe</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garum</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shingtau</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ya</a:t>
            </a:r>
            <a:r>
              <a:rPr lang="en-US" dirty="0" smtClean="0">
                <a:solidFill>
                  <a:srgbClr val="3F3F3F"/>
                </a:solidFill>
                <a:latin typeface="Arial"/>
                <a:ea typeface="Arial"/>
                <a:cs typeface="Arial"/>
                <a:sym typeface="Arial"/>
              </a:rPr>
              <a:t> </a:t>
            </a:r>
            <a:r>
              <a:rPr lang="en-US" dirty="0" err="1" smtClean="0">
                <a:solidFill>
                  <a:srgbClr val="3F3F3F"/>
                </a:solidFill>
                <a:latin typeface="Arial"/>
                <a:ea typeface="Arial"/>
                <a:cs typeface="Arial"/>
                <a:sym typeface="Arial"/>
              </a:rPr>
              <a:t>ai</a:t>
            </a:r>
            <a:r>
              <a:rPr lang="en-US" dirty="0" smtClean="0">
                <a:solidFill>
                  <a:srgbClr val="3F3F3F"/>
                </a:solidFill>
                <a:latin typeface="Arial"/>
                <a:ea typeface="Arial"/>
                <a:cs typeface="Arial"/>
                <a:sym typeface="Arial"/>
              </a:rPr>
              <a:t> lam</a:t>
            </a:r>
            <a:endParaRPr dirty="0">
              <a:solidFill>
                <a:srgbClr val="3F3F3F"/>
              </a:solidFill>
              <a:latin typeface="Arial"/>
              <a:ea typeface="Arial"/>
              <a:cs typeface="Arial"/>
              <a:sym typeface="Arial"/>
            </a:endParaRPr>
          </a:p>
        </p:txBody>
      </p:sp>
      <p:pic>
        <p:nvPicPr>
          <p:cNvPr id="397" name="Google Shape;397;p40"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398" name="Google Shape;398;p40"/>
          <p:cNvSpPr txBox="1"/>
          <p:nvPr/>
        </p:nvSpPr>
        <p:spPr>
          <a:xfrm>
            <a:off x="831849" y="-336061"/>
            <a:ext cx="7309827" cy="174423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1"/>
          <p:cNvSpPr txBox="1">
            <a:spLocks noGrp="1"/>
          </p:cNvSpPr>
          <p:nvPr>
            <p:ph type="ctrTitle"/>
          </p:nvPr>
        </p:nvSpPr>
        <p:spPr>
          <a:xfrm>
            <a:off x="736317" y="1212555"/>
            <a:ext cx="10515600" cy="267919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6000"/>
              <a:buFont typeface="Arial"/>
              <a:buNone/>
            </a:pPr>
            <a:r>
              <a:rPr lang="en-US" sz="4000" dirty="0" err="1" smtClean="0"/>
              <a:t>Myit</a:t>
            </a:r>
            <a:r>
              <a:rPr lang="en-US" sz="4000" dirty="0" smtClean="0"/>
              <a:t> </a:t>
            </a:r>
            <a:r>
              <a:rPr lang="en-US" sz="4000" dirty="0" err="1" smtClean="0"/>
              <a:t>tsam</a:t>
            </a:r>
            <a:r>
              <a:rPr lang="en-US" sz="4000" dirty="0" smtClean="0"/>
              <a:t> </a:t>
            </a:r>
            <a:r>
              <a:rPr lang="en-US" sz="4000" dirty="0" err="1" smtClean="0"/>
              <a:t>pu</a:t>
            </a:r>
            <a:r>
              <a:rPr lang="en-US" sz="4000" dirty="0" smtClean="0"/>
              <a:t> </a:t>
            </a:r>
            <a:r>
              <a:rPr lang="en-US" sz="4000" dirty="0" err="1" smtClean="0"/>
              <a:t>ba</a:t>
            </a:r>
            <a:r>
              <a:rPr lang="en-US" sz="4000" dirty="0" smtClean="0"/>
              <a:t> lam </a:t>
            </a:r>
            <a:r>
              <a:rPr lang="en-US" sz="4000" dirty="0" err="1" smtClean="0"/>
              <a:t>laja</a:t>
            </a:r>
            <a:r>
              <a:rPr lang="en-US" sz="4000" dirty="0" smtClean="0"/>
              <a:t> </a:t>
            </a:r>
            <a:r>
              <a:rPr lang="en-US" sz="4000" dirty="0" err="1" smtClean="0"/>
              <a:t>lana</a:t>
            </a:r>
            <a:r>
              <a:rPr lang="en-US" sz="4000" dirty="0" smtClean="0"/>
              <a:t> </a:t>
            </a:r>
            <a:r>
              <a:rPr lang="en-US" sz="4000" dirty="0" err="1" smtClean="0"/>
              <a:t>hkam</a:t>
            </a:r>
            <a:r>
              <a:rPr lang="en-US" sz="4000" dirty="0" smtClean="0"/>
              <a:t> </a:t>
            </a:r>
            <a:r>
              <a:rPr lang="en-US" sz="4000" dirty="0" err="1" smtClean="0"/>
              <a:t>sha</a:t>
            </a:r>
            <a:r>
              <a:rPr lang="en-US" sz="4000" dirty="0" smtClean="0"/>
              <a:t> </a:t>
            </a:r>
            <a:r>
              <a:rPr lang="en-US" sz="4000" dirty="0" err="1" smtClean="0"/>
              <a:t>nga</a:t>
            </a:r>
            <a:r>
              <a:rPr lang="en-US" sz="4000" dirty="0" smtClean="0"/>
              <a:t> </a:t>
            </a:r>
            <a:r>
              <a:rPr lang="en-US" sz="4000" dirty="0" err="1" smtClean="0"/>
              <a:t>ai</a:t>
            </a:r>
            <a:r>
              <a:rPr lang="en-US" sz="4000" dirty="0" smtClean="0"/>
              <a:t> </a:t>
            </a:r>
            <a:r>
              <a:rPr lang="en-US" sz="4000" dirty="0" err="1" smtClean="0"/>
              <a:t>masha</a:t>
            </a:r>
            <a:r>
              <a:rPr lang="en-US" sz="4000" dirty="0" smtClean="0"/>
              <a:t> </a:t>
            </a:r>
            <a:r>
              <a:rPr lang="en-US" sz="4000" dirty="0" err="1" smtClean="0"/>
              <a:t>langai</a:t>
            </a:r>
            <a:r>
              <a:rPr lang="en-US" sz="4000" dirty="0" smtClean="0"/>
              <a:t> </a:t>
            </a:r>
            <a:r>
              <a:rPr lang="en-US" sz="4000" dirty="0" err="1" smtClean="0"/>
              <a:t>hte</a:t>
            </a:r>
            <a:r>
              <a:rPr lang="en-US" sz="4000" dirty="0" smtClean="0"/>
              <a:t> </a:t>
            </a:r>
            <a:r>
              <a:rPr lang="en-US" sz="4000" dirty="0" err="1" smtClean="0"/>
              <a:t>hkrum</a:t>
            </a:r>
            <a:r>
              <a:rPr lang="en-US" sz="4000" dirty="0" smtClean="0"/>
              <a:t> </a:t>
            </a:r>
            <a:r>
              <a:rPr lang="en-US" sz="4000" dirty="0" err="1" smtClean="0"/>
              <a:t>wa</a:t>
            </a:r>
            <a:r>
              <a:rPr lang="en-US" sz="4000" dirty="0" smtClean="0"/>
              <a:t> yang </a:t>
            </a:r>
            <a:r>
              <a:rPr lang="en-US" sz="4000" dirty="0" err="1" smtClean="0"/>
              <a:t>gara</a:t>
            </a:r>
            <a:r>
              <a:rPr lang="en-US" sz="4000" dirty="0" smtClean="0"/>
              <a:t> </a:t>
            </a:r>
            <a:r>
              <a:rPr lang="en-US" sz="4000" dirty="0" err="1" smtClean="0"/>
              <a:t>hku</a:t>
            </a:r>
            <a:r>
              <a:rPr lang="en-US" sz="4000" dirty="0" smtClean="0"/>
              <a:t> </a:t>
            </a:r>
            <a:r>
              <a:rPr lang="en-US" sz="4000" dirty="0" err="1" smtClean="0"/>
              <a:t>galaw</a:t>
            </a:r>
            <a:r>
              <a:rPr lang="en-US" sz="4000" dirty="0" smtClean="0"/>
              <a:t> </a:t>
            </a:r>
            <a:r>
              <a:rPr lang="en-US" sz="4000" dirty="0" err="1" smtClean="0"/>
              <a:t>na</a:t>
            </a:r>
            <a:r>
              <a:rPr lang="en-US" sz="4000" dirty="0" smtClean="0"/>
              <a:t> </a:t>
            </a:r>
            <a:r>
              <a:rPr lang="en-US" sz="4000" dirty="0" err="1" smtClean="0"/>
              <a:t>rai</a:t>
            </a:r>
            <a:r>
              <a:rPr lang="en-US" sz="4000" dirty="0" smtClean="0"/>
              <a:t>?</a:t>
            </a:r>
            <a:endParaRPr sz="4000" dirty="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7"/>
          <p:cNvSpPr txBox="1">
            <a:spLocks noGrp="1"/>
          </p:cNvSpPr>
          <p:nvPr>
            <p:ph type="subTitle" idx="1"/>
          </p:nvPr>
        </p:nvSpPr>
        <p:spPr>
          <a:xfrm>
            <a:off x="182880" y="1374796"/>
            <a:ext cx="6675120" cy="5483204"/>
          </a:xfrm>
          <a:prstGeom prst="rect">
            <a:avLst/>
          </a:prstGeom>
          <a:solidFill>
            <a:schemeClr val="lt1"/>
          </a:solidFill>
          <a:ln>
            <a:noFill/>
          </a:ln>
        </p:spPr>
        <p:txBody>
          <a:bodyPr spcFirstLastPara="1" wrap="square" lIns="91425" tIns="45700" rIns="91425" bIns="45700" anchor="t" anchorCtr="0">
            <a:normAutofit fontScale="70000" lnSpcReduction="20000"/>
          </a:bodyPr>
          <a:lstStyle/>
          <a:p>
            <a:pPr marL="0" lvl="0" indent="-140970" algn="l" rtl="0">
              <a:lnSpc>
                <a:spcPct val="160000"/>
              </a:lnSpc>
              <a:spcBef>
                <a:spcPts val="0"/>
              </a:spcBef>
              <a:spcAft>
                <a:spcPts val="0"/>
              </a:spcAft>
              <a:buClr>
                <a:schemeClr val="dk1"/>
              </a:buClr>
              <a:buSzPct val="100000"/>
              <a:buFont typeface="Arial"/>
              <a:buChar char="•"/>
            </a:pPr>
            <a:r>
              <a:rPr lang="en-US" sz="2400" b="1" dirty="0" err="1" smtClean="0">
                <a:latin typeface="Arial"/>
                <a:ea typeface="Arial"/>
                <a:cs typeface="Arial"/>
                <a:sym typeface="Arial"/>
              </a:rPr>
              <a:t>Tinang</a:t>
            </a:r>
            <a:r>
              <a:rPr lang="en-US" sz="2400" b="1" dirty="0"/>
              <a:t> </a:t>
            </a:r>
            <a:r>
              <a:rPr lang="en-US" sz="2400" b="1" dirty="0" err="1" smtClean="0"/>
              <a:t>hte</a:t>
            </a:r>
            <a:r>
              <a:rPr lang="en-US" sz="2400" b="1" dirty="0" smtClean="0"/>
              <a:t>  </a:t>
            </a:r>
            <a:r>
              <a:rPr lang="en-US" sz="2400" b="1" dirty="0" err="1" smtClean="0"/>
              <a:t>seng</a:t>
            </a:r>
            <a:r>
              <a:rPr lang="en-US" sz="2400" b="1" dirty="0" smtClean="0"/>
              <a:t> </a:t>
            </a:r>
            <a:r>
              <a:rPr lang="en-US" sz="2400" b="1" dirty="0" err="1" smtClean="0"/>
              <a:t>ang</a:t>
            </a:r>
            <a:r>
              <a:rPr lang="en-US" sz="2400" b="1" dirty="0" smtClean="0"/>
              <a:t> </a:t>
            </a:r>
            <a:r>
              <a:rPr lang="en-US" sz="2400" b="1" dirty="0" err="1" smtClean="0"/>
              <a:t>ai</a:t>
            </a:r>
            <a:r>
              <a:rPr lang="en-US" sz="2400" b="1" dirty="0" smtClean="0"/>
              <a:t> </a:t>
            </a:r>
            <a:r>
              <a:rPr lang="en-US" sz="2400" b="1" dirty="0" err="1" smtClean="0"/>
              <a:t>kaga</a:t>
            </a:r>
            <a:r>
              <a:rPr lang="en-US" sz="2400" b="1" dirty="0" smtClean="0"/>
              <a:t> </a:t>
            </a:r>
            <a:r>
              <a:rPr lang="en-US" sz="2400" b="1" dirty="0" err="1" smtClean="0"/>
              <a:t>masha</a:t>
            </a:r>
            <a:r>
              <a:rPr lang="en-US" sz="2400" b="1" dirty="0" smtClean="0"/>
              <a:t> </a:t>
            </a:r>
            <a:r>
              <a:rPr lang="en-US" sz="2400" b="1" dirty="0" err="1" smtClean="0"/>
              <a:t>ni</a:t>
            </a:r>
            <a:r>
              <a:rPr lang="en-US" sz="2400" b="1" dirty="0" smtClean="0"/>
              <a:t> </a:t>
            </a:r>
            <a:r>
              <a:rPr lang="en-US" sz="2400" b="1" dirty="0" err="1" smtClean="0"/>
              <a:t>teng</a:t>
            </a:r>
            <a:r>
              <a:rPr lang="en-US" sz="2400" b="1" dirty="0" smtClean="0"/>
              <a:t> </a:t>
            </a:r>
            <a:r>
              <a:rPr lang="en-US" sz="2400" b="1" dirty="0" err="1" smtClean="0"/>
              <a:t>sha</a:t>
            </a:r>
            <a:r>
              <a:rPr lang="en-US" sz="2400" b="1" dirty="0" smtClean="0"/>
              <a:t> </a:t>
            </a:r>
            <a:r>
              <a:rPr lang="en-US" sz="2400" b="1" dirty="0" err="1" smtClean="0"/>
              <a:t>dingbai</a:t>
            </a:r>
            <a:r>
              <a:rPr lang="en-US" sz="2400" b="1" dirty="0" smtClean="0"/>
              <a:t> </a:t>
            </a:r>
            <a:r>
              <a:rPr lang="en-US" sz="2400" b="1" dirty="0" err="1" smtClean="0"/>
              <a:t>dingna</a:t>
            </a:r>
            <a:r>
              <a:rPr lang="en-US" sz="2400" b="1" dirty="0" smtClean="0"/>
              <a:t> n-</a:t>
            </a:r>
            <a:r>
              <a:rPr lang="en-US" sz="2400" b="1" dirty="0" err="1" smtClean="0"/>
              <a:t>nga</a:t>
            </a:r>
            <a:r>
              <a:rPr lang="en-US" sz="2400" b="1" dirty="0" smtClean="0"/>
              <a:t> </a:t>
            </a:r>
            <a:r>
              <a:rPr lang="en-US" sz="2400" b="1" dirty="0" err="1" smtClean="0"/>
              <a:t>na</a:t>
            </a:r>
            <a:r>
              <a:rPr lang="en-US" sz="2400" b="1" dirty="0" smtClean="0"/>
              <a:t> </a:t>
            </a:r>
            <a:r>
              <a:rPr lang="en-US" sz="2400" b="1" dirty="0" err="1" smtClean="0"/>
              <a:t>ahkyak</a:t>
            </a:r>
            <a:r>
              <a:rPr lang="en-US" sz="2400" b="1" dirty="0" smtClean="0"/>
              <a:t> </a:t>
            </a:r>
            <a:r>
              <a:rPr lang="en-US" sz="2400" b="1" dirty="0" err="1" smtClean="0"/>
              <a:t>ai</a:t>
            </a:r>
            <a:r>
              <a:rPr lang="en-US" sz="2400" b="1" dirty="0" smtClean="0"/>
              <a:t>. </a:t>
            </a:r>
            <a:r>
              <a:rPr lang="en-US" sz="2400" b="1" dirty="0"/>
              <a:t>L</a:t>
            </a:r>
            <a:r>
              <a:rPr lang="en-US" sz="2400" b="1" dirty="0" smtClean="0"/>
              <a:t>a ma </a:t>
            </a:r>
            <a:r>
              <a:rPr lang="en-US" sz="2400" b="1" dirty="0" err="1" smtClean="0"/>
              <a:t>na</a:t>
            </a:r>
            <a:r>
              <a:rPr lang="en-US" sz="2400" b="1" dirty="0" smtClean="0"/>
              <a:t>, </a:t>
            </a:r>
            <a:r>
              <a:rPr lang="en-US" sz="2400" b="1" dirty="0" err="1" smtClean="0"/>
              <a:t>tinang</a:t>
            </a:r>
            <a:r>
              <a:rPr lang="en-US" sz="2400" b="1" dirty="0" smtClean="0"/>
              <a:t> </a:t>
            </a:r>
            <a:r>
              <a:rPr lang="en-US" sz="2400" b="1" dirty="0" err="1"/>
              <a:t>g</a:t>
            </a:r>
            <a:r>
              <a:rPr lang="en-US" sz="2400" b="1" dirty="0" err="1" smtClean="0"/>
              <a:t>aw</a:t>
            </a:r>
            <a:r>
              <a:rPr lang="en-US" sz="2400" b="1" dirty="0" smtClean="0"/>
              <a:t> </a:t>
            </a:r>
            <a:r>
              <a:rPr lang="en-US" sz="2400" b="1" dirty="0" err="1" smtClean="0"/>
              <a:t>dingbai</a:t>
            </a:r>
            <a:r>
              <a:rPr lang="en-US" sz="2400" b="1" dirty="0" smtClean="0"/>
              <a:t> </a:t>
            </a:r>
            <a:r>
              <a:rPr lang="en-US" sz="2400" b="1" dirty="0" err="1" smtClean="0"/>
              <a:t>dingna</a:t>
            </a:r>
            <a:r>
              <a:rPr lang="en-US" sz="2400" b="1" dirty="0" smtClean="0"/>
              <a:t> </a:t>
            </a:r>
            <a:r>
              <a:rPr lang="en-US" sz="2400" b="1" dirty="0" err="1" smtClean="0"/>
              <a:t>hte</a:t>
            </a:r>
            <a:r>
              <a:rPr lang="en-US" sz="2400" b="1" dirty="0" smtClean="0"/>
              <a:t> </a:t>
            </a:r>
            <a:r>
              <a:rPr lang="en-US" sz="2400" b="1" dirty="0" err="1" smtClean="0"/>
              <a:t>hkrum</a:t>
            </a:r>
            <a:r>
              <a:rPr lang="en-US" sz="2400" b="1" dirty="0" smtClean="0"/>
              <a:t> </a:t>
            </a:r>
            <a:r>
              <a:rPr lang="en-US" sz="2400" b="1" dirty="0" err="1" smtClean="0"/>
              <a:t>katut</a:t>
            </a:r>
            <a:r>
              <a:rPr lang="en-US" sz="2400" b="1" dirty="0" smtClean="0"/>
              <a:t> </a:t>
            </a:r>
            <a:r>
              <a:rPr lang="en-US" sz="2400" b="1" dirty="0" err="1" smtClean="0"/>
              <a:t>wa</a:t>
            </a:r>
            <a:r>
              <a:rPr lang="en-US" sz="2400" b="1" dirty="0" smtClean="0"/>
              <a:t> </a:t>
            </a:r>
            <a:r>
              <a:rPr lang="en-US" sz="2400" b="1" dirty="0" err="1" smtClean="0"/>
              <a:t>chye</a:t>
            </a:r>
            <a:r>
              <a:rPr lang="en-US" sz="2400" b="1" dirty="0" smtClean="0"/>
              <a:t> </a:t>
            </a:r>
            <a:r>
              <a:rPr lang="en-US" sz="2400" b="1" dirty="0" err="1" smtClean="0"/>
              <a:t>ai</a:t>
            </a:r>
            <a:r>
              <a:rPr lang="en-US" sz="2400" b="1" dirty="0" smtClean="0"/>
              <a:t> </a:t>
            </a:r>
            <a:r>
              <a:rPr lang="en-US" sz="2400" b="1" dirty="0" err="1" smtClean="0"/>
              <a:t>ngu</a:t>
            </a:r>
            <a:r>
              <a:rPr lang="en-US" sz="2400" b="1" dirty="0" smtClean="0"/>
              <a:t> </a:t>
            </a:r>
            <a:r>
              <a:rPr lang="en-US" sz="2400" b="1" dirty="0" err="1" smtClean="0"/>
              <a:t>hkam</a:t>
            </a:r>
            <a:r>
              <a:rPr lang="en-US" sz="2400" b="1" dirty="0" smtClean="0"/>
              <a:t> </a:t>
            </a:r>
            <a:r>
              <a:rPr lang="en-US" sz="2400" b="1" dirty="0" err="1" smtClean="0"/>
              <a:t>sha</a:t>
            </a:r>
            <a:r>
              <a:rPr lang="en-US" sz="2400" b="1" dirty="0" smtClean="0"/>
              <a:t> </a:t>
            </a:r>
            <a:r>
              <a:rPr lang="en-US" sz="2400" b="1" dirty="0" err="1" smtClean="0"/>
              <a:t>ai</a:t>
            </a:r>
            <a:r>
              <a:rPr lang="en-US" sz="2400" b="1" dirty="0" smtClean="0"/>
              <a:t> </a:t>
            </a:r>
            <a:r>
              <a:rPr lang="en-US" sz="2400" b="1" dirty="0" err="1" smtClean="0"/>
              <a:t>rai</a:t>
            </a:r>
            <a:r>
              <a:rPr lang="en-US" sz="2400" b="1" dirty="0" smtClean="0"/>
              <a:t> yang </a:t>
            </a:r>
            <a:r>
              <a:rPr lang="en-US" sz="2400" b="1" dirty="0" err="1" smtClean="0"/>
              <a:t>dai</a:t>
            </a:r>
            <a:r>
              <a:rPr lang="en-US" sz="2400" b="1" dirty="0" smtClean="0"/>
              <a:t> </a:t>
            </a:r>
            <a:r>
              <a:rPr lang="en-US" sz="2400" b="1" dirty="0" err="1" smtClean="0"/>
              <a:t>shara</a:t>
            </a:r>
            <a:r>
              <a:rPr lang="en-US" sz="2400" b="1" dirty="0" smtClean="0"/>
              <a:t> </a:t>
            </a:r>
            <a:r>
              <a:rPr lang="en-US" sz="2400" b="1" dirty="0" err="1" smtClean="0"/>
              <a:t>kaw</a:t>
            </a:r>
            <a:r>
              <a:rPr lang="en-US" sz="2400" b="1" dirty="0" smtClean="0"/>
              <a:t> </a:t>
            </a:r>
            <a:r>
              <a:rPr lang="en-US" sz="2400" b="1" dirty="0" err="1" smtClean="0"/>
              <a:t>na</a:t>
            </a:r>
            <a:r>
              <a:rPr lang="en-US" sz="2400" b="1" dirty="0" smtClean="0"/>
              <a:t> </a:t>
            </a:r>
            <a:r>
              <a:rPr lang="en-US" sz="2400" b="1" dirty="0" err="1" smtClean="0"/>
              <a:t>lawan</a:t>
            </a:r>
            <a:r>
              <a:rPr lang="en-US" sz="2400" b="1" dirty="0" smtClean="0"/>
              <a:t> </a:t>
            </a:r>
            <a:r>
              <a:rPr lang="en-US" sz="2400" b="1" dirty="0" err="1" smtClean="0"/>
              <a:t>dik</a:t>
            </a:r>
            <a:r>
              <a:rPr lang="en-US" sz="2400" b="1" dirty="0" smtClean="0"/>
              <a:t> </a:t>
            </a:r>
            <a:r>
              <a:rPr lang="en-US" sz="2400" b="1" dirty="0" err="1" smtClean="0"/>
              <a:t>ai</a:t>
            </a:r>
            <a:r>
              <a:rPr lang="en-US" sz="2400" b="1" dirty="0" smtClean="0"/>
              <a:t> </a:t>
            </a:r>
            <a:r>
              <a:rPr lang="en-US" sz="2400" b="1" dirty="0" err="1" smtClean="0"/>
              <a:t>hku</a:t>
            </a:r>
            <a:r>
              <a:rPr lang="en-US" sz="2400" b="1" dirty="0" smtClean="0"/>
              <a:t> </a:t>
            </a:r>
            <a:r>
              <a:rPr lang="en-US" sz="2400" b="1" dirty="0" err="1" smtClean="0"/>
              <a:t>pru</a:t>
            </a:r>
            <a:r>
              <a:rPr lang="en-US" sz="2400" b="1" dirty="0" smtClean="0"/>
              <a:t> n-</a:t>
            </a:r>
            <a:r>
              <a:rPr lang="en-US" sz="2400" b="1" dirty="0" err="1" smtClean="0"/>
              <a:t>na</a:t>
            </a:r>
            <a:r>
              <a:rPr lang="en-US" sz="2400" b="1" dirty="0" smtClean="0"/>
              <a:t>  </a:t>
            </a:r>
            <a:r>
              <a:rPr lang="en-US" sz="2400" b="1" dirty="0" err="1" smtClean="0"/>
              <a:t>garum</a:t>
            </a:r>
            <a:r>
              <a:rPr lang="en-US" sz="2400" b="1" dirty="0" smtClean="0"/>
              <a:t> </a:t>
            </a:r>
            <a:r>
              <a:rPr lang="en-US" sz="2400" b="1" dirty="0" err="1" smtClean="0"/>
              <a:t>shingtau</a:t>
            </a:r>
            <a:r>
              <a:rPr lang="en-US" sz="2400" b="1" dirty="0" smtClean="0"/>
              <a:t> lam la u. </a:t>
            </a:r>
            <a:r>
              <a:rPr lang="en-US" sz="2400" b="1" dirty="0" err="1"/>
              <a:t>M</a:t>
            </a:r>
            <a:r>
              <a:rPr lang="en-US" sz="2400" b="1" dirty="0" err="1" smtClean="0"/>
              <a:t>aga</a:t>
            </a:r>
            <a:r>
              <a:rPr lang="en-US" sz="2400" b="1" dirty="0" smtClean="0"/>
              <a:t> mi </a:t>
            </a:r>
            <a:r>
              <a:rPr lang="en-US" sz="2400" b="1" dirty="0" err="1" smtClean="0"/>
              <a:t>na</a:t>
            </a:r>
            <a:r>
              <a:rPr lang="en-US" sz="2400" b="1" dirty="0" smtClean="0"/>
              <a:t> </a:t>
            </a:r>
            <a:r>
              <a:rPr lang="en-US" sz="2400" b="1" dirty="0" err="1" smtClean="0"/>
              <a:t>masha</a:t>
            </a:r>
            <a:r>
              <a:rPr lang="en-US" sz="2400" b="1" dirty="0" smtClean="0"/>
              <a:t> </a:t>
            </a:r>
            <a:r>
              <a:rPr lang="en-US" sz="2400" b="1" dirty="0" err="1" smtClean="0"/>
              <a:t>gaw</a:t>
            </a:r>
            <a:r>
              <a:rPr lang="en-US" sz="2400" b="1" dirty="0" smtClean="0"/>
              <a:t> </a:t>
            </a:r>
            <a:r>
              <a:rPr lang="en-US" sz="2400" b="1" dirty="0" err="1" smtClean="0"/>
              <a:t>shi</a:t>
            </a:r>
            <a:r>
              <a:rPr lang="en-US" sz="2400" b="1" dirty="0" smtClean="0"/>
              <a:t> </a:t>
            </a:r>
            <a:r>
              <a:rPr lang="en-US" sz="2400" b="1" dirty="0" err="1" smtClean="0"/>
              <a:t>hkum</a:t>
            </a:r>
            <a:r>
              <a:rPr lang="en-US" sz="2400" b="1" dirty="0" smtClean="0"/>
              <a:t> </a:t>
            </a:r>
            <a:r>
              <a:rPr lang="en-US" sz="2400" b="1" dirty="0" err="1" smtClean="0"/>
              <a:t>shi</a:t>
            </a:r>
            <a:r>
              <a:rPr lang="en-US" sz="2400" b="1" dirty="0" smtClean="0"/>
              <a:t> </a:t>
            </a:r>
            <a:r>
              <a:rPr lang="en-US" sz="2400" b="1" dirty="0" err="1" smtClean="0"/>
              <a:t>hkrit</a:t>
            </a:r>
            <a:r>
              <a:rPr lang="en-US" sz="2400" b="1" dirty="0" smtClean="0"/>
              <a:t> </a:t>
            </a:r>
            <a:r>
              <a:rPr lang="en-US" sz="2400" b="1" dirty="0" err="1" smtClean="0"/>
              <a:t>tsang</a:t>
            </a:r>
            <a:r>
              <a:rPr lang="en-US" sz="2400" b="1" dirty="0" smtClean="0"/>
              <a:t> </a:t>
            </a:r>
            <a:r>
              <a:rPr lang="en-US" sz="2400" b="1" dirty="0" err="1" smtClean="0"/>
              <a:t>hpa</a:t>
            </a:r>
            <a:r>
              <a:rPr lang="en-US" sz="2400" b="1" dirty="0" smtClean="0"/>
              <a:t> </a:t>
            </a:r>
            <a:r>
              <a:rPr lang="en-US" sz="2400" b="1" dirty="0" err="1" smtClean="0"/>
              <a:t>dingbai</a:t>
            </a:r>
            <a:r>
              <a:rPr lang="en-US" sz="2400" b="1" dirty="0" smtClean="0"/>
              <a:t> </a:t>
            </a:r>
            <a:r>
              <a:rPr lang="en-US" sz="2400" b="1" dirty="0" err="1" smtClean="0"/>
              <a:t>dingna</a:t>
            </a:r>
            <a:r>
              <a:rPr lang="en-US" sz="2400" b="1" dirty="0" smtClean="0"/>
              <a:t> jaw </a:t>
            </a:r>
            <a:r>
              <a:rPr lang="en-US" sz="2400" b="1" dirty="0" err="1" smtClean="0"/>
              <a:t>wa</a:t>
            </a:r>
            <a:r>
              <a:rPr lang="en-US" sz="2400" b="1" dirty="0" smtClean="0"/>
              <a:t> </a:t>
            </a:r>
            <a:r>
              <a:rPr lang="en-US" sz="2400" b="1" dirty="0" err="1" smtClean="0"/>
              <a:t>mai</a:t>
            </a:r>
            <a:r>
              <a:rPr lang="en-US" sz="2400" b="1" dirty="0" smtClean="0"/>
              <a:t> </a:t>
            </a:r>
            <a:r>
              <a:rPr lang="en-US" sz="2400" b="1" dirty="0" err="1" smtClean="0"/>
              <a:t>ai</a:t>
            </a:r>
            <a:r>
              <a:rPr lang="en-US" sz="2400" b="1" dirty="0" smtClean="0"/>
              <a:t> </a:t>
            </a:r>
            <a:r>
              <a:rPr lang="en-US" sz="2400" b="1" dirty="0" err="1" smtClean="0"/>
              <a:t>ngu</a:t>
            </a:r>
            <a:r>
              <a:rPr lang="en-US" sz="2400" b="1" dirty="0" smtClean="0"/>
              <a:t> n-</a:t>
            </a:r>
            <a:r>
              <a:rPr lang="en-US" sz="2400" b="1" dirty="0" err="1" smtClean="0"/>
              <a:t>na</a:t>
            </a:r>
            <a:r>
              <a:rPr lang="en-US" sz="2400" b="1" dirty="0" smtClean="0"/>
              <a:t> </a:t>
            </a:r>
            <a:r>
              <a:rPr lang="en-US" sz="2400" b="1" dirty="0" err="1" smtClean="0"/>
              <a:t>hkam</a:t>
            </a:r>
            <a:r>
              <a:rPr lang="en-US" sz="2400" b="1" dirty="0" smtClean="0"/>
              <a:t> </a:t>
            </a:r>
            <a:r>
              <a:rPr lang="en-US" sz="2400" b="1" dirty="0" err="1" smtClean="0"/>
              <a:t>sha</a:t>
            </a:r>
            <a:r>
              <a:rPr lang="en-US" sz="2400" b="1" dirty="0" smtClean="0"/>
              <a:t> yang </a:t>
            </a:r>
            <a:r>
              <a:rPr lang="en-US" sz="2400" b="1" dirty="0" err="1" smtClean="0"/>
              <a:t>garum</a:t>
            </a:r>
            <a:r>
              <a:rPr lang="en-US" sz="2400" b="1" dirty="0" smtClean="0"/>
              <a:t> </a:t>
            </a:r>
            <a:r>
              <a:rPr lang="en-US" sz="2400" b="1" dirty="0" err="1" smtClean="0"/>
              <a:t>shingtau</a:t>
            </a:r>
            <a:r>
              <a:rPr lang="en-US" sz="2400" b="1" dirty="0"/>
              <a:t> </a:t>
            </a:r>
            <a:r>
              <a:rPr lang="en-US" sz="2400" b="1" dirty="0" smtClean="0"/>
              <a:t>lam la u. </a:t>
            </a:r>
            <a:endParaRPr dirty="0"/>
          </a:p>
          <a:p>
            <a:pPr marL="0" lvl="0" indent="-140970" algn="l" rtl="0">
              <a:lnSpc>
                <a:spcPct val="160000"/>
              </a:lnSpc>
              <a:spcBef>
                <a:spcPts val="0"/>
              </a:spcBef>
              <a:spcAft>
                <a:spcPts val="0"/>
              </a:spcAft>
              <a:buClr>
                <a:schemeClr val="dk1"/>
              </a:buClr>
              <a:buSzPct val="100000"/>
              <a:buFont typeface="Arial"/>
              <a:buChar char="•"/>
            </a:pPr>
            <a:r>
              <a:rPr lang="en-US" sz="2400" b="1" dirty="0" smtClean="0">
                <a:latin typeface="Arial"/>
                <a:ea typeface="Arial"/>
                <a:cs typeface="Arial"/>
                <a:sym typeface="Arial"/>
              </a:rPr>
              <a:t>Covid-19 </a:t>
            </a:r>
            <a:r>
              <a:rPr lang="en-US" sz="2400" b="1" dirty="0" err="1" smtClean="0">
                <a:latin typeface="Arial"/>
                <a:ea typeface="Arial"/>
                <a:cs typeface="Arial"/>
                <a:sym typeface="Arial"/>
              </a:rPr>
              <a:t>chyam</a:t>
            </a:r>
            <a:r>
              <a:rPr lang="en-US" sz="2400" b="1" dirty="0" smtClean="0">
                <a:latin typeface="Arial"/>
                <a:ea typeface="Arial"/>
                <a:cs typeface="Arial"/>
                <a:sym typeface="Arial"/>
              </a:rPr>
              <a:t> bra lam </a:t>
            </a:r>
            <a:r>
              <a:rPr lang="en-US" sz="2400" b="1" dirty="0" err="1" smtClean="0">
                <a:latin typeface="Arial"/>
                <a:ea typeface="Arial"/>
                <a:cs typeface="Arial"/>
                <a:sym typeface="Arial"/>
              </a:rPr>
              <a:t>kaw</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makawp</a:t>
            </a:r>
            <a:r>
              <a:rPr lang="en-US" sz="2400" b="1" dirty="0" smtClean="0">
                <a:latin typeface="Arial"/>
                <a:ea typeface="Arial"/>
                <a:cs typeface="Arial"/>
                <a:sym typeface="Arial"/>
              </a:rPr>
              <a:t> </a:t>
            </a:r>
            <a:r>
              <a:rPr lang="en-US" sz="2400" b="1" dirty="0" err="1" smtClean="0">
                <a:latin typeface="Arial"/>
                <a:ea typeface="Arial"/>
                <a:cs typeface="Arial"/>
                <a:sym typeface="Arial"/>
              </a:rPr>
              <a:t>maga</a:t>
            </a:r>
            <a:r>
              <a:rPr lang="en-US" sz="2400" b="1" dirty="0" smtClean="0">
                <a:latin typeface="Arial"/>
                <a:ea typeface="Arial"/>
                <a:cs typeface="Arial"/>
                <a:sym typeface="Arial"/>
              </a:rPr>
              <a:t> </a:t>
            </a:r>
            <a:r>
              <a:rPr lang="en-US" sz="2400" b="1" dirty="0" err="1" smtClean="0">
                <a:latin typeface="Arial"/>
                <a:ea typeface="Arial"/>
                <a:cs typeface="Arial"/>
                <a:sym typeface="Arial"/>
              </a:rPr>
              <a:t>lu</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smtClean="0">
                <a:latin typeface="Arial"/>
                <a:ea typeface="Arial"/>
                <a:cs typeface="Arial"/>
                <a:sym typeface="Arial"/>
              </a:rPr>
              <a:t> </a:t>
            </a:r>
            <a:r>
              <a:rPr lang="en-US" sz="2400" b="1" dirty="0" err="1" smtClean="0">
                <a:latin typeface="Arial"/>
                <a:ea typeface="Arial"/>
                <a:cs typeface="Arial"/>
                <a:sym typeface="Arial"/>
              </a:rPr>
              <a:t>ladat</a:t>
            </a:r>
            <a:r>
              <a:rPr lang="en-US" sz="2400" b="1" dirty="0" smtClean="0">
                <a:latin typeface="Arial"/>
                <a:ea typeface="Arial"/>
                <a:cs typeface="Arial"/>
                <a:sym typeface="Arial"/>
              </a:rPr>
              <a:t> </a:t>
            </a:r>
            <a:r>
              <a:rPr lang="en-US" sz="2400" b="1" dirty="0" err="1" smtClean="0">
                <a:latin typeface="Arial"/>
                <a:ea typeface="Arial"/>
                <a:cs typeface="Arial"/>
                <a:sym typeface="Arial"/>
              </a:rPr>
              <a:t>ni</a:t>
            </a:r>
            <a:r>
              <a:rPr lang="en-US" sz="2400" b="1" dirty="0" smtClean="0">
                <a:latin typeface="Arial"/>
                <a:ea typeface="Arial"/>
                <a:cs typeface="Arial"/>
                <a:sym typeface="Arial"/>
              </a:rPr>
              <a:t> </a:t>
            </a:r>
            <a:r>
              <a:rPr lang="en-US" sz="2400" b="1" dirty="0" err="1" smtClean="0">
                <a:latin typeface="Arial"/>
                <a:ea typeface="Arial"/>
                <a:cs typeface="Arial"/>
                <a:sym typeface="Arial"/>
              </a:rPr>
              <a:t>hpe</a:t>
            </a:r>
            <a:r>
              <a:rPr lang="en-US" sz="2400" b="1" dirty="0" smtClean="0">
                <a:latin typeface="Arial"/>
                <a:ea typeface="Arial"/>
                <a:cs typeface="Arial"/>
                <a:sym typeface="Arial"/>
              </a:rPr>
              <a:t> ta tut </a:t>
            </a:r>
            <a:r>
              <a:rPr lang="en-US" sz="2400" b="1" dirty="0" err="1" smtClean="0">
                <a:latin typeface="Arial"/>
                <a:ea typeface="Arial"/>
                <a:cs typeface="Arial"/>
                <a:sym typeface="Arial"/>
              </a:rPr>
              <a:t>hkan</a:t>
            </a:r>
            <a:r>
              <a:rPr lang="en-US" sz="2400" b="1" dirty="0" smtClean="0">
                <a:latin typeface="Arial"/>
                <a:ea typeface="Arial"/>
                <a:cs typeface="Arial"/>
                <a:sym typeface="Arial"/>
              </a:rPr>
              <a:t> </a:t>
            </a:r>
            <a:r>
              <a:rPr lang="en-US" sz="2400" b="1" dirty="0" err="1" smtClean="0">
                <a:latin typeface="Arial"/>
                <a:ea typeface="Arial"/>
                <a:cs typeface="Arial"/>
                <a:sym typeface="Arial"/>
              </a:rPr>
              <a:t>sa</a:t>
            </a:r>
            <a:r>
              <a:rPr lang="en-US" sz="2400" b="1" dirty="0" smtClean="0">
                <a:latin typeface="Arial"/>
                <a:ea typeface="Arial"/>
                <a:cs typeface="Arial"/>
                <a:sym typeface="Arial"/>
              </a:rPr>
              <a:t> u.(</a:t>
            </a:r>
            <a:r>
              <a:rPr lang="en-US" sz="2400" b="1" dirty="0" err="1" smtClean="0">
                <a:latin typeface="Arial"/>
                <a:ea typeface="Arial"/>
                <a:cs typeface="Arial"/>
                <a:sym typeface="Arial"/>
              </a:rPr>
              <a:t>Ga</a:t>
            </a:r>
            <a:r>
              <a:rPr lang="en-US" sz="2400" b="1" dirty="0" smtClean="0">
                <a:latin typeface="Arial"/>
                <a:ea typeface="Arial"/>
                <a:cs typeface="Arial"/>
                <a:sym typeface="Arial"/>
              </a:rPr>
              <a:t> </a:t>
            </a:r>
            <a:r>
              <a:rPr lang="en-US" sz="2400" b="1" dirty="0" err="1" smtClean="0">
                <a:latin typeface="Arial"/>
                <a:ea typeface="Arial"/>
                <a:cs typeface="Arial"/>
                <a:sym typeface="Arial"/>
              </a:rPr>
              <a:t>shadawn</a:t>
            </a:r>
            <a:r>
              <a:rPr lang="en-US" sz="2400" b="1" dirty="0" smtClean="0">
                <a:latin typeface="Arial"/>
                <a:ea typeface="Arial"/>
                <a:cs typeface="Arial"/>
                <a:sym typeface="Arial"/>
              </a:rPr>
              <a:t>- </a:t>
            </a:r>
            <a:r>
              <a:rPr lang="en-US" sz="2400" b="1" dirty="0" err="1" smtClean="0">
                <a:latin typeface="Arial"/>
                <a:ea typeface="Arial"/>
                <a:cs typeface="Arial"/>
                <a:sym typeface="Arial"/>
              </a:rPr>
              <a:t>masha</a:t>
            </a:r>
            <a:r>
              <a:rPr lang="en-US" sz="2400" b="1" dirty="0"/>
              <a:t> </a:t>
            </a:r>
            <a:r>
              <a:rPr lang="en-US" sz="2400" b="1" dirty="0" err="1" smtClean="0"/>
              <a:t>shada</a:t>
            </a:r>
            <a:r>
              <a:rPr lang="en-US" sz="2400" b="1" dirty="0" smtClean="0"/>
              <a:t> n-</a:t>
            </a:r>
            <a:r>
              <a:rPr lang="en-US" sz="2400" b="1" dirty="0" err="1" smtClean="0"/>
              <a:t>ni</a:t>
            </a:r>
            <a:r>
              <a:rPr lang="en-US" sz="2400" b="1" dirty="0" smtClean="0"/>
              <a:t> </a:t>
            </a:r>
            <a:r>
              <a:rPr lang="en-US" sz="2400" b="1" dirty="0" err="1" smtClean="0"/>
              <a:t>kahtep</a:t>
            </a:r>
            <a:r>
              <a:rPr lang="en-US" sz="2400" b="1" dirty="0" smtClean="0"/>
              <a:t> </a:t>
            </a:r>
            <a:r>
              <a:rPr lang="en-US" sz="2400" b="1" dirty="0" err="1" smtClean="0"/>
              <a:t>ai</a:t>
            </a:r>
            <a:r>
              <a:rPr lang="en-US" sz="2400" b="1" dirty="0" smtClean="0"/>
              <a:t> </a:t>
            </a:r>
            <a:r>
              <a:rPr lang="en-US" sz="2400" b="1" dirty="0" err="1" smtClean="0"/>
              <a:t>sha</a:t>
            </a:r>
            <a:r>
              <a:rPr lang="en-US" sz="2400" b="1" dirty="0" smtClean="0"/>
              <a:t> </a:t>
            </a:r>
            <a:r>
              <a:rPr lang="en-US" sz="2400" b="1" dirty="0" err="1" smtClean="0"/>
              <a:t>nga</a:t>
            </a:r>
            <a:r>
              <a:rPr lang="en-US" sz="2400" b="1" dirty="0" smtClean="0"/>
              <a:t> </a:t>
            </a:r>
            <a:r>
              <a:rPr lang="en-US" sz="2400" b="1" dirty="0" err="1" smtClean="0"/>
              <a:t>ra</a:t>
            </a:r>
            <a:r>
              <a:rPr lang="en-US" sz="2400" b="1" dirty="0" smtClean="0"/>
              <a:t> </a:t>
            </a:r>
            <a:r>
              <a:rPr lang="en-US" sz="2400" b="1" dirty="0" err="1" smtClean="0"/>
              <a:t>ai</a:t>
            </a:r>
            <a:r>
              <a:rPr lang="en-US" sz="2400" b="1" dirty="0" smtClean="0"/>
              <a:t> lam</a:t>
            </a:r>
            <a:r>
              <a:rPr lang="en-US" sz="2400" b="1" dirty="0" smtClean="0">
                <a:latin typeface="Arial"/>
                <a:ea typeface="Arial"/>
                <a:cs typeface="Arial"/>
                <a:sym typeface="Arial"/>
              </a:rPr>
              <a:t>)</a:t>
            </a:r>
            <a:endParaRPr dirty="0"/>
          </a:p>
          <a:p>
            <a:pPr marL="0" lvl="0" indent="-140970" algn="l" rtl="0">
              <a:lnSpc>
                <a:spcPct val="160000"/>
              </a:lnSpc>
              <a:spcBef>
                <a:spcPts val="0"/>
              </a:spcBef>
              <a:spcAft>
                <a:spcPts val="0"/>
              </a:spcAft>
              <a:buClr>
                <a:schemeClr val="dk1"/>
              </a:buClr>
              <a:buSzPct val="100000"/>
              <a:buFont typeface="Arial"/>
              <a:buChar char="•"/>
            </a:pPr>
            <a:r>
              <a:rPr lang="en-US" sz="2400" b="1" dirty="0" err="1" smtClean="0"/>
              <a:t>Tinang</a:t>
            </a:r>
            <a:r>
              <a:rPr lang="en-US" sz="2400" b="1" dirty="0" smtClean="0"/>
              <a:t> </a:t>
            </a:r>
            <a:r>
              <a:rPr lang="en-US" sz="2400" b="1" dirty="0" err="1" smtClean="0"/>
              <a:t>garum</a:t>
            </a:r>
            <a:r>
              <a:rPr lang="en-US" sz="2400" b="1" dirty="0" smtClean="0"/>
              <a:t> </a:t>
            </a:r>
            <a:r>
              <a:rPr lang="en-US" sz="2400" b="1" dirty="0" err="1" smtClean="0"/>
              <a:t>hpyi</a:t>
            </a:r>
            <a:r>
              <a:rPr lang="en-US" sz="2400" b="1" dirty="0" smtClean="0"/>
              <a:t> </a:t>
            </a:r>
            <a:r>
              <a:rPr lang="en-US" sz="2400" b="1" dirty="0" smtClean="0"/>
              <a:t>ai </a:t>
            </a:r>
            <a:r>
              <a:rPr lang="en-US" sz="2400" b="1" dirty="0" err="1" smtClean="0"/>
              <a:t>shaloi</a:t>
            </a:r>
            <a:r>
              <a:rPr lang="en-US" sz="2400" b="1" dirty="0" smtClean="0"/>
              <a:t> </a:t>
            </a:r>
            <a:r>
              <a:rPr lang="en-US" sz="2400" b="1" dirty="0" err="1" smtClean="0"/>
              <a:t>tinang</a:t>
            </a:r>
            <a:r>
              <a:rPr lang="en-US" sz="2400" b="1" dirty="0"/>
              <a:t> </a:t>
            </a:r>
            <a:r>
              <a:rPr lang="en-US" sz="2400" b="1" dirty="0" err="1" smtClean="0"/>
              <a:t>hte</a:t>
            </a:r>
            <a:r>
              <a:rPr lang="en-US" sz="2400" b="1" dirty="0" smtClean="0"/>
              <a:t> </a:t>
            </a:r>
            <a:r>
              <a:rPr lang="en-US" sz="2400" b="1" dirty="0" err="1" smtClean="0"/>
              <a:t>kaga</a:t>
            </a:r>
            <a:r>
              <a:rPr lang="en-US" sz="2400" b="1" dirty="0" smtClean="0"/>
              <a:t> </a:t>
            </a:r>
            <a:r>
              <a:rPr lang="en-US" sz="2400" b="1" dirty="0" err="1" smtClean="0"/>
              <a:t>masha</a:t>
            </a:r>
            <a:r>
              <a:rPr lang="en-US" sz="2400" b="1" dirty="0" smtClean="0"/>
              <a:t> </a:t>
            </a:r>
            <a:r>
              <a:rPr lang="en-US" sz="2400" b="1" dirty="0" err="1" smtClean="0"/>
              <a:t>ni</a:t>
            </a:r>
            <a:r>
              <a:rPr lang="en-US" sz="2400" b="1" dirty="0" smtClean="0"/>
              <a:t> a sari </a:t>
            </a:r>
            <a:r>
              <a:rPr lang="en-US" sz="2400" b="1" dirty="0" err="1" smtClean="0"/>
              <a:t>sadang</a:t>
            </a:r>
            <a:r>
              <a:rPr lang="en-US" sz="2400" b="1" dirty="0" smtClean="0"/>
              <a:t> </a:t>
            </a:r>
            <a:r>
              <a:rPr lang="en-US" sz="2400" b="1" dirty="0" err="1" smtClean="0"/>
              <a:t>hpe</a:t>
            </a:r>
            <a:r>
              <a:rPr lang="en-US" sz="2400" b="1" dirty="0" smtClean="0"/>
              <a:t> </a:t>
            </a:r>
            <a:r>
              <a:rPr lang="en-US" sz="2400" b="1" dirty="0" err="1" smtClean="0"/>
              <a:t>hkung</a:t>
            </a:r>
            <a:r>
              <a:rPr lang="en-US" sz="2400" b="1" dirty="0" smtClean="0"/>
              <a:t> </a:t>
            </a:r>
            <a:r>
              <a:rPr lang="en-US" sz="2400" b="1" dirty="0" err="1" smtClean="0"/>
              <a:t>ga</a:t>
            </a:r>
            <a:r>
              <a:rPr lang="en-US" sz="2400" b="1" dirty="0" smtClean="0"/>
              <a:t> n-</a:t>
            </a:r>
            <a:r>
              <a:rPr lang="en-US" sz="2400" b="1" dirty="0" err="1" smtClean="0"/>
              <a:t>na</a:t>
            </a:r>
            <a:r>
              <a:rPr lang="en-US" sz="2400" b="1" dirty="0" smtClean="0"/>
              <a:t> </a:t>
            </a:r>
            <a:r>
              <a:rPr lang="en-US" sz="2400" b="1" dirty="0" err="1" smtClean="0"/>
              <a:t>ning-ip</a:t>
            </a:r>
            <a:r>
              <a:rPr lang="en-US" sz="2400" b="1" dirty="0" smtClean="0"/>
              <a:t> </a:t>
            </a:r>
            <a:r>
              <a:rPr lang="en-US" sz="2400" b="1" dirty="0" err="1" smtClean="0"/>
              <a:t>makawp</a:t>
            </a:r>
            <a:r>
              <a:rPr lang="en-US" sz="2400" b="1" dirty="0" smtClean="0"/>
              <a:t> </a:t>
            </a:r>
            <a:r>
              <a:rPr lang="en-US" sz="2400" b="1" dirty="0" err="1" smtClean="0"/>
              <a:t>maga</a:t>
            </a:r>
            <a:r>
              <a:rPr lang="en-US" sz="2400" b="1" dirty="0" smtClean="0"/>
              <a:t> </a:t>
            </a:r>
            <a:r>
              <a:rPr lang="en-US" sz="2400" b="1" dirty="0" err="1" smtClean="0"/>
              <a:t>ra</a:t>
            </a:r>
            <a:r>
              <a:rPr lang="en-US" sz="2400" b="1" dirty="0" smtClean="0"/>
              <a:t> ai lam </a:t>
            </a:r>
            <a:r>
              <a:rPr lang="en-US" sz="2400" b="1" dirty="0" err="1" smtClean="0"/>
              <a:t>hpe</a:t>
            </a:r>
            <a:r>
              <a:rPr lang="en-US" sz="2400" b="1" dirty="0"/>
              <a:t> </a:t>
            </a:r>
            <a:r>
              <a:rPr lang="en-US" sz="2400" b="1" dirty="0" err="1" smtClean="0"/>
              <a:t>hkan</a:t>
            </a:r>
            <a:r>
              <a:rPr lang="en-US" sz="2400" b="1" dirty="0" smtClean="0"/>
              <a:t> </a:t>
            </a:r>
            <a:r>
              <a:rPr lang="en-US" sz="2400" b="1" dirty="0" err="1" smtClean="0"/>
              <a:t>sa</a:t>
            </a:r>
            <a:r>
              <a:rPr lang="en-US" sz="2400" b="1" dirty="0" smtClean="0"/>
              <a:t> u.</a:t>
            </a:r>
            <a:endParaRPr lang="en-US" sz="2400" b="1" dirty="0"/>
          </a:p>
          <a:p>
            <a:pPr marL="0" lvl="0" indent="-140970" algn="l" rtl="0">
              <a:lnSpc>
                <a:spcPct val="160000"/>
              </a:lnSpc>
              <a:spcBef>
                <a:spcPts val="0"/>
              </a:spcBef>
              <a:spcAft>
                <a:spcPts val="0"/>
              </a:spcAft>
              <a:buClr>
                <a:schemeClr val="dk1"/>
              </a:buClr>
              <a:buSzPct val="100000"/>
              <a:buFont typeface="Arial"/>
              <a:buChar char="•"/>
            </a:pPr>
            <a:r>
              <a:rPr lang="en-US" sz="2400" b="1" dirty="0" err="1" smtClean="0">
                <a:latin typeface="Arial"/>
                <a:ea typeface="Arial"/>
                <a:cs typeface="Arial"/>
                <a:sym typeface="Arial"/>
              </a:rPr>
              <a:t>Tinang</a:t>
            </a:r>
            <a:r>
              <a:rPr lang="en-US" sz="2400" b="1" dirty="0" smtClean="0">
                <a:latin typeface="Arial"/>
                <a:ea typeface="Arial"/>
                <a:cs typeface="Arial"/>
                <a:sym typeface="Arial"/>
              </a:rPr>
              <a:t> </a:t>
            </a:r>
            <a:r>
              <a:rPr lang="en-US" sz="2400" b="1" dirty="0" err="1" smtClean="0">
                <a:latin typeface="Arial"/>
                <a:ea typeface="Arial"/>
                <a:cs typeface="Arial"/>
                <a:sym typeface="Arial"/>
              </a:rPr>
              <a:t>hkum</a:t>
            </a:r>
            <a:r>
              <a:rPr lang="en-US" sz="2400" b="1" dirty="0" smtClean="0">
                <a:latin typeface="Arial"/>
                <a:ea typeface="Arial"/>
                <a:cs typeface="Arial"/>
                <a:sym typeface="Arial"/>
              </a:rPr>
              <a:t> </a:t>
            </a:r>
            <a:r>
              <a:rPr lang="en-US" sz="2400" b="1" dirty="0" err="1" smtClean="0">
                <a:latin typeface="Arial"/>
                <a:ea typeface="Arial"/>
                <a:cs typeface="Arial"/>
                <a:sym typeface="Arial"/>
              </a:rPr>
              <a:t>hpe</a:t>
            </a:r>
            <a:r>
              <a:rPr lang="en-US" sz="2400" b="1" dirty="0" smtClean="0"/>
              <a:t> </a:t>
            </a:r>
            <a:r>
              <a:rPr lang="en-US" sz="2400" b="1" dirty="0" err="1" smtClean="0"/>
              <a:t>dingbai</a:t>
            </a:r>
            <a:r>
              <a:rPr lang="en-US" sz="2400" b="1" dirty="0" smtClean="0"/>
              <a:t> </a:t>
            </a:r>
            <a:r>
              <a:rPr lang="en-US" sz="2400" b="1" dirty="0" err="1" smtClean="0"/>
              <a:t>dingna</a:t>
            </a:r>
            <a:r>
              <a:rPr lang="en-US" sz="2400" b="1" dirty="0" smtClean="0"/>
              <a:t> n-</a:t>
            </a:r>
            <a:r>
              <a:rPr lang="en-US" sz="2400" b="1" dirty="0" err="1" smtClean="0"/>
              <a:t>byin</a:t>
            </a:r>
            <a:r>
              <a:rPr lang="en-US" sz="2400" b="1" dirty="0" smtClean="0"/>
              <a:t> </a:t>
            </a:r>
            <a:r>
              <a:rPr lang="en-US" sz="2400" b="1" dirty="0" err="1" smtClean="0"/>
              <a:t>wa</a:t>
            </a:r>
            <a:r>
              <a:rPr lang="en-US" sz="2400" b="1" dirty="0" smtClean="0"/>
              <a:t> </a:t>
            </a:r>
            <a:r>
              <a:rPr lang="en-US" sz="2400" b="1" dirty="0" err="1" smtClean="0"/>
              <a:t>hkra</a:t>
            </a:r>
            <a:r>
              <a:rPr lang="en-US" sz="2400" b="1" dirty="0" smtClean="0"/>
              <a:t> </a:t>
            </a:r>
            <a:r>
              <a:rPr lang="en-US" sz="2400" b="1" dirty="0" err="1" smtClean="0"/>
              <a:t>nga</a:t>
            </a:r>
            <a:r>
              <a:rPr lang="en-US" sz="2400" b="1" dirty="0" smtClean="0"/>
              <a:t> u. </a:t>
            </a:r>
            <a:endParaRPr sz="2400" b="1" dirty="0">
              <a:latin typeface="Arial"/>
              <a:ea typeface="Arial"/>
              <a:cs typeface="Arial"/>
              <a:sym typeface="Arial"/>
            </a:endParaRPr>
          </a:p>
        </p:txBody>
      </p:sp>
      <p:pic>
        <p:nvPicPr>
          <p:cNvPr id="413" name="Google Shape;413;p67" descr="A close up of a logo&#10;&#10;Description automatically generated"/>
          <p:cNvPicPr preferRelativeResize="0"/>
          <p:nvPr/>
        </p:nvPicPr>
        <p:blipFill rotWithShape="1">
          <a:blip r:embed="rId3">
            <a:alphaModFix/>
          </a:blip>
          <a:srcRect l="7670" r="6067"/>
          <a:stretch/>
        </p:blipFill>
        <p:spPr>
          <a:xfrm>
            <a:off x="6858000" y="10"/>
            <a:ext cx="5332477" cy="5870438"/>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14" name="Google Shape;414;p67"/>
          <p:cNvSpPr txBox="1"/>
          <p:nvPr/>
        </p:nvSpPr>
        <p:spPr>
          <a:xfrm>
            <a:off x="795528" y="0"/>
            <a:ext cx="5449824" cy="1374796"/>
          </a:xfrm>
          <a:prstGeom prst="rect">
            <a:avLst/>
          </a:prstGeom>
          <a:noFill/>
          <a:ln>
            <a:noFill/>
          </a:ln>
        </p:spPr>
        <p:txBody>
          <a:bodyPr spcFirstLastPara="1" wrap="square" lIns="91425" tIns="45700" rIns="91425" bIns="45700" anchor="b" anchorCtr="0">
            <a:normAutofit fontScale="40000" lnSpcReduction="20000"/>
          </a:bodyPr>
          <a:lstStyle/>
          <a:p>
            <a:pPr marL="0" marR="0" lvl="0" indent="0" algn="l" rtl="0">
              <a:lnSpc>
                <a:spcPct val="140000"/>
              </a:lnSpc>
              <a:spcBef>
                <a:spcPts val="0"/>
              </a:spcBef>
              <a:spcAft>
                <a:spcPts val="0"/>
              </a:spcAft>
              <a:buClr>
                <a:schemeClr val="dk1"/>
              </a:buClr>
              <a:buSzPct val="190476"/>
              <a:buFont typeface="Arial"/>
              <a:buNone/>
            </a:pPr>
            <a:r>
              <a:rPr lang="en-US" sz="6600" b="0" i="0" u="none" strike="noStrike" cap="none" dirty="0" smtClean="0">
                <a:solidFill>
                  <a:schemeClr val="dk1"/>
                </a:solidFill>
                <a:latin typeface="Arial"/>
                <a:ea typeface="Arial"/>
                <a:cs typeface="Arial"/>
                <a:sym typeface="Arial"/>
              </a:rPr>
              <a:t>1. Shim lam </a:t>
            </a:r>
            <a:r>
              <a:rPr lang="en-US" sz="6600" b="0" i="0" u="none" strike="noStrike" cap="none" dirty="0" err="1" smtClean="0">
                <a:solidFill>
                  <a:schemeClr val="dk1"/>
                </a:solidFill>
                <a:latin typeface="Arial"/>
                <a:ea typeface="Arial"/>
                <a:cs typeface="Arial"/>
                <a:sym typeface="Arial"/>
              </a:rPr>
              <a:t>lu</a:t>
            </a:r>
            <a:r>
              <a:rPr lang="en-US" sz="6600" b="0" i="0" u="none" strike="noStrike" cap="none" dirty="0" smtClean="0">
                <a:solidFill>
                  <a:schemeClr val="dk1"/>
                </a:solidFill>
                <a:latin typeface="Arial"/>
                <a:ea typeface="Arial"/>
                <a:cs typeface="Arial"/>
                <a:sym typeface="Arial"/>
              </a:rPr>
              <a:t> </a:t>
            </a:r>
            <a:r>
              <a:rPr lang="en-US" sz="6600" b="0" i="0" u="none" strike="noStrike" cap="none" dirty="0" err="1" smtClean="0">
                <a:solidFill>
                  <a:schemeClr val="dk1"/>
                </a:solidFill>
                <a:latin typeface="Arial"/>
                <a:ea typeface="Arial"/>
                <a:cs typeface="Arial"/>
                <a:sym typeface="Arial"/>
              </a:rPr>
              <a:t>na</a:t>
            </a:r>
            <a:r>
              <a:rPr lang="en-US" sz="6600" b="0" i="0" u="none" strike="noStrike" cap="none" dirty="0" smtClean="0">
                <a:solidFill>
                  <a:schemeClr val="dk1"/>
                </a:solidFill>
                <a:latin typeface="Arial"/>
                <a:ea typeface="Arial"/>
                <a:cs typeface="Arial"/>
                <a:sym typeface="Arial"/>
              </a:rPr>
              <a:t> </a:t>
            </a:r>
            <a:r>
              <a:rPr lang="en-US" sz="6600" b="0" i="0" u="none" strike="noStrike" cap="none" dirty="0" err="1" smtClean="0">
                <a:solidFill>
                  <a:schemeClr val="dk1"/>
                </a:solidFill>
                <a:latin typeface="Arial"/>
                <a:ea typeface="Arial"/>
                <a:cs typeface="Arial"/>
                <a:sym typeface="Arial"/>
              </a:rPr>
              <a:t>matu</a:t>
            </a:r>
            <a:r>
              <a:rPr lang="en-US" sz="6600" b="0" i="0" u="none" strike="noStrike" cap="none" dirty="0" smtClean="0">
                <a:solidFill>
                  <a:schemeClr val="dk1"/>
                </a:solidFill>
                <a:latin typeface="Arial"/>
                <a:ea typeface="Arial"/>
                <a:cs typeface="Arial"/>
                <a:sym typeface="Arial"/>
              </a:rPr>
              <a:t> </a:t>
            </a:r>
            <a:r>
              <a:rPr lang="en-US" sz="6600" b="0" i="0" u="none" strike="noStrike" cap="none" dirty="0" err="1" smtClean="0">
                <a:solidFill>
                  <a:schemeClr val="dk1"/>
                </a:solidFill>
                <a:latin typeface="Arial"/>
                <a:ea typeface="Arial"/>
                <a:cs typeface="Arial"/>
                <a:sym typeface="Arial"/>
              </a:rPr>
              <a:t>gaw</a:t>
            </a:r>
            <a:r>
              <a:rPr lang="en-US" sz="6600" b="0" i="0" u="none" strike="noStrike" cap="none" dirty="0" smtClean="0">
                <a:solidFill>
                  <a:schemeClr val="dk1"/>
                </a:solidFill>
                <a:latin typeface="Arial"/>
                <a:ea typeface="Arial"/>
                <a:cs typeface="Arial"/>
                <a:sym typeface="Arial"/>
              </a:rPr>
              <a:t> </a:t>
            </a:r>
            <a:r>
              <a:rPr lang="en-US" sz="6600" b="0" i="0" u="none" strike="noStrike" cap="none" dirty="0" err="1" smtClean="0">
                <a:solidFill>
                  <a:schemeClr val="dk1"/>
                </a:solidFill>
                <a:latin typeface="Arial"/>
                <a:ea typeface="Arial"/>
                <a:cs typeface="Arial"/>
                <a:sym typeface="Arial"/>
              </a:rPr>
              <a:t>ningshawng</a:t>
            </a:r>
            <a:r>
              <a:rPr lang="en-US" sz="6600" b="0" i="0" u="none" strike="noStrike" cap="none" dirty="0" smtClean="0">
                <a:solidFill>
                  <a:schemeClr val="dk1"/>
                </a:solidFill>
                <a:latin typeface="Arial"/>
                <a:ea typeface="Arial"/>
                <a:cs typeface="Arial"/>
                <a:sym typeface="Arial"/>
              </a:rPr>
              <a:t> jaw </a:t>
            </a:r>
            <a:r>
              <a:rPr lang="en-US" sz="6600" b="0" i="0" u="none" strike="noStrike" cap="none" dirty="0" err="1" smtClean="0">
                <a:solidFill>
                  <a:schemeClr val="dk1"/>
                </a:solidFill>
                <a:latin typeface="Arial"/>
                <a:ea typeface="Arial"/>
                <a:cs typeface="Arial"/>
                <a:sym typeface="Arial"/>
              </a:rPr>
              <a:t>ra</a:t>
            </a:r>
            <a:r>
              <a:rPr lang="en-US" sz="6600" b="0" i="0" u="none" strike="noStrike" cap="none" dirty="0" smtClean="0">
                <a:solidFill>
                  <a:schemeClr val="dk1"/>
                </a:solidFill>
                <a:latin typeface="Arial"/>
                <a:ea typeface="Arial"/>
                <a:cs typeface="Arial"/>
                <a:sym typeface="Arial"/>
              </a:rPr>
              <a:t> </a:t>
            </a:r>
            <a:r>
              <a:rPr lang="en-US" sz="6600" b="0" i="0" u="none" strike="noStrike" cap="none" dirty="0" err="1" smtClean="0">
                <a:solidFill>
                  <a:schemeClr val="dk1"/>
                </a:solidFill>
                <a:latin typeface="Arial"/>
                <a:ea typeface="Arial"/>
                <a:cs typeface="Arial"/>
                <a:sym typeface="Arial"/>
              </a:rPr>
              <a:t>ai</a:t>
            </a:r>
            <a:r>
              <a:rPr lang="en-US" sz="6600" b="0" i="0" u="none" strike="noStrike" cap="none" dirty="0" smtClean="0">
                <a:solidFill>
                  <a:schemeClr val="dk1"/>
                </a:solidFill>
                <a:latin typeface="Arial"/>
                <a:ea typeface="Arial"/>
                <a:cs typeface="Arial"/>
                <a:sym typeface="Arial"/>
              </a:rPr>
              <a:t> lam </a:t>
            </a:r>
            <a:r>
              <a:rPr lang="en-US" sz="6600" dirty="0" err="1" smtClean="0">
                <a:solidFill>
                  <a:schemeClr val="dk1"/>
                </a:solidFill>
              </a:rPr>
              <a:t>rai</a:t>
            </a:r>
            <a:r>
              <a:rPr lang="en-US" sz="6600" dirty="0" smtClean="0">
                <a:solidFill>
                  <a:schemeClr val="dk1"/>
                </a:solidFill>
              </a:rPr>
              <a:t> </a:t>
            </a:r>
            <a:r>
              <a:rPr lang="en-US" sz="6600" dirty="0" err="1" smtClean="0">
                <a:solidFill>
                  <a:schemeClr val="dk1"/>
                </a:solidFill>
              </a:rPr>
              <a:t>nga</a:t>
            </a:r>
            <a:r>
              <a:rPr lang="en-US" sz="6600" dirty="0" smtClean="0">
                <a:solidFill>
                  <a:schemeClr val="dk1"/>
                </a:solidFill>
              </a:rPr>
              <a:t> </a:t>
            </a:r>
            <a:r>
              <a:rPr lang="en-US" sz="6600" dirty="0" err="1" smtClean="0">
                <a:solidFill>
                  <a:schemeClr val="dk1"/>
                </a:solidFill>
              </a:rPr>
              <a:t>ai</a:t>
            </a:r>
            <a:r>
              <a:rPr lang="en-US" sz="6600" dirty="0" smtClean="0">
                <a:solidFill>
                  <a:schemeClr val="dk1"/>
                </a:solidFill>
              </a:rPr>
              <a:t>.</a:t>
            </a:r>
            <a:endParaRPr sz="9600" b="0" i="0" u="none" strike="noStrike" cap="none" dirty="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8"/>
          <p:cNvSpPr txBox="1">
            <a:spLocks noGrp="1"/>
          </p:cNvSpPr>
          <p:nvPr>
            <p:ph type="ctrTitle"/>
          </p:nvPr>
        </p:nvSpPr>
        <p:spPr>
          <a:xfrm>
            <a:off x="206701" y="471107"/>
            <a:ext cx="5889299" cy="161315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50000"/>
              </a:lnSpc>
              <a:spcBef>
                <a:spcPts val="0"/>
              </a:spcBef>
              <a:spcAft>
                <a:spcPts val="0"/>
              </a:spcAft>
              <a:buClr>
                <a:schemeClr val="dk1"/>
              </a:buClr>
              <a:buSzPct val="100000"/>
              <a:buFont typeface="Arial"/>
              <a:buNone/>
            </a:pPr>
            <a:r>
              <a:rPr lang="en-US" sz="3600" dirty="0" smtClean="0">
                <a:latin typeface="Arial"/>
                <a:ea typeface="Arial"/>
                <a:cs typeface="Arial"/>
                <a:sym typeface="Arial"/>
              </a:rPr>
              <a:t>2. </a:t>
            </a:r>
            <a:r>
              <a:rPr lang="en-US" sz="3600" dirty="0" err="1" smtClean="0">
                <a:latin typeface="Arial"/>
                <a:ea typeface="Arial"/>
                <a:cs typeface="Arial"/>
                <a:sym typeface="Arial"/>
              </a:rPr>
              <a:t>Tinang</a:t>
            </a:r>
            <a:r>
              <a:rPr lang="en-US" sz="3600" dirty="0" smtClean="0">
                <a:latin typeface="Arial"/>
                <a:ea typeface="Arial"/>
                <a:cs typeface="Arial"/>
                <a:sym typeface="Arial"/>
              </a:rPr>
              <a:t> </a:t>
            </a:r>
            <a:r>
              <a:rPr lang="en-US" sz="3600" dirty="0" err="1" smtClean="0">
                <a:latin typeface="Arial"/>
                <a:ea typeface="Arial"/>
                <a:cs typeface="Arial"/>
                <a:sym typeface="Arial"/>
              </a:rPr>
              <a:t>gadai</a:t>
            </a:r>
            <a:r>
              <a:rPr lang="en-US" sz="3600" dirty="0" smtClean="0">
                <a:latin typeface="Arial"/>
                <a:ea typeface="Arial"/>
                <a:cs typeface="Arial"/>
                <a:sym typeface="Arial"/>
              </a:rPr>
              <a:t> </a:t>
            </a:r>
            <a:r>
              <a:rPr lang="en-US" sz="3600" dirty="0" err="1" smtClean="0">
                <a:latin typeface="Arial"/>
                <a:ea typeface="Arial"/>
                <a:cs typeface="Arial"/>
                <a:sym typeface="Arial"/>
              </a:rPr>
              <a:t>rai</a:t>
            </a:r>
            <a:r>
              <a:rPr lang="en-US" sz="3600" dirty="0" smtClean="0"/>
              <a:t>/ </a:t>
            </a:r>
            <a:r>
              <a:rPr lang="en-US" sz="3600" dirty="0" err="1" smtClean="0"/>
              <a:t>hpa</a:t>
            </a:r>
            <a:r>
              <a:rPr lang="en-US" sz="3600" dirty="0" smtClean="0"/>
              <a:t> </a:t>
            </a:r>
            <a:r>
              <a:rPr lang="en-US" sz="3600" dirty="0" err="1" smtClean="0"/>
              <a:t>rai</a:t>
            </a:r>
            <a:r>
              <a:rPr lang="en-US" sz="3600" dirty="0" smtClean="0">
                <a:latin typeface="Arial"/>
                <a:ea typeface="Arial"/>
                <a:cs typeface="Arial"/>
                <a:sym typeface="Arial"/>
              </a:rPr>
              <a:t> </a:t>
            </a:r>
            <a:r>
              <a:rPr lang="en-US" sz="3600" dirty="0" err="1" smtClean="0">
                <a:latin typeface="Arial"/>
                <a:ea typeface="Arial"/>
                <a:cs typeface="Arial"/>
                <a:sym typeface="Arial"/>
              </a:rPr>
              <a:t>ngu</a:t>
            </a:r>
            <a:r>
              <a:rPr lang="en-US" sz="3600" dirty="0" smtClean="0">
                <a:latin typeface="Arial"/>
                <a:ea typeface="Arial"/>
                <a:cs typeface="Arial"/>
                <a:sym typeface="Arial"/>
              </a:rPr>
              <a:t> </a:t>
            </a:r>
            <a:r>
              <a:rPr lang="en-US" sz="3600" dirty="0" err="1" smtClean="0">
                <a:latin typeface="Arial"/>
                <a:ea typeface="Arial"/>
                <a:cs typeface="Arial"/>
                <a:sym typeface="Arial"/>
              </a:rPr>
              <a:t>hpe</a:t>
            </a:r>
            <a:r>
              <a:rPr lang="en-US" sz="3600" dirty="0" smtClean="0">
                <a:latin typeface="Arial"/>
                <a:ea typeface="Arial"/>
                <a:cs typeface="Arial"/>
                <a:sym typeface="Arial"/>
              </a:rPr>
              <a:t> </a:t>
            </a:r>
            <a:r>
              <a:rPr lang="en-US" sz="3600" dirty="0" err="1" smtClean="0">
                <a:latin typeface="Arial"/>
                <a:ea typeface="Arial"/>
                <a:cs typeface="Arial"/>
                <a:sym typeface="Arial"/>
              </a:rPr>
              <a:t>maga</a:t>
            </a:r>
            <a:r>
              <a:rPr lang="en-US" sz="3600" dirty="0" smtClean="0">
                <a:latin typeface="Arial"/>
                <a:ea typeface="Arial"/>
                <a:cs typeface="Arial"/>
                <a:sym typeface="Arial"/>
              </a:rPr>
              <a:t> mi </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masha</a:t>
            </a:r>
            <a:r>
              <a:rPr lang="en-US" sz="3600" dirty="0" smtClean="0">
                <a:latin typeface="Arial"/>
                <a:ea typeface="Arial"/>
                <a:cs typeface="Arial"/>
                <a:sym typeface="Arial"/>
              </a:rPr>
              <a:t> </a:t>
            </a:r>
            <a:r>
              <a:rPr lang="en-US" sz="3600" dirty="0" err="1" smtClean="0">
                <a:latin typeface="Arial"/>
                <a:ea typeface="Arial"/>
                <a:cs typeface="Arial"/>
                <a:sym typeface="Arial"/>
              </a:rPr>
              <a:t>chye</a:t>
            </a:r>
            <a:r>
              <a:rPr lang="en-US" sz="3600" dirty="0" smtClean="0">
                <a:latin typeface="Arial"/>
                <a:ea typeface="Arial"/>
                <a:cs typeface="Arial"/>
                <a:sym typeface="Arial"/>
              </a:rPr>
              <a:t> </a:t>
            </a:r>
            <a:r>
              <a:rPr lang="en-US" sz="3600" dirty="0" err="1" smtClean="0">
                <a:latin typeface="Arial"/>
                <a:ea typeface="Arial"/>
                <a:cs typeface="Arial"/>
                <a:sym typeface="Arial"/>
              </a:rPr>
              <a:t>na</a:t>
            </a:r>
            <a:r>
              <a:rPr lang="en-US" sz="3600" dirty="0" smtClean="0">
                <a:latin typeface="Arial"/>
                <a:ea typeface="Arial"/>
                <a:cs typeface="Arial"/>
                <a:sym typeface="Arial"/>
              </a:rPr>
              <a:t> </a:t>
            </a:r>
            <a:r>
              <a:rPr lang="en-US" sz="3600" dirty="0" err="1" smtClean="0">
                <a:latin typeface="Arial"/>
                <a:ea typeface="Arial"/>
                <a:cs typeface="Arial"/>
                <a:sym typeface="Arial"/>
              </a:rPr>
              <a:t>ahkyak</a:t>
            </a:r>
            <a:r>
              <a:rPr lang="en-US" sz="3600" dirty="0" smtClean="0">
                <a:latin typeface="Arial"/>
                <a:ea typeface="Arial"/>
                <a:cs typeface="Arial"/>
                <a:sym typeface="Arial"/>
              </a:rPr>
              <a:t> </a:t>
            </a:r>
            <a:r>
              <a:rPr lang="en-US" sz="3600" dirty="0" err="1" smtClean="0">
                <a:latin typeface="Arial"/>
                <a:ea typeface="Arial"/>
                <a:cs typeface="Arial"/>
                <a:sym typeface="Arial"/>
              </a:rPr>
              <a:t>ai</a:t>
            </a:r>
            <a:r>
              <a:rPr lang="en-US" sz="3600" dirty="0" smtClean="0">
                <a:latin typeface="Arial"/>
                <a:ea typeface="Arial"/>
                <a:cs typeface="Arial"/>
                <a:sym typeface="Arial"/>
              </a:rPr>
              <a:t>.</a:t>
            </a:r>
            <a:endParaRPr sz="3600" dirty="0">
              <a:latin typeface="Arial"/>
              <a:ea typeface="Arial"/>
              <a:cs typeface="Arial"/>
              <a:sym typeface="Arial"/>
            </a:endParaRPr>
          </a:p>
        </p:txBody>
      </p:sp>
      <p:pic>
        <p:nvPicPr>
          <p:cNvPr id="421" name="Google Shape;421;p68" descr="A picture containing drawing&#10;&#10;Description automatically generated"/>
          <p:cNvPicPr preferRelativeResize="0"/>
          <p:nvPr/>
        </p:nvPicPr>
        <p:blipFill rotWithShape="1">
          <a:blip r:embed="rId3">
            <a:alphaModFix/>
          </a:blip>
          <a:srcRect l="17943" r="17360"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422" name="Google Shape;422;p68" descr="A person wearing a hat&#10;&#10;Description automatically generated with low confidence"/>
          <p:cNvPicPr preferRelativeResize="0"/>
          <p:nvPr/>
        </p:nvPicPr>
        <p:blipFill rotWithShape="1">
          <a:blip r:embed="rId4">
            <a:alphaModFix/>
          </a:blip>
          <a:srcRect/>
          <a:stretch/>
        </p:blipFill>
        <p:spPr>
          <a:xfrm>
            <a:off x="6096000" y="2872899"/>
            <a:ext cx="1998841" cy="2831123"/>
          </a:xfrm>
          <a:prstGeom prst="rect">
            <a:avLst/>
          </a:prstGeom>
          <a:noFill/>
          <a:ln>
            <a:noFill/>
          </a:ln>
        </p:spPr>
      </p:pic>
      <p:sp>
        <p:nvSpPr>
          <p:cNvPr id="423" name="Google Shape;423;p68"/>
          <p:cNvSpPr txBox="1"/>
          <p:nvPr/>
        </p:nvSpPr>
        <p:spPr>
          <a:xfrm>
            <a:off x="231367" y="1919970"/>
            <a:ext cx="5055670" cy="4663710"/>
          </a:xfrm>
          <a:prstGeom prst="rect">
            <a:avLst/>
          </a:prstGeom>
          <a:solidFill>
            <a:schemeClr val="lt1"/>
          </a:solidFill>
          <a:ln>
            <a:noFill/>
          </a:ln>
        </p:spPr>
        <p:txBody>
          <a:bodyPr spcFirstLastPara="1" wrap="square" lIns="91425" tIns="45700" rIns="91425" bIns="45700" anchor="t" anchorCtr="0">
            <a:normAutofit fontScale="70000" lnSpcReduction="20000"/>
          </a:bodyPr>
          <a:lstStyle/>
          <a:p>
            <a:pPr marL="342900" marR="0" lvl="0" indent="-228600" algn="l" rtl="0">
              <a:lnSpc>
                <a:spcPct val="170000"/>
              </a:lnSpc>
              <a:spcBef>
                <a:spcPts val="0"/>
              </a:spcBef>
              <a:spcAft>
                <a:spcPts val="0"/>
              </a:spcAft>
              <a:buClr>
                <a:schemeClr val="dk1"/>
              </a:buClr>
              <a:buSzPct val="100000"/>
              <a:buFont typeface="Arial"/>
              <a:buChar char="•"/>
            </a:pPr>
            <a:r>
              <a:rPr lang="en-US" sz="2800" b="0" i="0" u="none" strike="noStrike" cap="none" dirty="0" err="1" smtClean="0">
                <a:solidFill>
                  <a:schemeClr val="dk1"/>
                </a:solidFill>
                <a:latin typeface="Arial"/>
                <a:ea typeface="Arial"/>
                <a:cs typeface="Arial"/>
                <a:sym typeface="Arial"/>
              </a:rPr>
              <a:t>Tinang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gadai</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rai</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hpa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rai</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ngu</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hpe</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hkung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ga</a:t>
            </a:r>
            <a:r>
              <a:rPr lang="en-US" sz="2800" b="0" i="0" u="none" strike="noStrike" cap="none" dirty="0" smtClean="0">
                <a:solidFill>
                  <a:schemeClr val="dk1"/>
                </a:solidFill>
                <a:latin typeface="Arial"/>
                <a:ea typeface="Arial"/>
                <a:cs typeface="Arial"/>
                <a:sym typeface="Arial"/>
              </a:rPr>
              <a:t> let </a:t>
            </a:r>
            <a:r>
              <a:rPr lang="en-US" sz="2800" b="0" i="0" u="none" strike="noStrike" cap="none" dirty="0" err="1" smtClean="0">
                <a:solidFill>
                  <a:schemeClr val="dk1"/>
                </a:solidFill>
                <a:latin typeface="Arial"/>
                <a:ea typeface="Arial"/>
                <a:cs typeface="Arial"/>
                <a:sym typeface="Arial"/>
              </a:rPr>
              <a:t>danleng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hkra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shachyen</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shaga</a:t>
            </a:r>
            <a:r>
              <a:rPr lang="en-US" sz="2800" b="0" i="0" u="none" strike="noStrike" cap="none" dirty="0" smtClean="0">
                <a:solidFill>
                  <a:schemeClr val="dk1"/>
                </a:solidFill>
                <a:latin typeface="Arial"/>
                <a:ea typeface="Arial"/>
                <a:cs typeface="Arial"/>
                <a:sym typeface="Arial"/>
              </a:rPr>
              <a:t> u ( </a:t>
            </a:r>
            <a:r>
              <a:rPr lang="en-US" sz="2800" b="0" i="0" u="none" strike="noStrike" cap="none" dirty="0" err="1" smtClean="0">
                <a:solidFill>
                  <a:schemeClr val="dk1"/>
                </a:solidFill>
                <a:latin typeface="Arial"/>
                <a:ea typeface="Arial"/>
                <a:cs typeface="Arial"/>
                <a:sym typeface="Arial"/>
              </a:rPr>
              <a:t>mying</a:t>
            </a:r>
            <a:r>
              <a:rPr lang="en-US" sz="2800" dirty="0">
                <a:solidFill>
                  <a:schemeClr val="dk1"/>
                </a:solidFill>
              </a:rPr>
              <a:t>,</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lawm</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galaw</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nga</a:t>
            </a:r>
            <a:r>
              <a:rPr lang="en-US" sz="2800" b="0" i="0" u="none" strike="noStrike" cap="none" dirty="0" smtClean="0">
                <a:solidFill>
                  <a:schemeClr val="dk1"/>
                </a:solidFill>
                <a:latin typeface="Arial"/>
                <a:ea typeface="Arial"/>
                <a:cs typeface="Arial"/>
                <a:sym typeface="Arial"/>
              </a:rPr>
              <a:t> ai </a:t>
            </a:r>
            <a:r>
              <a:rPr lang="en-US" sz="2800" b="0" i="0" u="none" strike="noStrike" cap="none" dirty="0" err="1" smtClean="0">
                <a:solidFill>
                  <a:schemeClr val="dk1"/>
                </a:solidFill>
                <a:latin typeface="Arial"/>
                <a:ea typeface="Arial"/>
                <a:cs typeface="Arial"/>
                <a:sym typeface="Arial"/>
              </a:rPr>
              <a:t>dawsang</a:t>
            </a:r>
            <a:r>
              <a:rPr lang="en-US" sz="2800" b="0" i="0" u="none" strike="noStrike" cap="none" dirty="0" smtClean="0">
                <a:solidFill>
                  <a:schemeClr val="dk1"/>
                </a:solidFill>
                <a:latin typeface="Arial"/>
                <a:ea typeface="Arial"/>
                <a:cs typeface="Arial"/>
                <a:sym typeface="Arial"/>
              </a:rPr>
              <a:t> </a:t>
            </a:r>
            <a:r>
              <a:rPr lang="en-US" sz="2800" dirty="0" err="1" smtClean="0">
                <a:solidFill>
                  <a:schemeClr val="dk1"/>
                </a:solidFill>
              </a:rPr>
              <a:t>hte</a:t>
            </a:r>
            <a:r>
              <a:rPr lang="en-US" sz="2800" dirty="0" smtClean="0">
                <a:solidFill>
                  <a:schemeClr val="dk1"/>
                </a:solidFill>
              </a:rPr>
              <a:t> </a:t>
            </a:r>
            <a:r>
              <a:rPr lang="en-US" sz="2800" dirty="0" err="1" smtClean="0">
                <a:solidFill>
                  <a:schemeClr val="dk1"/>
                </a:solidFill>
              </a:rPr>
              <a:t>t</a:t>
            </a:r>
            <a:r>
              <a:rPr lang="en-US" sz="2800" b="0" i="0" u="none" strike="noStrike" cap="none" dirty="0" err="1" smtClean="0">
                <a:solidFill>
                  <a:schemeClr val="dk1"/>
                </a:solidFill>
                <a:latin typeface="Arial"/>
                <a:ea typeface="Arial"/>
                <a:cs typeface="Arial"/>
                <a:sym typeface="Arial"/>
              </a:rPr>
              <a:t>inang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gaw</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ndai</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shara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hta</a:t>
            </a:r>
            <a:r>
              <a:rPr lang="en-US" sz="2800" b="0" i="0" u="none" strike="noStrike" cap="none" dirty="0" smtClean="0">
                <a:solidFill>
                  <a:schemeClr val="dk1"/>
                </a:solidFill>
                <a:latin typeface="Arial"/>
                <a:ea typeface="Arial"/>
                <a:cs typeface="Arial"/>
                <a:sym typeface="Arial"/>
              </a:rPr>
              <a:t> </a:t>
            </a:r>
            <a:r>
              <a:rPr lang="en-US" sz="2800" dirty="0" smtClean="0">
                <a:solidFill>
                  <a:schemeClr val="dk1"/>
                </a:solidFill>
              </a:rPr>
              <a:t> </a:t>
            </a:r>
            <a:r>
              <a:rPr lang="en-US" sz="2800" dirty="0" err="1" smtClean="0">
                <a:solidFill>
                  <a:schemeClr val="dk1"/>
                </a:solidFill>
              </a:rPr>
              <a:t>garum</a:t>
            </a:r>
            <a:r>
              <a:rPr lang="en-US" sz="2800" dirty="0" smtClean="0">
                <a:solidFill>
                  <a:schemeClr val="dk1"/>
                </a:solidFill>
              </a:rPr>
              <a:t> </a:t>
            </a:r>
            <a:r>
              <a:rPr lang="en-US" sz="2800" dirty="0" err="1" smtClean="0">
                <a:solidFill>
                  <a:schemeClr val="dk1"/>
                </a:solidFill>
              </a:rPr>
              <a:t>shingtau</a:t>
            </a:r>
            <a:r>
              <a:rPr lang="en-US" sz="2800" dirty="0" smtClean="0">
                <a:solidFill>
                  <a:schemeClr val="dk1"/>
                </a:solidFill>
              </a:rPr>
              <a:t> </a:t>
            </a:r>
            <a:r>
              <a:rPr lang="en-US" sz="2800" dirty="0" err="1" smtClean="0">
                <a:solidFill>
                  <a:schemeClr val="dk1"/>
                </a:solidFill>
              </a:rPr>
              <a:t>ya</a:t>
            </a:r>
            <a:r>
              <a:rPr lang="en-US" sz="2800" dirty="0" smtClean="0">
                <a:solidFill>
                  <a:schemeClr val="dk1"/>
                </a:solidFill>
              </a:rPr>
              <a:t> </a:t>
            </a:r>
            <a:r>
              <a:rPr lang="en-US" sz="2800" dirty="0" err="1" smtClean="0">
                <a:solidFill>
                  <a:schemeClr val="dk1"/>
                </a:solidFill>
              </a:rPr>
              <a:t>na</a:t>
            </a:r>
            <a:r>
              <a:rPr lang="en-US" sz="2800" dirty="0" smtClean="0">
                <a:solidFill>
                  <a:schemeClr val="dk1"/>
                </a:solidFill>
              </a:rPr>
              <a:t> </a:t>
            </a:r>
            <a:r>
              <a:rPr lang="en-US" sz="2800" dirty="0" err="1" smtClean="0">
                <a:solidFill>
                  <a:schemeClr val="dk1"/>
                </a:solidFill>
              </a:rPr>
              <a:t>matu</a:t>
            </a:r>
            <a:r>
              <a:rPr lang="en-US" sz="2800" dirty="0" smtClean="0">
                <a:solidFill>
                  <a:schemeClr val="dk1"/>
                </a:solidFill>
              </a:rPr>
              <a:t> </a:t>
            </a:r>
            <a:r>
              <a:rPr lang="en-US" sz="2800" dirty="0" err="1" smtClean="0">
                <a:solidFill>
                  <a:schemeClr val="dk1"/>
                </a:solidFill>
              </a:rPr>
              <a:t>nga</a:t>
            </a:r>
            <a:r>
              <a:rPr lang="en-US" sz="2800" dirty="0" smtClean="0">
                <a:solidFill>
                  <a:schemeClr val="dk1"/>
                </a:solidFill>
              </a:rPr>
              <a:t> </a:t>
            </a:r>
            <a:r>
              <a:rPr lang="en-US" sz="2800" dirty="0" err="1" smtClean="0">
                <a:solidFill>
                  <a:schemeClr val="dk1"/>
                </a:solidFill>
              </a:rPr>
              <a:t>nga</a:t>
            </a:r>
            <a:r>
              <a:rPr lang="en-US" sz="2800" dirty="0" smtClean="0">
                <a:solidFill>
                  <a:schemeClr val="dk1"/>
                </a:solidFill>
              </a:rPr>
              <a:t> ai lam </a:t>
            </a:r>
            <a:r>
              <a:rPr lang="en-US" sz="2800" dirty="0">
                <a:solidFill>
                  <a:schemeClr val="dk1"/>
                </a:solidFill>
              </a:rPr>
              <a:t>)</a:t>
            </a:r>
            <a:r>
              <a:rPr lang="en-US" sz="2800" b="0" i="0" u="none" strike="noStrike" cap="none" dirty="0">
                <a:solidFill>
                  <a:schemeClr val="dk1"/>
                </a:solidFill>
                <a:latin typeface="Arial"/>
                <a:ea typeface="Arial"/>
                <a:cs typeface="Arial"/>
                <a:sym typeface="Arial"/>
              </a:rPr>
              <a:t> </a:t>
            </a:r>
            <a:endParaRPr sz="2800" b="0" i="0" u="none" strike="noStrike" cap="none" dirty="0">
              <a:solidFill>
                <a:schemeClr val="dk1"/>
              </a:solidFill>
              <a:latin typeface="Arial"/>
              <a:ea typeface="Arial"/>
              <a:cs typeface="Arial"/>
              <a:sym typeface="Arial"/>
            </a:endParaRPr>
          </a:p>
          <a:p>
            <a:pPr marL="342900" marR="0" lvl="0" indent="-228600" algn="l" rtl="0">
              <a:lnSpc>
                <a:spcPct val="170000"/>
              </a:lnSpc>
              <a:spcBef>
                <a:spcPts val="0"/>
              </a:spcBef>
              <a:spcAft>
                <a:spcPts val="0"/>
              </a:spcAft>
              <a:buClr>
                <a:schemeClr val="dk1"/>
              </a:buClr>
              <a:buSzPct val="100000"/>
              <a:buFont typeface="Arial"/>
              <a:buChar char="•"/>
            </a:pPr>
            <a:r>
              <a:rPr lang="en-US" sz="2800" b="0" i="0" u="none" strike="noStrike" cap="none" dirty="0" err="1" smtClean="0">
                <a:solidFill>
                  <a:schemeClr val="dk1"/>
                </a:solidFill>
                <a:latin typeface="Arial"/>
                <a:ea typeface="Arial"/>
                <a:cs typeface="Arial"/>
                <a:sym typeface="Arial"/>
              </a:rPr>
              <a:t>Shanhte</a:t>
            </a:r>
            <a:r>
              <a:rPr lang="en-US" sz="2800" b="0" i="0" u="none" strike="noStrike" cap="none" dirty="0" smtClean="0">
                <a:solidFill>
                  <a:schemeClr val="dk1"/>
                </a:solidFill>
                <a:latin typeface="Arial"/>
                <a:ea typeface="Arial"/>
                <a:cs typeface="Arial"/>
                <a:sym typeface="Arial"/>
              </a:rPr>
              <a:t> a </a:t>
            </a:r>
            <a:r>
              <a:rPr lang="en-US" sz="2800" b="0" i="0" u="none" strike="noStrike" cap="none" dirty="0" err="1" smtClean="0">
                <a:solidFill>
                  <a:schemeClr val="dk1"/>
                </a:solidFill>
                <a:latin typeface="Arial"/>
                <a:ea typeface="Arial"/>
                <a:cs typeface="Arial"/>
                <a:sym typeface="Arial"/>
              </a:rPr>
              <a:t>mying</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hpe</a:t>
            </a:r>
            <a:r>
              <a:rPr lang="en-US" sz="2800" b="0" i="0" u="none" strike="noStrike" cap="none" dirty="0" smtClean="0">
                <a:solidFill>
                  <a:schemeClr val="dk1"/>
                </a:solidFill>
                <a:latin typeface="Arial"/>
                <a:ea typeface="Arial"/>
                <a:cs typeface="Arial"/>
                <a:sym typeface="Arial"/>
              </a:rPr>
              <a:t> san u. </a:t>
            </a:r>
            <a:r>
              <a:rPr lang="en-US" sz="2800" b="0" i="0" u="none" strike="noStrike" cap="none" dirty="0" err="1" smtClean="0">
                <a:solidFill>
                  <a:schemeClr val="dk1"/>
                </a:solidFill>
                <a:latin typeface="Arial"/>
                <a:ea typeface="Arial"/>
                <a:cs typeface="Arial"/>
                <a:sym typeface="Arial"/>
              </a:rPr>
              <a:t>Rai</a:t>
            </a:r>
            <a:r>
              <a:rPr lang="en-US" sz="2800" b="0" i="0" u="none" strike="noStrike" cap="none" dirty="0" smtClean="0">
                <a:solidFill>
                  <a:schemeClr val="dk1"/>
                </a:solidFill>
                <a:latin typeface="Arial"/>
                <a:ea typeface="Arial"/>
                <a:cs typeface="Arial"/>
                <a:sym typeface="Arial"/>
              </a:rPr>
              <a:t> yang she </a:t>
            </a:r>
            <a:r>
              <a:rPr lang="en-US" sz="2800" b="0" i="0" u="none" strike="noStrike" cap="none" dirty="0" err="1" smtClean="0">
                <a:solidFill>
                  <a:schemeClr val="dk1"/>
                </a:solidFill>
                <a:latin typeface="Arial"/>
                <a:ea typeface="Arial"/>
                <a:cs typeface="Arial"/>
                <a:sym typeface="Arial"/>
              </a:rPr>
              <a:t>shanhte</a:t>
            </a:r>
            <a:r>
              <a:rPr lang="en-US" sz="2800" b="0" i="0" u="none" strike="noStrike" cap="none" dirty="0" smtClean="0">
                <a:solidFill>
                  <a:schemeClr val="dk1"/>
                </a:solidFill>
                <a:latin typeface="Arial"/>
                <a:ea typeface="Arial"/>
                <a:cs typeface="Arial"/>
                <a:sym typeface="Arial"/>
              </a:rPr>
              <a:t> a </a:t>
            </a:r>
            <a:r>
              <a:rPr lang="en-US" sz="2800" b="0" i="0" u="none" strike="noStrike" cap="none" dirty="0" err="1" smtClean="0">
                <a:solidFill>
                  <a:schemeClr val="dk1"/>
                </a:solidFill>
                <a:latin typeface="Arial"/>
                <a:ea typeface="Arial"/>
                <a:cs typeface="Arial"/>
                <a:sym typeface="Arial"/>
              </a:rPr>
              <a:t>mying</a:t>
            </a:r>
            <a:r>
              <a:rPr lang="en-US" sz="2800" b="0" i="0" u="none" strike="noStrike" cap="none" dirty="0" smtClean="0">
                <a:solidFill>
                  <a:schemeClr val="dk1"/>
                </a:solidFill>
                <a:latin typeface="Arial"/>
                <a:ea typeface="Arial"/>
                <a:cs typeface="Arial"/>
                <a:sym typeface="Arial"/>
              </a:rPr>
              <a:t> </a:t>
            </a:r>
            <a:r>
              <a:rPr lang="en-US" sz="2800" dirty="0" err="1" smtClean="0">
                <a:solidFill>
                  <a:schemeClr val="dk1"/>
                </a:solidFill>
              </a:rPr>
              <a:t>ht</a:t>
            </a:r>
            <a:r>
              <a:rPr lang="en-US" sz="2800" b="0" i="0" u="none" strike="noStrike" cap="none" dirty="0" err="1" smtClean="0">
                <a:solidFill>
                  <a:schemeClr val="dk1"/>
                </a:solidFill>
                <a:latin typeface="Arial"/>
                <a:ea typeface="Arial"/>
                <a:cs typeface="Arial"/>
                <a:sym typeface="Arial"/>
              </a:rPr>
              <a:t>e</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shan</a:t>
            </a:r>
            <a:r>
              <a:rPr lang="en-US" sz="2800" dirty="0" err="1" smtClean="0">
                <a:solidFill>
                  <a:schemeClr val="dk1"/>
                </a:solidFill>
              </a:rPr>
              <a:t>hte</a:t>
            </a:r>
            <a:r>
              <a:rPr lang="en-US" sz="2800" dirty="0" smtClean="0">
                <a:solidFill>
                  <a:schemeClr val="dk1"/>
                </a:solidFill>
              </a:rPr>
              <a:t> </a:t>
            </a:r>
            <a:r>
              <a:rPr lang="en-US" sz="2800" dirty="0" err="1" smtClean="0">
                <a:solidFill>
                  <a:schemeClr val="dk1"/>
                </a:solidFill>
              </a:rPr>
              <a:t>hpe</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tsun</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shaga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lu</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rai</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nga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ai</a:t>
            </a:r>
            <a:r>
              <a:rPr lang="en-US" sz="2800" b="0" i="0" u="none" strike="noStrike" cap="none" dirty="0" smtClean="0">
                <a:solidFill>
                  <a:schemeClr val="dk1"/>
                </a:solidFill>
                <a:latin typeface="Arial"/>
                <a:ea typeface="Arial"/>
                <a:cs typeface="Arial"/>
                <a:sym typeface="Arial"/>
              </a:rPr>
              <a:t>.</a:t>
            </a:r>
          </a:p>
          <a:p>
            <a:pPr marL="114300" marR="0" lvl="0" algn="l" rtl="0">
              <a:lnSpc>
                <a:spcPct val="170000"/>
              </a:lnSpc>
              <a:spcBef>
                <a:spcPts val="0"/>
              </a:spcBef>
              <a:spcAft>
                <a:spcPts val="0"/>
              </a:spcAft>
              <a:buClr>
                <a:schemeClr val="dk1"/>
              </a:buClr>
              <a:buSzPct val="100000"/>
            </a:pP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4"/>
          <p:cNvSpPr txBox="1">
            <a:spLocks noGrp="1"/>
          </p:cNvSpPr>
          <p:nvPr>
            <p:ph type="ctrTitle"/>
          </p:nvPr>
        </p:nvSpPr>
        <p:spPr>
          <a:xfrm>
            <a:off x="512837" y="623338"/>
            <a:ext cx="5522976" cy="80848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229166"/>
              <a:buNone/>
            </a:pPr>
            <a:r>
              <a:rPr lang="en-US" sz="3200" dirty="0" smtClean="0">
                <a:latin typeface="Arial"/>
                <a:ea typeface="Arial"/>
                <a:cs typeface="Arial"/>
                <a:sym typeface="Arial"/>
              </a:rPr>
              <a:t>3. </a:t>
            </a:r>
            <a:r>
              <a:rPr lang="en-US" sz="3200" dirty="0" err="1" smtClean="0">
                <a:latin typeface="Arial"/>
                <a:ea typeface="Arial"/>
                <a:cs typeface="Arial"/>
                <a:sym typeface="Arial"/>
              </a:rPr>
              <a:t>Sim</a:t>
            </a:r>
            <a:r>
              <a:rPr lang="en-US" sz="3200" dirty="0" smtClean="0">
                <a:latin typeface="Arial"/>
                <a:ea typeface="Arial"/>
                <a:cs typeface="Arial"/>
                <a:sym typeface="Arial"/>
              </a:rPr>
              <a:t> </a:t>
            </a:r>
            <a:r>
              <a:rPr lang="en-US" sz="3200" dirty="0" err="1" smtClean="0">
                <a:latin typeface="Arial"/>
                <a:ea typeface="Arial"/>
                <a:cs typeface="Arial"/>
                <a:sym typeface="Arial"/>
              </a:rPr>
              <a:t>sa</a:t>
            </a:r>
            <a:r>
              <a:rPr lang="en-US" sz="3200" dirty="0" smtClean="0">
                <a:latin typeface="Arial"/>
                <a:ea typeface="Arial"/>
                <a:cs typeface="Arial"/>
                <a:sym typeface="Arial"/>
              </a:rPr>
              <a:t> lam </a:t>
            </a:r>
            <a:r>
              <a:rPr lang="en-US" sz="3200" dirty="0" err="1" smtClean="0">
                <a:latin typeface="Arial"/>
                <a:ea typeface="Arial"/>
                <a:cs typeface="Arial"/>
                <a:sym typeface="Arial"/>
              </a:rPr>
              <a:t>nga</a:t>
            </a:r>
            <a:r>
              <a:rPr lang="en-US" sz="3200" dirty="0" smtClean="0">
                <a:latin typeface="Arial"/>
                <a:ea typeface="Arial"/>
                <a:cs typeface="Arial"/>
                <a:sym typeface="Arial"/>
              </a:rPr>
              <a:t> u.</a:t>
            </a:r>
            <a:r>
              <a:rPr lang="en-US" sz="3200" dirty="0">
                <a:latin typeface="Arial"/>
                <a:ea typeface="Arial"/>
                <a:cs typeface="Arial"/>
                <a:sym typeface="Arial"/>
              </a:rPr>
              <a:t/>
            </a:r>
            <a:br>
              <a:rPr lang="en-US" sz="3200" dirty="0">
                <a:latin typeface="Arial"/>
                <a:ea typeface="Arial"/>
                <a:cs typeface="Arial"/>
                <a:sym typeface="Arial"/>
              </a:rPr>
            </a:br>
            <a:endParaRPr sz="3200" dirty="0">
              <a:latin typeface="Arial"/>
              <a:ea typeface="Arial"/>
              <a:cs typeface="Arial"/>
              <a:sym typeface="Arial"/>
            </a:endParaRPr>
          </a:p>
        </p:txBody>
      </p:sp>
      <p:sp>
        <p:nvSpPr>
          <p:cNvPr id="430" name="Google Shape;430;p44"/>
          <p:cNvSpPr txBox="1">
            <a:spLocks noGrp="1"/>
          </p:cNvSpPr>
          <p:nvPr>
            <p:ph type="subTitle" idx="1"/>
          </p:nvPr>
        </p:nvSpPr>
        <p:spPr>
          <a:xfrm>
            <a:off x="512837" y="2190147"/>
            <a:ext cx="4798865" cy="169910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0000"/>
              </a:lnSpc>
              <a:spcBef>
                <a:spcPts val="0"/>
              </a:spcBef>
              <a:spcAft>
                <a:spcPts val="0"/>
              </a:spcAft>
              <a:buSzPts val="2800"/>
              <a:buNone/>
            </a:pPr>
            <a:r>
              <a:rPr lang="en-US" dirty="0" err="1" smtClean="0">
                <a:latin typeface="Arial"/>
                <a:ea typeface="Arial"/>
                <a:cs typeface="Arial"/>
                <a:sym typeface="Arial"/>
              </a:rPr>
              <a:t>Maga</a:t>
            </a:r>
            <a:r>
              <a:rPr lang="en-US" dirty="0" smtClean="0">
                <a:latin typeface="Arial"/>
                <a:ea typeface="Arial"/>
                <a:cs typeface="Arial"/>
                <a:sym typeface="Arial"/>
              </a:rPr>
              <a:t> mi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marawn</a:t>
            </a:r>
            <a:r>
              <a:rPr lang="en-US" dirty="0" smtClean="0">
                <a:latin typeface="Arial"/>
                <a:ea typeface="Arial"/>
                <a:cs typeface="Arial"/>
                <a:sym typeface="Arial"/>
              </a:rPr>
              <a:t> </a:t>
            </a:r>
            <a:r>
              <a:rPr lang="en-US" dirty="0" err="1" smtClean="0">
                <a:latin typeface="Arial"/>
                <a:ea typeface="Arial"/>
                <a:cs typeface="Arial"/>
                <a:sym typeface="Arial"/>
              </a:rPr>
              <a:t>jahtau</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shr</a:t>
            </a:r>
            <a:r>
              <a:rPr lang="en-US" dirty="0" smtClean="0">
                <a:latin typeface="Arial"/>
                <a:ea typeface="Arial"/>
                <a:cs typeface="Arial"/>
                <a:sym typeface="Arial"/>
              </a:rPr>
              <a:t>) rim </a:t>
            </a:r>
            <a:r>
              <a:rPr lang="en-US" dirty="0" err="1" smtClean="0">
                <a:latin typeface="Arial"/>
                <a:ea typeface="Arial"/>
                <a:cs typeface="Arial"/>
                <a:sym typeface="Arial"/>
              </a:rPr>
              <a:t>rawng</a:t>
            </a:r>
            <a:r>
              <a:rPr lang="en-US" dirty="0" smtClean="0">
                <a:latin typeface="Arial"/>
                <a:ea typeface="Arial"/>
                <a:cs typeface="Arial"/>
                <a:sym typeface="Arial"/>
              </a:rPr>
              <a:t> da </a:t>
            </a:r>
            <a:r>
              <a:rPr lang="en-US" dirty="0" err="1" smtClean="0">
                <a:latin typeface="Arial"/>
                <a:ea typeface="Arial"/>
                <a:cs typeface="Arial"/>
                <a:sym typeface="Arial"/>
              </a:rPr>
              <a:t>ai</a:t>
            </a:r>
            <a:r>
              <a:rPr lang="en-US" dirty="0" smtClean="0">
                <a:latin typeface="Arial"/>
                <a:ea typeface="Arial"/>
                <a:cs typeface="Arial"/>
                <a:sym typeface="Arial"/>
              </a:rPr>
              <a:t> lam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galaw</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a:t>
            </a:r>
            <a:endParaRPr dirty="0">
              <a:latin typeface="Arial"/>
              <a:ea typeface="Arial"/>
              <a:cs typeface="Arial"/>
              <a:sym typeface="Arial"/>
            </a:endParaRPr>
          </a:p>
        </p:txBody>
      </p:sp>
      <p:pic>
        <p:nvPicPr>
          <p:cNvPr id="431" name="Google Shape;431;p44" descr="A close up of a logo&#10;&#10;Description automatically generated"/>
          <p:cNvPicPr preferRelativeResize="0"/>
          <p:nvPr/>
        </p:nvPicPr>
        <p:blipFill rotWithShape="1">
          <a:blip r:embed="rId3">
            <a:alphaModFix/>
          </a:blip>
          <a:srcRect l="35053" r="1"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33" name="Google Shape;433;p44"/>
          <p:cNvSpPr txBox="1"/>
          <p:nvPr/>
        </p:nvSpPr>
        <p:spPr>
          <a:xfrm>
            <a:off x="512837" y="3674522"/>
            <a:ext cx="5211307" cy="3037174"/>
          </a:xfrm>
          <a:prstGeom prst="rect">
            <a:avLst/>
          </a:prstGeom>
          <a:solidFill>
            <a:schemeClr val="lt1"/>
          </a:solidFill>
          <a:ln>
            <a:noFill/>
          </a:ln>
        </p:spPr>
        <p:txBody>
          <a:bodyPr spcFirstLastPara="1" wrap="square" lIns="91425" tIns="45700" rIns="91425" bIns="45700" anchor="t" anchorCtr="0">
            <a:normAutofit/>
          </a:bodyPr>
          <a:lstStyle/>
          <a:p>
            <a:pPr marL="0" marR="0" lvl="0" indent="0" algn="l" rtl="0">
              <a:lnSpc>
                <a:spcPct val="15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5"/>
          <p:cNvSpPr txBox="1">
            <a:spLocks noGrp="1"/>
          </p:cNvSpPr>
          <p:nvPr>
            <p:ph type="ctrTitle"/>
          </p:nvPr>
        </p:nvSpPr>
        <p:spPr>
          <a:xfrm>
            <a:off x="4771773" y="1002463"/>
            <a:ext cx="6497910" cy="78638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7200"/>
              <a:buNone/>
            </a:pPr>
            <a:r>
              <a:rPr lang="en-US" sz="5400" dirty="0" smtClean="0">
                <a:latin typeface="Arial"/>
                <a:ea typeface="Arial"/>
                <a:cs typeface="Arial"/>
                <a:sym typeface="Arial"/>
              </a:rPr>
              <a:t>4. </a:t>
            </a:r>
            <a:r>
              <a:rPr lang="en-US" sz="5400" dirty="0" err="1" smtClean="0">
                <a:latin typeface="Arial"/>
                <a:ea typeface="Arial"/>
                <a:cs typeface="Arial"/>
                <a:sym typeface="Arial"/>
              </a:rPr>
              <a:t>Madat</a:t>
            </a:r>
            <a:r>
              <a:rPr lang="en-US" sz="5400" dirty="0" smtClean="0">
                <a:latin typeface="Arial"/>
                <a:ea typeface="Arial"/>
                <a:cs typeface="Arial"/>
                <a:sym typeface="Arial"/>
              </a:rPr>
              <a:t> u.</a:t>
            </a:r>
            <a:endParaRPr dirty="0"/>
          </a:p>
        </p:txBody>
      </p:sp>
      <p:sp>
        <p:nvSpPr>
          <p:cNvPr id="440" name="Google Shape;440;p45"/>
          <p:cNvSpPr txBox="1">
            <a:spLocks noGrp="1"/>
          </p:cNvSpPr>
          <p:nvPr>
            <p:ph type="subTitle" idx="1"/>
          </p:nvPr>
        </p:nvSpPr>
        <p:spPr>
          <a:xfrm>
            <a:off x="4640748" y="2419807"/>
            <a:ext cx="7551251" cy="2205618"/>
          </a:xfrm>
          <a:prstGeom prst="rect">
            <a:avLst/>
          </a:prstGeom>
          <a:noFill/>
          <a:ln>
            <a:noFill/>
          </a:ln>
        </p:spPr>
        <p:txBody>
          <a:bodyPr spcFirstLastPara="1" wrap="square" lIns="91425" tIns="45700" rIns="91425" bIns="45700" anchor="t" anchorCtr="0">
            <a:normAutofit fontScale="62500" lnSpcReduction="20000"/>
          </a:bodyPr>
          <a:lstStyle/>
          <a:p>
            <a:pPr marL="457200" lvl="0" indent="-228600" algn="l" rtl="0">
              <a:lnSpc>
                <a:spcPct val="150000"/>
              </a:lnSpc>
              <a:spcBef>
                <a:spcPts val="0"/>
              </a:spcBef>
              <a:spcAft>
                <a:spcPts val="0"/>
              </a:spcAft>
              <a:buSzPct val="117647"/>
              <a:buFont typeface="Arial"/>
              <a:buChar char="•"/>
            </a:pPr>
            <a:r>
              <a:rPr lang="en-US" dirty="0" err="1" smtClean="0">
                <a:latin typeface="Arial"/>
                <a:ea typeface="Arial"/>
                <a:cs typeface="Arial"/>
                <a:sym typeface="Arial"/>
              </a:rPr>
              <a:t>Tinang</a:t>
            </a:r>
            <a:r>
              <a:rPr lang="en-US" dirty="0" smtClean="0">
                <a:latin typeface="Arial"/>
                <a:ea typeface="Arial"/>
                <a:cs typeface="Arial"/>
                <a:sym typeface="Arial"/>
              </a:rPr>
              <a:t> a kung </a:t>
            </a:r>
            <a:r>
              <a:rPr lang="en-US" dirty="0" err="1" smtClean="0">
                <a:latin typeface="Arial"/>
                <a:ea typeface="Arial"/>
                <a:cs typeface="Arial"/>
                <a:sym typeface="Arial"/>
              </a:rPr>
              <a:t>kyang</a:t>
            </a:r>
            <a:r>
              <a:rPr lang="en-US" dirty="0" smtClean="0">
                <a:latin typeface="Arial"/>
                <a:ea typeface="Arial"/>
                <a:cs typeface="Arial"/>
                <a:sym typeface="Arial"/>
              </a:rPr>
              <a:t> </a:t>
            </a:r>
            <a:r>
              <a:rPr lang="en-US" dirty="0" err="1" smtClean="0">
                <a:latin typeface="Arial"/>
                <a:ea typeface="Arial"/>
                <a:cs typeface="Arial"/>
                <a:sym typeface="Arial"/>
              </a:rPr>
              <a:t>ai</a:t>
            </a:r>
            <a:r>
              <a:rPr lang="en-US" dirty="0" smtClean="0">
                <a:latin typeface="Arial"/>
                <a:ea typeface="Arial"/>
                <a:cs typeface="Arial"/>
                <a:sym typeface="Arial"/>
              </a:rPr>
              <a:t> </a:t>
            </a:r>
            <a:r>
              <a:rPr lang="en-US" dirty="0" err="1" smtClean="0">
                <a:latin typeface="Arial"/>
                <a:ea typeface="Arial"/>
                <a:cs typeface="Arial"/>
                <a:sym typeface="Arial"/>
              </a:rPr>
              <a:t>matut</a:t>
            </a:r>
            <a:r>
              <a:rPr lang="en-US" dirty="0" smtClean="0">
                <a:latin typeface="Arial"/>
                <a:ea typeface="Arial"/>
                <a:cs typeface="Arial"/>
                <a:sym typeface="Arial"/>
              </a:rPr>
              <a:t> </a:t>
            </a:r>
            <a:r>
              <a:rPr lang="en-US" dirty="0" err="1" smtClean="0">
                <a:latin typeface="Arial"/>
                <a:ea typeface="Arial"/>
                <a:cs typeface="Arial"/>
                <a:sym typeface="Arial"/>
              </a:rPr>
              <a:t>mahkai</a:t>
            </a:r>
            <a:r>
              <a:rPr lang="en-US" dirty="0" smtClean="0">
                <a:latin typeface="Arial"/>
                <a:ea typeface="Arial"/>
                <a:cs typeface="Arial"/>
                <a:sym typeface="Arial"/>
              </a:rPr>
              <a:t> </a:t>
            </a:r>
            <a:r>
              <a:rPr lang="en-US" dirty="0" err="1" smtClean="0">
                <a:latin typeface="Arial"/>
                <a:ea typeface="Arial"/>
                <a:cs typeface="Arial"/>
                <a:sym typeface="Arial"/>
              </a:rPr>
              <a:t>tsun</a:t>
            </a:r>
            <a:r>
              <a:rPr lang="en-US" dirty="0" smtClean="0">
                <a:latin typeface="Arial"/>
                <a:ea typeface="Arial"/>
                <a:cs typeface="Arial"/>
                <a:sym typeface="Arial"/>
              </a:rPr>
              <a:t> </a:t>
            </a:r>
            <a:r>
              <a:rPr lang="en-US" dirty="0" err="1" smtClean="0">
                <a:latin typeface="Arial"/>
                <a:ea typeface="Arial"/>
                <a:cs typeface="Arial"/>
                <a:sym typeface="Arial"/>
              </a:rPr>
              <a:t>shaga</a:t>
            </a:r>
            <a:r>
              <a:rPr lang="en-US" dirty="0" smtClean="0">
                <a:latin typeface="Arial"/>
                <a:ea typeface="Arial"/>
                <a:cs typeface="Arial"/>
                <a:sym typeface="Arial"/>
              </a:rPr>
              <a:t> lam </a:t>
            </a:r>
            <a:r>
              <a:rPr lang="en-US" dirty="0" err="1" smtClean="0"/>
              <a:t>hpe</a:t>
            </a:r>
            <a:r>
              <a:rPr lang="en-US" dirty="0" smtClean="0"/>
              <a:t> jai </a:t>
            </a:r>
            <a:r>
              <a:rPr lang="en-US" dirty="0" err="1" smtClean="0"/>
              <a:t>lang</a:t>
            </a:r>
            <a:r>
              <a:rPr lang="en-US" dirty="0" smtClean="0"/>
              <a:t> u.</a:t>
            </a:r>
          </a:p>
          <a:p>
            <a:pPr marL="457200" lvl="0" indent="-228600" algn="l" rtl="0">
              <a:lnSpc>
                <a:spcPct val="150000"/>
              </a:lnSpc>
              <a:spcBef>
                <a:spcPts val="0"/>
              </a:spcBef>
              <a:spcAft>
                <a:spcPts val="0"/>
              </a:spcAft>
              <a:buSzPct val="117647"/>
              <a:buFont typeface="Arial"/>
              <a:buChar char="•"/>
            </a:pPr>
            <a:r>
              <a:rPr lang="en-US" dirty="0" err="1" smtClean="0"/>
              <a:t>Maga</a:t>
            </a:r>
            <a:r>
              <a:rPr lang="en-US" dirty="0" smtClean="0"/>
              <a:t> mi </a:t>
            </a:r>
            <a:r>
              <a:rPr lang="en-US" dirty="0" err="1" smtClean="0"/>
              <a:t>na</a:t>
            </a:r>
            <a:r>
              <a:rPr lang="en-US" dirty="0" smtClean="0"/>
              <a:t> </a:t>
            </a:r>
            <a:r>
              <a:rPr lang="en-US" dirty="0" err="1" smtClean="0"/>
              <a:t>masha</a:t>
            </a:r>
            <a:r>
              <a:rPr lang="en-US" dirty="0" smtClean="0"/>
              <a:t> </a:t>
            </a:r>
            <a:r>
              <a:rPr lang="en-US" dirty="0" err="1" smtClean="0"/>
              <a:t>hpe</a:t>
            </a:r>
            <a:r>
              <a:rPr lang="en-US" dirty="0" smtClean="0"/>
              <a:t> </a:t>
            </a:r>
            <a:r>
              <a:rPr lang="en-US" dirty="0" err="1" smtClean="0"/>
              <a:t>tsun</a:t>
            </a:r>
            <a:r>
              <a:rPr lang="en-US" dirty="0" smtClean="0"/>
              <a:t> </a:t>
            </a:r>
            <a:r>
              <a:rPr lang="en-US" dirty="0" err="1" smtClean="0"/>
              <a:t>shaga</a:t>
            </a:r>
            <a:r>
              <a:rPr lang="en-US" dirty="0" smtClean="0"/>
              <a:t> </a:t>
            </a:r>
            <a:r>
              <a:rPr lang="en-US" dirty="0" err="1" smtClean="0"/>
              <a:t>na</a:t>
            </a:r>
            <a:r>
              <a:rPr lang="en-US" dirty="0" smtClean="0"/>
              <a:t> </a:t>
            </a:r>
            <a:r>
              <a:rPr lang="en-US" dirty="0" err="1" smtClean="0"/>
              <a:t>matu</a:t>
            </a:r>
            <a:r>
              <a:rPr lang="en-US" dirty="0" smtClean="0"/>
              <a:t> dip rip </a:t>
            </a:r>
            <a:r>
              <a:rPr lang="en-US" dirty="0" err="1" smtClean="0"/>
              <a:t>ai</a:t>
            </a:r>
            <a:r>
              <a:rPr lang="en-US" dirty="0" smtClean="0"/>
              <a:t> lam </a:t>
            </a:r>
            <a:r>
              <a:rPr lang="en-US" dirty="0" err="1" smtClean="0"/>
              <a:t>nmai</a:t>
            </a:r>
            <a:r>
              <a:rPr lang="en-US" dirty="0" smtClean="0"/>
              <a:t> </a:t>
            </a:r>
            <a:r>
              <a:rPr lang="en-US" dirty="0" err="1" smtClean="0"/>
              <a:t>galaw</a:t>
            </a:r>
            <a:r>
              <a:rPr lang="en-US" dirty="0" smtClean="0"/>
              <a:t> </a:t>
            </a:r>
            <a:r>
              <a:rPr lang="en-US" dirty="0" err="1" smtClean="0"/>
              <a:t>ai</a:t>
            </a:r>
            <a:r>
              <a:rPr lang="en-US" dirty="0" smtClean="0"/>
              <a:t>.</a:t>
            </a:r>
            <a:r>
              <a:rPr lang="en-US" dirty="0" smtClean="0">
                <a:latin typeface="Arial"/>
                <a:ea typeface="Arial"/>
                <a:cs typeface="Arial"/>
                <a:sym typeface="Arial"/>
              </a:rPr>
              <a:t> </a:t>
            </a:r>
            <a:r>
              <a:rPr lang="en-US" dirty="0">
                <a:latin typeface="Arial"/>
                <a:ea typeface="Arial"/>
                <a:cs typeface="Arial"/>
                <a:sym typeface="Arial"/>
              </a:rPr>
              <a:t> </a:t>
            </a:r>
            <a:endParaRPr dirty="0">
              <a:latin typeface="Arial"/>
              <a:ea typeface="Arial"/>
              <a:cs typeface="Arial"/>
              <a:sym typeface="Arial"/>
            </a:endParaRPr>
          </a:p>
          <a:p>
            <a:pPr marL="457200" lvl="0" indent="-228600" algn="l" rtl="0">
              <a:lnSpc>
                <a:spcPct val="150000"/>
              </a:lnSpc>
              <a:spcBef>
                <a:spcPts val="0"/>
              </a:spcBef>
              <a:spcAft>
                <a:spcPts val="0"/>
              </a:spcAft>
              <a:buSzPct val="117647"/>
              <a:buFont typeface="Arial"/>
              <a:buChar char="•"/>
            </a:pP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gaw</a:t>
            </a:r>
            <a:r>
              <a:rPr lang="en-US" dirty="0" smtClean="0">
                <a:latin typeface="Arial"/>
                <a:ea typeface="Arial"/>
                <a:cs typeface="Arial"/>
                <a:sym typeface="Arial"/>
              </a:rPr>
              <a:t> </a:t>
            </a:r>
            <a:r>
              <a:rPr lang="en-US" dirty="0" err="1" smtClean="0">
                <a:latin typeface="Arial"/>
                <a:ea typeface="Arial"/>
                <a:cs typeface="Arial"/>
                <a:sym typeface="Arial"/>
              </a:rPr>
              <a:t>shanhte</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matu</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nga</a:t>
            </a:r>
            <a:r>
              <a:rPr lang="en-US" dirty="0" smtClean="0">
                <a:latin typeface="Arial"/>
                <a:ea typeface="Arial"/>
                <a:cs typeface="Arial"/>
                <a:sym typeface="Arial"/>
              </a:rPr>
              <a:t> n-</a:t>
            </a:r>
            <a:r>
              <a:rPr lang="en-US" dirty="0" err="1" smtClean="0">
                <a:latin typeface="Arial"/>
                <a:ea typeface="Arial"/>
                <a:cs typeface="Arial"/>
                <a:sym typeface="Arial"/>
              </a:rPr>
              <a:t>na</a:t>
            </a:r>
            <a:r>
              <a:rPr lang="en-US" dirty="0"/>
              <a:t> </a:t>
            </a:r>
            <a:r>
              <a:rPr lang="en-US" dirty="0" err="1" smtClean="0"/>
              <a:t>atsawm</a:t>
            </a:r>
            <a:r>
              <a:rPr lang="en-US" dirty="0" smtClean="0"/>
              <a:t> </a:t>
            </a:r>
            <a:r>
              <a:rPr lang="en-US" dirty="0" err="1" smtClean="0"/>
              <a:t>sha</a:t>
            </a:r>
            <a:r>
              <a:rPr lang="en-US" dirty="0" smtClean="0"/>
              <a:t> </a:t>
            </a:r>
            <a:r>
              <a:rPr lang="en-US" dirty="0" err="1" smtClean="0"/>
              <a:t>madat</a:t>
            </a:r>
            <a:r>
              <a:rPr lang="en-US" dirty="0" smtClean="0"/>
              <a:t> </a:t>
            </a:r>
            <a:r>
              <a:rPr lang="en-US" dirty="0" err="1" smtClean="0"/>
              <a:t>ya</a:t>
            </a:r>
            <a:r>
              <a:rPr lang="en-US" dirty="0" smtClean="0"/>
              <a:t> let </a:t>
            </a:r>
            <a:r>
              <a:rPr lang="en-US" dirty="0" err="1" smtClean="0"/>
              <a:t>myit</a:t>
            </a:r>
            <a:r>
              <a:rPr lang="en-US" dirty="0" smtClean="0"/>
              <a:t> </a:t>
            </a:r>
            <a:r>
              <a:rPr lang="en-US" dirty="0" err="1" smtClean="0"/>
              <a:t>shalan</a:t>
            </a:r>
            <a:r>
              <a:rPr lang="en-US" dirty="0" smtClean="0"/>
              <a:t> </a:t>
            </a:r>
            <a:r>
              <a:rPr lang="en-US" dirty="0" err="1" smtClean="0"/>
              <a:t>ya</a:t>
            </a:r>
            <a:r>
              <a:rPr lang="en-US" dirty="0" smtClean="0"/>
              <a:t> u.</a:t>
            </a:r>
            <a:endParaRPr dirty="0">
              <a:latin typeface="Arial"/>
              <a:ea typeface="Arial"/>
              <a:cs typeface="Arial"/>
              <a:sym typeface="Arial"/>
            </a:endParaRPr>
          </a:p>
        </p:txBody>
      </p:sp>
      <p:pic>
        <p:nvPicPr>
          <p:cNvPr id="441" name="Google Shape;441;p45" descr="A close up of a logo&#10;&#10;Description automatically generated"/>
          <p:cNvPicPr preferRelativeResize="0"/>
          <p:nvPr/>
        </p:nvPicPr>
        <p:blipFill rotWithShape="1">
          <a:blip r:embed="rId3">
            <a:alphaModFix/>
          </a:blip>
          <a:srcRect b="16434"/>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42" name="Google Shape;442;p45"/>
          <p:cNvSpPr txBox="1"/>
          <p:nvPr/>
        </p:nvSpPr>
        <p:spPr>
          <a:xfrm>
            <a:off x="7552944" y="215360"/>
            <a:ext cx="4425695" cy="850392"/>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dk1"/>
              </a:buClr>
              <a:buSzPts val="7200"/>
              <a:buFont typeface="Arial"/>
              <a:buNone/>
            </a:pPr>
            <a:endParaRPr sz="44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69" descr="A close up of a map&#10;&#10;Description automatically generated"/>
          <p:cNvPicPr preferRelativeResize="0"/>
          <p:nvPr/>
        </p:nvPicPr>
        <p:blipFill rotWithShape="1">
          <a:blip r:embed="rId3">
            <a:alphaModFix/>
          </a:blip>
          <a:srcRect l="18571" r="13516"/>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50" name="Google Shape;450;p69"/>
          <p:cNvSpPr txBox="1"/>
          <p:nvPr/>
        </p:nvSpPr>
        <p:spPr>
          <a:xfrm>
            <a:off x="4657344" y="-400366"/>
            <a:ext cx="7699247" cy="2172070"/>
          </a:xfrm>
          <a:prstGeom prst="rect">
            <a:avLst/>
          </a:prstGeom>
          <a:noFill/>
          <a:ln>
            <a:noFill/>
          </a:ln>
        </p:spPr>
        <p:txBody>
          <a:bodyPr spcFirstLastPara="1" wrap="square" lIns="91425" tIns="45700" rIns="91425" bIns="45700" anchor="b" anchorCtr="0">
            <a:normAutofit/>
          </a:bodyPr>
          <a:lstStyle/>
          <a:p>
            <a:pPr marL="0" marR="0" lvl="0" indent="0" algn="l" rtl="0">
              <a:lnSpc>
                <a:spcPct val="170000"/>
              </a:lnSpc>
              <a:spcBef>
                <a:spcPts val="0"/>
              </a:spcBef>
              <a:spcAft>
                <a:spcPts val="0"/>
              </a:spcAft>
              <a:buClr>
                <a:schemeClr val="dk1"/>
              </a:buClr>
              <a:buSzPts val="3200"/>
              <a:buFont typeface="Arial"/>
              <a:buNone/>
            </a:pPr>
            <a:r>
              <a:rPr lang="en-US" sz="3200" dirty="0" smtClean="0">
                <a:solidFill>
                  <a:schemeClr val="dk1"/>
                </a:solidFill>
              </a:rPr>
              <a:t>5. Ta tut re ai </a:t>
            </a:r>
            <a:r>
              <a:rPr lang="en-US" sz="3200" dirty="0" err="1" smtClean="0">
                <a:solidFill>
                  <a:schemeClr val="dk1"/>
                </a:solidFill>
              </a:rPr>
              <a:t>shiga</a:t>
            </a:r>
            <a:r>
              <a:rPr lang="en-US" sz="3200" dirty="0" smtClean="0">
                <a:solidFill>
                  <a:schemeClr val="dk1"/>
                </a:solidFill>
              </a:rPr>
              <a:t> </a:t>
            </a:r>
            <a:r>
              <a:rPr lang="en-US" sz="3200" dirty="0" err="1" smtClean="0">
                <a:solidFill>
                  <a:schemeClr val="dk1"/>
                </a:solidFill>
              </a:rPr>
              <a:t>lamang</a:t>
            </a:r>
            <a:r>
              <a:rPr lang="en-US" sz="3200" dirty="0" smtClean="0">
                <a:solidFill>
                  <a:schemeClr val="dk1"/>
                </a:solidFill>
              </a:rPr>
              <a:t> </a:t>
            </a:r>
            <a:r>
              <a:rPr lang="en-US" sz="3200" dirty="0" err="1" smtClean="0">
                <a:solidFill>
                  <a:schemeClr val="dk1"/>
                </a:solidFill>
              </a:rPr>
              <a:t>dawsang</a:t>
            </a:r>
            <a:r>
              <a:rPr lang="en-US" sz="3200" dirty="0" smtClean="0">
                <a:solidFill>
                  <a:schemeClr val="dk1"/>
                </a:solidFill>
              </a:rPr>
              <a:t> </a:t>
            </a:r>
            <a:r>
              <a:rPr lang="en-US" sz="3200" dirty="0" err="1" smtClean="0">
                <a:solidFill>
                  <a:schemeClr val="dk1"/>
                </a:solidFill>
              </a:rPr>
              <a:t>ni</a:t>
            </a:r>
            <a:r>
              <a:rPr lang="en-US" sz="3200" dirty="0" smtClean="0">
                <a:solidFill>
                  <a:schemeClr val="dk1"/>
                </a:solidFill>
              </a:rPr>
              <a:t> </a:t>
            </a:r>
            <a:r>
              <a:rPr lang="en-US" sz="3200" dirty="0" err="1" smtClean="0">
                <a:solidFill>
                  <a:schemeClr val="dk1"/>
                </a:solidFill>
              </a:rPr>
              <a:t>hte</a:t>
            </a:r>
            <a:r>
              <a:rPr lang="en-US" sz="3200" dirty="0" smtClean="0">
                <a:solidFill>
                  <a:schemeClr val="dk1"/>
                </a:solidFill>
              </a:rPr>
              <a:t> </a:t>
            </a:r>
            <a:r>
              <a:rPr lang="en-US" sz="3200" dirty="0" err="1" smtClean="0">
                <a:solidFill>
                  <a:schemeClr val="dk1"/>
                </a:solidFill>
              </a:rPr>
              <a:t>nga</a:t>
            </a:r>
            <a:r>
              <a:rPr lang="en-US" sz="3200" dirty="0" smtClean="0">
                <a:solidFill>
                  <a:schemeClr val="dk1"/>
                </a:solidFill>
              </a:rPr>
              <a:t> </a:t>
            </a:r>
            <a:r>
              <a:rPr lang="en-US" sz="3200" dirty="0" err="1" smtClean="0">
                <a:solidFill>
                  <a:schemeClr val="dk1"/>
                </a:solidFill>
              </a:rPr>
              <a:t>manu</a:t>
            </a:r>
            <a:r>
              <a:rPr lang="en-US" sz="3200" dirty="0" smtClean="0">
                <a:solidFill>
                  <a:schemeClr val="dk1"/>
                </a:solidFill>
              </a:rPr>
              <a:t> </a:t>
            </a:r>
            <a:r>
              <a:rPr lang="en-US" sz="3200" dirty="0" err="1" smtClean="0">
                <a:solidFill>
                  <a:schemeClr val="dk1"/>
                </a:solidFill>
              </a:rPr>
              <a:t>na</a:t>
            </a:r>
            <a:r>
              <a:rPr lang="en-US" sz="3200" dirty="0" smtClean="0">
                <a:solidFill>
                  <a:schemeClr val="dk1"/>
                </a:solidFill>
              </a:rPr>
              <a:t> lam </a:t>
            </a:r>
            <a:r>
              <a:rPr lang="en-US" sz="3200" dirty="0" err="1" smtClean="0">
                <a:solidFill>
                  <a:schemeClr val="dk1"/>
                </a:solidFill>
              </a:rPr>
              <a:t>hpe</a:t>
            </a:r>
            <a:r>
              <a:rPr lang="en-US" sz="3200" dirty="0" smtClean="0">
                <a:solidFill>
                  <a:schemeClr val="dk1"/>
                </a:solidFill>
              </a:rPr>
              <a:t> jaw  u.</a:t>
            </a:r>
            <a:endParaRPr dirty="0"/>
          </a:p>
        </p:txBody>
      </p:sp>
      <p:sp>
        <p:nvSpPr>
          <p:cNvPr id="451" name="Google Shape;451;p69"/>
          <p:cNvSpPr txBox="1"/>
          <p:nvPr/>
        </p:nvSpPr>
        <p:spPr>
          <a:xfrm>
            <a:off x="4657345" y="1879473"/>
            <a:ext cx="7382255" cy="2513076"/>
          </a:xfrm>
          <a:prstGeom prst="rect">
            <a:avLst/>
          </a:prstGeom>
          <a:noFill/>
          <a:ln>
            <a:noFill/>
          </a:ln>
        </p:spPr>
        <p:txBody>
          <a:bodyPr spcFirstLastPara="1" wrap="square" lIns="91425" tIns="45700" rIns="91425" bIns="45700" anchor="t" anchorCtr="0">
            <a:noAutofit/>
          </a:bodyPr>
          <a:lstStyle/>
          <a:p>
            <a:pPr marL="457200" marR="0" lvl="0" indent="-241934" algn="l" rtl="0">
              <a:lnSpc>
                <a:spcPct val="150000"/>
              </a:lnSpc>
              <a:spcBef>
                <a:spcPts val="0"/>
              </a:spcBef>
              <a:spcAft>
                <a:spcPts val="0"/>
              </a:spcAft>
              <a:buClr>
                <a:schemeClr val="dk1"/>
              </a:buClr>
              <a:buSzPts val="2800"/>
              <a:buFont typeface="Arial"/>
              <a:buChar char="•"/>
            </a:pPr>
            <a:r>
              <a:rPr lang="en-US" sz="2400" b="0" i="0" u="none" strike="noStrike" cap="none" dirty="0" err="1" smtClean="0">
                <a:solidFill>
                  <a:schemeClr val="dk1"/>
                </a:solidFill>
                <a:latin typeface="Arial"/>
                <a:ea typeface="Arial"/>
                <a:cs typeface="Arial"/>
                <a:sym typeface="Arial"/>
              </a:rPr>
              <a:t>Byin</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mai</a:t>
            </a:r>
            <a:r>
              <a:rPr lang="en-US" sz="2400" b="0" i="0" u="none" strike="noStrike" cap="none" dirty="0" smtClean="0">
                <a:solidFill>
                  <a:schemeClr val="dk1"/>
                </a:solidFill>
                <a:latin typeface="Arial"/>
                <a:ea typeface="Arial"/>
                <a:cs typeface="Arial"/>
                <a:sym typeface="Arial"/>
              </a:rPr>
              <a:t> yang, </a:t>
            </a:r>
            <a:r>
              <a:rPr lang="en-US" sz="2400" b="0" i="0" u="none" strike="noStrike" cap="none" dirty="0" err="1" smtClean="0">
                <a:solidFill>
                  <a:schemeClr val="dk1"/>
                </a:solidFill>
                <a:latin typeface="Arial"/>
                <a:ea typeface="Arial"/>
                <a:cs typeface="Arial"/>
                <a:sym typeface="Arial"/>
              </a:rPr>
              <a:t>ga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shaga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na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matu</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zim</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ai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shara</a:t>
            </a:r>
            <a:r>
              <a:rPr lang="en-US" sz="2400" b="0" i="0" u="none" strike="noStrike" cap="none" dirty="0" smtClean="0">
                <a:solidFill>
                  <a:schemeClr val="dk1"/>
                </a:solidFill>
                <a:latin typeface="Arial"/>
                <a:ea typeface="Arial"/>
                <a:cs typeface="Arial"/>
                <a:sym typeface="Arial"/>
              </a:rPr>
              <a:t> </a:t>
            </a:r>
            <a:r>
              <a:rPr lang="en-US" sz="2400" dirty="0" err="1" smtClean="0">
                <a:solidFill>
                  <a:schemeClr val="dk1"/>
                </a:solidFill>
              </a:rPr>
              <a:t>hpe</a:t>
            </a:r>
            <a:r>
              <a:rPr lang="en-US" sz="2400" dirty="0" smtClean="0">
                <a:solidFill>
                  <a:schemeClr val="dk1"/>
                </a:solidFill>
              </a:rPr>
              <a:t> </a:t>
            </a:r>
            <a:r>
              <a:rPr lang="en-US" sz="2400" dirty="0" err="1" smtClean="0">
                <a:solidFill>
                  <a:schemeClr val="dk1"/>
                </a:solidFill>
              </a:rPr>
              <a:t>lata</a:t>
            </a:r>
            <a:r>
              <a:rPr lang="en-US" sz="2400" dirty="0" smtClean="0">
                <a:solidFill>
                  <a:schemeClr val="dk1"/>
                </a:solidFill>
              </a:rPr>
              <a:t> u. </a:t>
            </a:r>
            <a:r>
              <a:rPr lang="en-US" sz="2400" dirty="0" err="1">
                <a:solidFill>
                  <a:schemeClr val="dk1"/>
                </a:solidFill>
              </a:rPr>
              <a:t>H</a:t>
            </a:r>
            <a:r>
              <a:rPr lang="en-US" sz="2400" dirty="0" err="1" smtClean="0">
                <a:solidFill>
                  <a:schemeClr val="dk1"/>
                </a:solidFill>
              </a:rPr>
              <a:t>ka</a:t>
            </a:r>
            <a:r>
              <a:rPr lang="en-US" sz="2400" dirty="0" smtClean="0">
                <a:solidFill>
                  <a:schemeClr val="dk1"/>
                </a:solidFill>
              </a:rPr>
              <a:t> jaw </a:t>
            </a:r>
            <a:r>
              <a:rPr lang="en-US" sz="2400" dirty="0" err="1" smtClean="0">
                <a:solidFill>
                  <a:schemeClr val="dk1"/>
                </a:solidFill>
              </a:rPr>
              <a:t>lu</a:t>
            </a:r>
            <a:r>
              <a:rPr lang="en-US" sz="2400" dirty="0" smtClean="0">
                <a:solidFill>
                  <a:schemeClr val="dk1"/>
                </a:solidFill>
              </a:rPr>
              <a:t> u. </a:t>
            </a:r>
            <a:r>
              <a:rPr lang="en-US" sz="2400" dirty="0" err="1">
                <a:solidFill>
                  <a:schemeClr val="dk1"/>
                </a:solidFill>
              </a:rPr>
              <a:t>M</a:t>
            </a:r>
            <a:r>
              <a:rPr lang="en-US" sz="2400" dirty="0" err="1" smtClean="0">
                <a:solidFill>
                  <a:schemeClr val="dk1"/>
                </a:solidFill>
              </a:rPr>
              <a:t>aga</a:t>
            </a:r>
            <a:r>
              <a:rPr lang="en-US" sz="2400" dirty="0" smtClean="0">
                <a:solidFill>
                  <a:schemeClr val="dk1"/>
                </a:solidFill>
              </a:rPr>
              <a:t> mi </a:t>
            </a:r>
            <a:r>
              <a:rPr lang="en-US" sz="2400" dirty="0" err="1" smtClean="0">
                <a:solidFill>
                  <a:schemeClr val="dk1"/>
                </a:solidFill>
              </a:rPr>
              <a:t>na</a:t>
            </a:r>
            <a:r>
              <a:rPr lang="en-US" sz="2400" dirty="0" smtClean="0">
                <a:solidFill>
                  <a:schemeClr val="dk1"/>
                </a:solidFill>
              </a:rPr>
              <a:t> </a:t>
            </a:r>
            <a:r>
              <a:rPr lang="en-US" sz="2400" dirty="0" err="1" smtClean="0">
                <a:solidFill>
                  <a:schemeClr val="dk1"/>
                </a:solidFill>
              </a:rPr>
              <a:t>masha</a:t>
            </a:r>
            <a:r>
              <a:rPr lang="en-US" sz="2400" dirty="0" smtClean="0">
                <a:solidFill>
                  <a:schemeClr val="dk1"/>
                </a:solidFill>
              </a:rPr>
              <a:t> </a:t>
            </a:r>
            <a:r>
              <a:rPr lang="en-US" sz="2400" dirty="0" err="1" smtClean="0">
                <a:solidFill>
                  <a:schemeClr val="dk1"/>
                </a:solidFill>
              </a:rPr>
              <a:t>hpe</a:t>
            </a:r>
            <a:r>
              <a:rPr lang="en-US" sz="2400" dirty="0" smtClean="0">
                <a:solidFill>
                  <a:schemeClr val="dk1"/>
                </a:solidFill>
              </a:rPr>
              <a:t> </a:t>
            </a:r>
            <a:r>
              <a:rPr lang="en-US" sz="2400" dirty="0" err="1" smtClean="0">
                <a:solidFill>
                  <a:schemeClr val="dk1"/>
                </a:solidFill>
              </a:rPr>
              <a:t>nga</a:t>
            </a:r>
            <a:r>
              <a:rPr lang="en-US" sz="2400" dirty="0" smtClean="0">
                <a:solidFill>
                  <a:schemeClr val="dk1"/>
                </a:solidFill>
              </a:rPr>
              <a:t> </a:t>
            </a:r>
            <a:r>
              <a:rPr lang="en-US" sz="2400" dirty="0" err="1" smtClean="0">
                <a:solidFill>
                  <a:schemeClr val="dk1"/>
                </a:solidFill>
              </a:rPr>
              <a:t>manu</a:t>
            </a:r>
            <a:r>
              <a:rPr lang="en-US" sz="2400" dirty="0" smtClean="0">
                <a:solidFill>
                  <a:schemeClr val="dk1"/>
                </a:solidFill>
              </a:rPr>
              <a:t> </a:t>
            </a:r>
            <a:r>
              <a:rPr lang="en-US" sz="2400" dirty="0" err="1" smtClean="0">
                <a:solidFill>
                  <a:schemeClr val="dk1"/>
                </a:solidFill>
              </a:rPr>
              <a:t>na</a:t>
            </a:r>
            <a:r>
              <a:rPr lang="en-US" sz="2400" dirty="0" smtClean="0">
                <a:solidFill>
                  <a:schemeClr val="dk1"/>
                </a:solidFill>
              </a:rPr>
              <a:t> </a:t>
            </a:r>
            <a:r>
              <a:rPr lang="en-US" sz="2400" dirty="0" err="1" smtClean="0">
                <a:solidFill>
                  <a:schemeClr val="dk1"/>
                </a:solidFill>
              </a:rPr>
              <a:t>matu</a:t>
            </a:r>
            <a:r>
              <a:rPr lang="en-US" sz="2400" dirty="0" smtClean="0">
                <a:solidFill>
                  <a:schemeClr val="dk1"/>
                </a:solidFill>
              </a:rPr>
              <a:t> shim </a:t>
            </a:r>
            <a:r>
              <a:rPr lang="en-US" sz="2400" dirty="0" err="1" smtClean="0">
                <a:solidFill>
                  <a:schemeClr val="dk1"/>
                </a:solidFill>
              </a:rPr>
              <a:t>lum</a:t>
            </a:r>
            <a:r>
              <a:rPr lang="en-US" sz="2400" dirty="0" smtClean="0">
                <a:solidFill>
                  <a:schemeClr val="dk1"/>
                </a:solidFill>
              </a:rPr>
              <a:t> lam </a:t>
            </a:r>
            <a:r>
              <a:rPr lang="en-US" sz="2400" dirty="0" err="1" smtClean="0">
                <a:solidFill>
                  <a:schemeClr val="dk1"/>
                </a:solidFill>
              </a:rPr>
              <a:t>hpe</a:t>
            </a:r>
            <a:r>
              <a:rPr lang="en-US" sz="2400" dirty="0" smtClean="0">
                <a:solidFill>
                  <a:schemeClr val="dk1"/>
                </a:solidFill>
              </a:rPr>
              <a:t> jaw u. </a:t>
            </a:r>
            <a:endParaRPr lang="en-US" sz="2400" dirty="0">
              <a:solidFill>
                <a:schemeClr val="dk1"/>
              </a:solidFill>
            </a:endParaRPr>
          </a:p>
          <a:p>
            <a:pPr marL="457200" marR="0" lvl="0" indent="-241934" algn="l" rtl="0">
              <a:lnSpc>
                <a:spcPct val="150000"/>
              </a:lnSpc>
              <a:spcBef>
                <a:spcPts val="0"/>
              </a:spcBef>
              <a:spcAft>
                <a:spcPts val="0"/>
              </a:spcAft>
              <a:buClr>
                <a:schemeClr val="dk1"/>
              </a:buClr>
              <a:buSzPts val="2800"/>
              <a:buFont typeface="Arial"/>
              <a:buChar char="•"/>
            </a:pPr>
            <a:r>
              <a:rPr lang="en-US" sz="2400" b="0" i="0" u="none" strike="noStrike" cap="none" dirty="0" err="1" smtClean="0">
                <a:solidFill>
                  <a:schemeClr val="dk1"/>
                </a:solidFill>
                <a:latin typeface="Arial"/>
                <a:ea typeface="Arial"/>
                <a:cs typeface="Arial"/>
                <a:sym typeface="Arial"/>
              </a:rPr>
              <a:t>Nga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manu</a:t>
            </a:r>
            <a:r>
              <a:rPr lang="en-US" sz="2400" b="0" i="0" u="none" strike="noStrike" cap="none" dirty="0" smtClean="0">
                <a:solidFill>
                  <a:schemeClr val="dk1"/>
                </a:solidFill>
                <a:latin typeface="Arial"/>
                <a:ea typeface="Arial"/>
                <a:cs typeface="Arial"/>
                <a:sym typeface="Arial"/>
              </a:rPr>
              <a:t> lam </a:t>
            </a:r>
            <a:r>
              <a:rPr lang="en-US" sz="2400" b="0" i="0" u="none" strike="noStrike" cap="none" dirty="0" err="1" smtClean="0">
                <a:solidFill>
                  <a:schemeClr val="dk1"/>
                </a:solidFill>
                <a:latin typeface="Arial"/>
                <a:ea typeface="Arial"/>
                <a:cs typeface="Arial"/>
                <a:sym typeface="Arial"/>
              </a:rPr>
              <a:t>hpe</a:t>
            </a:r>
            <a:r>
              <a:rPr lang="en-US" sz="2400" b="0" i="0" u="none" strike="noStrike" cap="none" dirty="0" smtClean="0">
                <a:solidFill>
                  <a:schemeClr val="dk1"/>
                </a:solidFill>
                <a:latin typeface="Arial"/>
                <a:ea typeface="Arial"/>
                <a:cs typeface="Arial"/>
                <a:sym typeface="Arial"/>
              </a:rPr>
              <a:t> jaw </a:t>
            </a:r>
            <a:r>
              <a:rPr lang="en-US" sz="2400" b="0" i="0" u="none" strike="noStrike" cap="none" dirty="0" err="1" smtClean="0">
                <a:solidFill>
                  <a:schemeClr val="dk1"/>
                </a:solidFill>
                <a:latin typeface="Arial"/>
                <a:ea typeface="Arial"/>
                <a:cs typeface="Arial"/>
                <a:sym typeface="Arial"/>
              </a:rPr>
              <a:t>ya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ai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dai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lai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nsam</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ni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gaw</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maga</a:t>
            </a:r>
            <a:r>
              <a:rPr lang="en-US" sz="2400" b="0" i="0" u="none" strike="noStrike" cap="none" dirty="0" smtClean="0">
                <a:solidFill>
                  <a:schemeClr val="dk1"/>
                </a:solidFill>
                <a:latin typeface="Arial"/>
                <a:ea typeface="Arial"/>
                <a:cs typeface="Arial"/>
                <a:sym typeface="Arial"/>
              </a:rPr>
              <a:t> mi </a:t>
            </a:r>
            <a:r>
              <a:rPr lang="en-US" sz="2400" b="0" i="0" u="none" strike="noStrike" cap="none" dirty="0" err="1" smtClean="0">
                <a:solidFill>
                  <a:schemeClr val="dk1"/>
                </a:solidFill>
                <a:latin typeface="Arial"/>
                <a:ea typeface="Arial"/>
                <a:cs typeface="Arial"/>
                <a:sym typeface="Arial"/>
              </a:rPr>
              <a:t>na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masha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hpe</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myit</a:t>
            </a:r>
            <a:r>
              <a:rPr lang="en-US" sz="2400" b="0" i="0" u="none" strike="noStrike" cap="none" dirty="0" smtClean="0">
                <a:solidFill>
                  <a:schemeClr val="dk1"/>
                </a:solidFill>
                <a:latin typeface="Arial"/>
                <a:ea typeface="Arial"/>
                <a:cs typeface="Arial"/>
                <a:sym typeface="Arial"/>
              </a:rPr>
              <a:t> shim </a:t>
            </a:r>
            <a:r>
              <a:rPr lang="en-US" sz="2400" b="0" i="0" u="none" strike="noStrike" cap="none" dirty="0" err="1" smtClean="0">
                <a:solidFill>
                  <a:schemeClr val="dk1"/>
                </a:solidFill>
                <a:latin typeface="Arial"/>
                <a:ea typeface="Arial"/>
                <a:cs typeface="Arial"/>
                <a:sym typeface="Arial"/>
              </a:rPr>
              <a:t>lum</a:t>
            </a:r>
            <a:r>
              <a:rPr lang="en-US" sz="2400" b="0" i="0" u="none" strike="noStrike" cap="none" dirty="0" smtClean="0">
                <a:solidFill>
                  <a:schemeClr val="dk1"/>
                </a:solidFill>
                <a:latin typeface="Arial"/>
                <a:ea typeface="Arial"/>
                <a:cs typeface="Arial"/>
                <a:sym typeface="Arial"/>
              </a:rPr>
              <a:t> </a:t>
            </a:r>
            <a:r>
              <a:rPr lang="en-US" sz="2400" dirty="0" smtClean="0">
                <a:solidFill>
                  <a:schemeClr val="dk1"/>
                </a:solidFill>
              </a:rPr>
              <a:t>lam </a:t>
            </a:r>
            <a:r>
              <a:rPr lang="en-US" sz="2400" dirty="0" err="1" smtClean="0">
                <a:solidFill>
                  <a:schemeClr val="dk1"/>
                </a:solidFill>
              </a:rPr>
              <a:t>hkam</a:t>
            </a:r>
            <a:r>
              <a:rPr lang="en-US" sz="2400" dirty="0" smtClean="0">
                <a:solidFill>
                  <a:schemeClr val="dk1"/>
                </a:solidFill>
              </a:rPr>
              <a:t> </a:t>
            </a:r>
            <a:r>
              <a:rPr lang="en-US" sz="2400" dirty="0" err="1" smtClean="0">
                <a:solidFill>
                  <a:schemeClr val="dk1"/>
                </a:solidFill>
              </a:rPr>
              <a:t>sha</a:t>
            </a:r>
            <a:r>
              <a:rPr lang="en-US" sz="2400" dirty="0" smtClean="0">
                <a:solidFill>
                  <a:schemeClr val="dk1"/>
                </a:solidFill>
              </a:rPr>
              <a:t> </a:t>
            </a:r>
            <a:r>
              <a:rPr lang="en-US" sz="2400" dirty="0" err="1" smtClean="0">
                <a:solidFill>
                  <a:schemeClr val="dk1"/>
                </a:solidFill>
              </a:rPr>
              <a:t>lu</a:t>
            </a:r>
            <a:r>
              <a:rPr lang="en-US" sz="2400" dirty="0">
                <a:solidFill>
                  <a:schemeClr val="dk1"/>
                </a:solidFill>
              </a:rPr>
              <a:t> </a:t>
            </a:r>
            <a:r>
              <a:rPr lang="en-US" sz="2400" dirty="0" err="1" smtClean="0">
                <a:solidFill>
                  <a:schemeClr val="dk1"/>
                </a:solidFill>
              </a:rPr>
              <a:t>na</a:t>
            </a:r>
            <a:r>
              <a:rPr lang="en-US" sz="2400" dirty="0" smtClean="0">
                <a:solidFill>
                  <a:schemeClr val="dk1"/>
                </a:solidFill>
              </a:rPr>
              <a:t> </a:t>
            </a:r>
            <a:r>
              <a:rPr lang="en-US" sz="2400" dirty="0" err="1" smtClean="0">
                <a:solidFill>
                  <a:schemeClr val="dk1"/>
                </a:solidFill>
              </a:rPr>
              <a:t>matu</a:t>
            </a:r>
            <a:r>
              <a:rPr lang="en-US" sz="2400" dirty="0" smtClean="0">
                <a:solidFill>
                  <a:schemeClr val="dk1"/>
                </a:solidFill>
              </a:rPr>
              <a:t> </a:t>
            </a:r>
            <a:r>
              <a:rPr lang="en-US" sz="2400" dirty="0" err="1" smtClean="0">
                <a:solidFill>
                  <a:schemeClr val="dk1"/>
                </a:solidFill>
              </a:rPr>
              <a:t>garum</a:t>
            </a:r>
            <a:r>
              <a:rPr lang="en-US" sz="2400" dirty="0" smtClean="0">
                <a:solidFill>
                  <a:schemeClr val="dk1"/>
                </a:solidFill>
              </a:rPr>
              <a:t> </a:t>
            </a:r>
            <a:r>
              <a:rPr lang="en-US" sz="2400" dirty="0" err="1" smtClean="0">
                <a:solidFill>
                  <a:schemeClr val="dk1"/>
                </a:solidFill>
              </a:rPr>
              <a:t>ya</a:t>
            </a:r>
            <a:r>
              <a:rPr lang="en-US" sz="2400" dirty="0" smtClean="0">
                <a:solidFill>
                  <a:schemeClr val="dk1"/>
                </a:solidFill>
              </a:rPr>
              <a:t> </a:t>
            </a:r>
            <a:r>
              <a:rPr lang="en-US" sz="2400" dirty="0" err="1" smtClean="0">
                <a:solidFill>
                  <a:schemeClr val="dk1"/>
                </a:solidFill>
              </a:rPr>
              <a:t>nga</a:t>
            </a:r>
            <a:r>
              <a:rPr lang="en-US" sz="2400" dirty="0" smtClean="0">
                <a:solidFill>
                  <a:schemeClr val="dk1"/>
                </a:solidFill>
              </a:rPr>
              <a:t> </a:t>
            </a:r>
            <a:r>
              <a:rPr lang="en-US" sz="2400" dirty="0" err="1" smtClean="0">
                <a:solidFill>
                  <a:schemeClr val="dk1"/>
                </a:solidFill>
              </a:rPr>
              <a:t>ai</a:t>
            </a:r>
            <a:r>
              <a:rPr lang="en-US" sz="2400" dirty="0" smtClean="0">
                <a:solidFill>
                  <a:schemeClr val="dk1"/>
                </a:solidFill>
              </a:rPr>
              <a:t>.</a:t>
            </a:r>
            <a:r>
              <a:rPr lang="en-US" sz="2400" b="0" i="0" u="none" strike="noStrike" cap="none" dirty="0">
                <a:solidFill>
                  <a:schemeClr val="dk1"/>
                </a:solidFill>
                <a:latin typeface="Arial"/>
                <a:ea typeface="Arial"/>
                <a:cs typeface="Arial"/>
                <a:sym typeface="Arial"/>
              </a:rPr>
              <a:t> </a:t>
            </a:r>
            <a:endParaRPr sz="2400" b="0" i="0" u="none" strike="noStrike" cap="none" dirty="0">
              <a:solidFill>
                <a:schemeClr val="dk1"/>
              </a:solidFill>
              <a:latin typeface="Arial"/>
              <a:ea typeface="Arial"/>
              <a:cs typeface="Arial"/>
              <a:sym typeface="Arial"/>
            </a:endParaRPr>
          </a:p>
          <a:p>
            <a:pPr marL="457200" lvl="0" indent="-241934">
              <a:lnSpc>
                <a:spcPct val="150000"/>
              </a:lnSpc>
              <a:spcBef>
                <a:spcPts val="1000"/>
              </a:spcBef>
              <a:buClr>
                <a:schemeClr val="dk1"/>
              </a:buClr>
              <a:buSzPts val="2800"/>
              <a:buFont typeface="Arial"/>
              <a:buChar char="•"/>
            </a:pPr>
            <a:r>
              <a:rPr lang="en-US" sz="2400" b="0" i="0" u="none" strike="noStrike" cap="none" dirty="0" err="1" smtClean="0">
                <a:solidFill>
                  <a:schemeClr val="dk1"/>
                </a:solidFill>
                <a:latin typeface="Arial"/>
                <a:ea typeface="Arial"/>
                <a:cs typeface="Arial"/>
                <a:sym typeface="Arial"/>
              </a:rPr>
              <a:t>Hpa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baw</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ra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ahkyak</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nga</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ai</a:t>
            </a:r>
            <a:r>
              <a:rPr lang="en-US" sz="2400" b="0" i="0" u="none" strike="noStrike" cap="none" dirty="0" smtClean="0">
                <a:solidFill>
                  <a:schemeClr val="dk1"/>
                </a:solidFill>
                <a:latin typeface="Arial"/>
                <a:ea typeface="Arial"/>
                <a:cs typeface="Arial"/>
                <a:sym typeface="Arial"/>
              </a:rPr>
              <a:t> </a:t>
            </a:r>
            <a:r>
              <a:rPr lang="en-US" sz="2400" b="0" i="0" u="none" strike="noStrike" cap="none" dirty="0" err="1" smtClean="0">
                <a:solidFill>
                  <a:schemeClr val="dk1"/>
                </a:solidFill>
                <a:latin typeface="Arial"/>
                <a:ea typeface="Arial"/>
                <a:cs typeface="Arial"/>
                <a:sym typeface="Arial"/>
              </a:rPr>
              <a:t>hpe</a:t>
            </a:r>
            <a:r>
              <a:rPr lang="en-US" sz="2400" b="0" i="0" u="none" strike="noStrike" cap="none" dirty="0" smtClean="0">
                <a:solidFill>
                  <a:schemeClr val="dk1"/>
                </a:solidFill>
                <a:latin typeface="Arial"/>
                <a:ea typeface="Arial"/>
                <a:cs typeface="Arial"/>
                <a:sym typeface="Arial"/>
              </a:rPr>
              <a:t> san u. </a:t>
            </a:r>
            <a:r>
              <a:rPr lang="en-US" sz="2400" dirty="0" err="1">
                <a:solidFill>
                  <a:schemeClr val="dk1"/>
                </a:solidFill>
              </a:rPr>
              <a:t>T</a:t>
            </a:r>
            <a:r>
              <a:rPr lang="en-US" sz="2400" b="0" i="0" u="none" strike="noStrike" cap="none" dirty="0" err="1" smtClean="0">
                <a:solidFill>
                  <a:schemeClr val="dk1"/>
                </a:solidFill>
                <a:latin typeface="Arial"/>
                <a:ea typeface="Arial"/>
                <a:cs typeface="Arial"/>
                <a:sym typeface="Arial"/>
              </a:rPr>
              <a:t>inang</a:t>
            </a:r>
            <a:r>
              <a:rPr lang="en-US" sz="2400" dirty="0" smtClean="0">
                <a:solidFill>
                  <a:schemeClr val="dk1"/>
                </a:solidFill>
              </a:rPr>
              <a:t> </a:t>
            </a:r>
            <a:r>
              <a:rPr lang="en-US" sz="2400" dirty="0" err="1" smtClean="0">
                <a:solidFill>
                  <a:schemeClr val="dk1"/>
                </a:solidFill>
              </a:rPr>
              <a:t>chye</a:t>
            </a:r>
            <a:r>
              <a:rPr lang="en-US" sz="2400" dirty="0" smtClean="0">
                <a:solidFill>
                  <a:schemeClr val="dk1"/>
                </a:solidFill>
              </a:rPr>
              <a:t> </a:t>
            </a:r>
            <a:r>
              <a:rPr lang="en-US" sz="2400" dirty="0" err="1">
                <a:solidFill>
                  <a:schemeClr val="dk1"/>
                </a:solidFill>
              </a:rPr>
              <a:t>chyalu</a:t>
            </a:r>
            <a:r>
              <a:rPr lang="en-US" sz="2400" dirty="0">
                <a:solidFill>
                  <a:schemeClr val="dk1"/>
                </a:solidFill>
              </a:rPr>
              <a:t> </a:t>
            </a:r>
            <a:r>
              <a:rPr lang="en-US" sz="2400" dirty="0" smtClean="0">
                <a:solidFill>
                  <a:schemeClr val="dk1"/>
                </a:solidFill>
              </a:rPr>
              <a:t>re </a:t>
            </a:r>
            <a:r>
              <a:rPr lang="en-US" sz="2400" dirty="0" err="1" smtClean="0">
                <a:solidFill>
                  <a:schemeClr val="dk1"/>
                </a:solidFill>
              </a:rPr>
              <a:t>ai</a:t>
            </a:r>
            <a:r>
              <a:rPr lang="en-US" sz="2400" dirty="0" smtClean="0">
                <a:solidFill>
                  <a:schemeClr val="dk1"/>
                </a:solidFill>
              </a:rPr>
              <a:t> </a:t>
            </a:r>
            <a:r>
              <a:rPr lang="en-US" sz="2400" dirty="0" err="1" smtClean="0">
                <a:solidFill>
                  <a:schemeClr val="dk1"/>
                </a:solidFill>
              </a:rPr>
              <a:t>ngu</a:t>
            </a:r>
            <a:r>
              <a:rPr lang="en-US" sz="2400" dirty="0" smtClean="0">
                <a:solidFill>
                  <a:schemeClr val="dk1"/>
                </a:solidFill>
              </a:rPr>
              <a:t> </a:t>
            </a:r>
            <a:r>
              <a:rPr lang="en-US" sz="2400" dirty="0">
                <a:solidFill>
                  <a:schemeClr val="dk1"/>
                </a:solidFill>
              </a:rPr>
              <a:t>n-</a:t>
            </a:r>
            <a:r>
              <a:rPr lang="en-US" sz="2400" dirty="0" err="1">
                <a:solidFill>
                  <a:schemeClr val="dk1"/>
                </a:solidFill>
              </a:rPr>
              <a:t>na</a:t>
            </a:r>
            <a:r>
              <a:rPr lang="en-US" sz="2400" dirty="0">
                <a:solidFill>
                  <a:schemeClr val="dk1"/>
                </a:solidFill>
              </a:rPr>
              <a:t> </a:t>
            </a:r>
            <a:r>
              <a:rPr lang="en-US" sz="2400" dirty="0" err="1">
                <a:solidFill>
                  <a:schemeClr val="dk1"/>
                </a:solidFill>
              </a:rPr>
              <a:t>nmai</a:t>
            </a:r>
            <a:r>
              <a:rPr lang="en-US" sz="2400" dirty="0">
                <a:solidFill>
                  <a:schemeClr val="dk1"/>
                </a:solidFill>
              </a:rPr>
              <a:t> </a:t>
            </a:r>
            <a:r>
              <a:rPr lang="en-US" sz="2400" dirty="0" err="1">
                <a:solidFill>
                  <a:schemeClr val="dk1"/>
                </a:solidFill>
              </a:rPr>
              <a:t>myit</a:t>
            </a:r>
            <a:r>
              <a:rPr lang="en-US" sz="2400" dirty="0">
                <a:solidFill>
                  <a:schemeClr val="dk1"/>
                </a:solidFill>
              </a:rPr>
              <a:t> la </a:t>
            </a:r>
            <a:r>
              <a:rPr lang="en-US" sz="2400" dirty="0" err="1" smtClean="0">
                <a:solidFill>
                  <a:schemeClr val="dk1"/>
                </a:solidFill>
              </a:rPr>
              <a:t>ai</a:t>
            </a:r>
            <a:r>
              <a:rPr lang="en-US" sz="2400" dirty="0" smtClean="0">
                <a:solidFill>
                  <a:schemeClr val="dk1"/>
                </a:solidFill>
              </a:rPr>
              <a:t>.</a:t>
            </a:r>
            <a:r>
              <a:rPr lang="en-US" sz="2400" b="0" i="0" u="none" strike="noStrike" cap="none" dirty="0">
                <a:solidFill>
                  <a:schemeClr val="dk1"/>
                </a:solidFill>
                <a:latin typeface="Arial"/>
                <a:ea typeface="Arial"/>
                <a:cs typeface="Arial"/>
                <a:sym typeface="Arial"/>
              </a:rPr>
              <a:t/>
            </a:r>
            <a:br>
              <a:rPr lang="en-US" sz="2400" b="0" i="0" u="none" strike="noStrike" cap="none" dirty="0">
                <a:solidFill>
                  <a:schemeClr val="dk1"/>
                </a:solidFill>
                <a:latin typeface="Arial"/>
                <a:ea typeface="Arial"/>
                <a:cs typeface="Arial"/>
                <a:sym typeface="Arial"/>
              </a:rPr>
            </a:b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0"/>
          <p:cNvSpPr txBox="1">
            <a:spLocks noGrp="1"/>
          </p:cNvSpPr>
          <p:nvPr>
            <p:ph type="ctrTitle"/>
          </p:nvPr>
        </p:nvSpPr>
        <p:spPr>
          <a:xfrm>
            <a:off x="464814" y="-538475"/>
            <a:ext cx="5989325" cy="2330700"/>
          </a:xfrm>
          <a:prstGeom prst="rect">
            <a:avLst/>
          </a:prstGeom>
          <a:noFill/>
          <a:ln>
            <a:noFill/>
          </a:ln>
        </p:spPr>
        <p:txBody>
          <a:bodyPr spcFirstLastPara="1" wrap="square" lIns="91425" tIns="45700" rIns="91425" bIns="45700" anchor="b" anchorCtr="0">
            <a:normAutofit/>
          </a:bodyPr>
          <a:lstStyle/>
          <a:p>
            <a:pPr marL="0" lvl="0" indent="0" algn="l" rtl="0">
              <a:lnSpc>
                <a:spcPct val="150000"/>
              </a:lnSpc>
              <a:spcBef>
                <a:spcPts val="0"/>
              </a:spcBef>
              <a:spcAft>
                <a:spcPts val="0"/>
              </a:spcAft>
              <a:buClr>
                <a:schemeClr val="dk1"/>
              </a:buClr>
              <a:buSzPts val="3600"/>
              <a:buFont typeface="Arial"/>
              <a:buNone/>
            </a:pPr>
            <a:r>
              <a:rPr lang="en-US" sz="3600" dirty="0"/>
              <a:t>6</a:t>
            </a:r>
            <a:r>
              <a:rPr lang="en-US" sz="3600" dirty="0" smtClean="0">
                <a:latin typeface="Arial"/>
                <a:ea typeface="Arial"/>
                <a:cs typeface="Arial"/>
                <a:sym typeface="Arial"/>
              </a:rPr>
              <a:t>. </a:t>
            </a:r>
            <a:r>
              <a:rPr lang="en-US" sz="3600" dirty="0" err="1" smtClean="0">
                <a:latin typeface="Arial"/>
                <a:ea typeface="Arial"/>
                <a:cs typeface="Arial"/>
                <a:sym typeface="Arial"/>
              </a:rPr>
              <a:t>Danleng</a:t>
            </a:r>
            <a:r>
              <a:rPr lang="en-US" sz="3600" dirty="0" smtClean="0">
                <a:latin typeface="Arial"/>
                <a:ea typeface="Arial"/>
                <a:cs typeface="Arial"/>
                <a:sym typeface="Arial"/>
              </a:rPr>
              <a:t> ai </a:t>
            </a:r>
            <a:r>
              <a:rPr lang="en-US" sz="3600" dirty="0" err="1" smtClean="0">
                <a:latin typeface="Arial"/>
                <a:ea typeface="Arial"/>
                <a:cs typeface="Arial"/>
                <a:sym typeface="Arial"/>
              </a:rPr>
              <a:t>shiga</a:t>
            </a:r>
            <a:r>
              <a:rPr lang="en-US" sz="3600" dirty="0" smtClean="0">
                <a:latin typeface="Arial"/>
                <a:ea typeface="Arial"/>
                <a:cs typeface="Arial"/>
                <a:sym typeface="Arial"/>
              </a:rPr>
              <a:t> </a:t>
            </a:r>
            <a:r>
              <a:rPr lang="en-US" sz="3600" dirty="0" err="1" smtClean="0">
                <a:latin typeface="Arial"/>
                <a:ea typeface="Arial"/>
                <a:cs typeface="Arial"/>
                <a:sym typeface="Arial"/>
              </a:rPr>
              <a:t>lamang</a:t>
            </a:r>
            <a:r>
              <a:rPr lang="en-US" sz="3600" dirty="0" smtClean="0">
                <a:latin typeface="Arial"/>
                <a:ea typeface="Arial"/>
                <a:cs typeface="Arial"/>
                <a:sym typeface="Arial"/>
              </a:rPr>
              <a:t> </a:t>
            </a:r>
            <a:r>
              <a:rPr lang="en-US" sz="3600" dirty="0" err="1" smtClean="0">
                <a:latin typeface="Arial"/>
                <a:ea typeface="Arial"/>
                <a:cs typeface="Arial"/>
                <a:sym typeface="Arial"/>
              </a:rPr>
              <a:t>daw</a:t>
            </a:r>
            <a:r>
              <a:rPr lang="en-US" sz="3600" dirty="0" err="1" smtClean="0"/>
              <a:t>sang</a:t>
            </a:r>
            <a:r>
              <a:rPr lang="en-US" sz="3600" dirty="0" smtClean="0"/>
              <a:t> </a:t>
            </a:r>
            <a:r>
              <a:rPr lang="en-US" sz="3600" dirty="0" err="1" smtClean="0"/>
              <a:t>ni</a:t>
            </a:r>
            <a:r>
              <a:rPr lang="en-US" sz="3600" dirty="0" smtClean="0"/>
              <a:t> jaw u.</a:t>
            </a:r>
            <a:endParaRPr sz="3600" dirty="0">
              <a:latin typeface="Arial"/>
              <a:ea typeface="Arial"/>
              <a:cs typeface="Arial"/>
              <a:sym typeface="Arial"/>
            </a:endParaRPr>
          </a:p>
        </p:txBody>
      </p:sp>
      <p:sp>
        <p:nvSpPr>
          <p:cNvPr id="458" name="Google Shape;458;p70"/>
          <p:cNvSpPr txBox="1">
            <a:spLocks noGrp="1"/>
          </p:cNvSpPr>
          <p:nvPr>
            <p:ph type="subTitle" idx="1"/>
          </p:nvPr>
        </p:nvSpPr>
        <p:spPr>
          <a:xfrm>
            <a:off x="0" y="1609344"/>
            <a:ext cx="6309360" cy="5248655"/>
          </a:xfrm>
          <a:prstGeom prst="rect">
            <a:avLst/>
          </a:prstGeom>
          <a:solidFill>
            <a:schemeClr val="lt1"/>
          </a:solidFill>
          <a:ln>
            <a:noFill/>
          </a:ln>
        </p:spPr>
        <p:txBody>
          <a:bodyPr spcFirstLastPara="1" wrap="square" lIns="91425" tIns="45700" rIns="91425" bIns="45700" anchor="t" anchorCtr="0">
            <a:normAutofit lnSpcReduction="10000"/>
          </a:bodyPr>
          <a:lstStyle/>
          <a:p>
            <a:pPr marL="685800" lvl="0" indent="-457200" algn="l" rtl="0">
              <a:lnSpc>
                <a:spcPct val="160000"/>
              </a:lnSpc>
              <a:spcBef>
                <a:spcPts val="600"/>
              </a:spcBef>
              <a:spcAft>
                <a:spcPts val="0"/>
              </a:spcAft>
              <a:buClr>
                <a:schemeClr val="dk1"/>
              </a:buClr>
              <a:buSzPct val="100000"/>
              <a:buChar char="•"/>
            </a:pPr>
            <a:r>
              <a:rPr lang="en-US" sz="2600" dirty="0" err="1" smtClean="0">
                <a:latin typeface="Arial"/>
                <a:ea typeface="Arial"/>
                <a:cs typeface="Arial"/>
                <a:sym typeface="Arial"/>
              </a:rPr>
              <a:t>Maga</a:t>
            </a:r>
            <a:r>
              <a:rPr lang="en-US" sz="2600" dirty="0" smtClean="0">
                <a:latin typeface="Arial"/>
                <a:ea typeface="Arial"/>
                <a:cs typeface="Arial"/>
                <a:sym typeface="Arial"/>
              </a:rPr>
              <a:t> mi </a:t>
            </a:r>
            <a:r>
              <a:rPr lang="en-US" sz="2600" dirty="0" err="1" smtClean="0">
                <a:latin typeface="Arial"/>
                <a:ea typeface="Arial"/>
                <a:cs typeface="Arial"/>
                <a:sym typeface="Arial"/>
              </a:rPr>
              <a:t>na</a:t>
            </a:r>
            <a:r>
              <a:rPr lang="en-US" sz="2600" dirty="0" smtClean="0">
                <a:latin typeface="Arial"/>
                <a:ea typeface="Arial"/>
                <a:cs typeface="Arial"/>
                <a:sym typeface="Arial"/>
              </a:rPr>
              <a:t> </a:t>
            </a:r>
            <a:r>
              <a:rPr lang="en-US" sz="2600" dirty="0" err="1" smtClean="0">
                <a:latin typeface="Arial"/>
                <a:ea typeface="Arial"/>
                <a:cs typeface="Arial"/>
                <a:sym typeface="Arial"/>
              </a:rPr>
              <a:t>masha</a:t>
            </a:r>
            <a:r>
              <a:rPr lang="en-US" sz="2600" dirty="0" smtClean="0">
                <a:latin typeface="Arial"/>
                <a:ea typeface="Arial"/>
                <a:cs typeface="Arial"/>
                <a:sym typeface="Arial"/>
              </a:rPr>
              <a:t> </a:t>
            </a:r>
            <a:r>
              <a:rPr lang="en-US" sz="2600" dirty="0" err="1" smtClean="0">
                <a:latin typeface="Arial"/>
                <a:ea typeface="Arial"/>
                <a:cs typeface="Arial"/>
                <a:sym typeface="Arial"/>
              </a:rPr>
              <a:t>hpe</a:t>
            </a:r>
            <a:r>
              <a:rPr lang="en-US" sz="2600" dirty="0" smtClean="0">
                <a:latin typeface="Arial"/>
                <a:ea typeface="Arial"/>
                <a:cs typeface="Arial"/>
                <a:sym typeface="Arial"/>
              </a:rPr>
              <a:t> </a:t>
            </a:r>
            <a:r>
              <a:rPr lang="en-US" sz="2600" dirty="0" err="1" smtClean="0"/>
              <a:t>shi</a:t>
            </a:r>
            <a:r>
              <a:rPr lang="en-US" sz="2600" dirty="0" smtClean="0"/>
              <a:t> a </a:t>
            </a:r>
            <a:r>
              <a:rPr lang="en-US" sz="2600" dirty="0" err="1" smtClean="0"/>
              <a:t>mabyin</a:t>
            </a:r>
            <a:r>
              <a:rPr lang="en-US" sz="2600" dirty="0"/>
              <a:t> </a:t>
            </a:r>
            <a:r>
              <a:rPr lang="en-US" sz="2600" dirty="0" err="1" smtClean="0"/>
              <a:t>hpe</a:t>
            </a:r>
            <a:r>
              <a:rPr lang="en-US" sz="2600" dirty="0" smtClean="0"/>
              <a:t> </a:t>
            </a:r>
            <a:r>
              <a:rPr lang="en-US" sz="2600" dirty="0" err="1" smtClean="0"/>
              <a:t>chye</a:t>
            </a:r>
            <a:r>
              <a:rPr lang="en-US" sz="2600" dirty="0" smtClean="0"/>
              <a:t> </a:t>
            </a:r>
            <a:r>
              <a:rPr lang="en-US" sz="2600" dirty="0" err="1" smtClean="0"/>
              <a:t>na</a:t>
            </a:r>
            <a:r>
              <a:rPr lang="en-US" sz="2600" dirty="0" smtClean="0"/>
              <a:t> </a:t>
            </a:r>
            <a:r>
              <a:rPr lang="en-US" sz="2600" dirty="0" err="1" smtClean="0"/>
              <a:t>na</a:t>
            </a:r>
            <a:r>
              <a:rPr lang="en-US" sz="2600" dirty="0" smtClean="0"/>
              <a:t> </a:t>
            </a:r>
            <a:r>
              <a:rPr lang="en-US" sz="2600" dirty="0" err="1" smtClean="0"/>
              <a:t>matu</a:t>
            </a:r>
            <a:r>
              <a:rPr lang="en-US" sz="2600" dirty="0" smtClean="0"/>
              <a:t>, </a:t>
            </a:r>
            <a:r>
              <a:rPr lang="en-US" sz="2600" dirty="0" err="1" smtClean="0"/>
              <a:t>ganing</a:t>
            </a:r>
            <a:r>
              <a:rPr lang="en-US" sz="2600" dirty="0" smtClean="0"/>
              <a:t> </a:t>
            </a:r>
            <a:r>
              <a:rPr lang="en-US" sz="2600" dirty="0" err="1" smtClean="0"/>
              <a:t>zawn</a:t>
            </a:r>
            <a:r>
              <a:rPr lang="en-US" sz="2600" dirty="0" smtClean="0"/>
              <a:t> re </a:t>
            </a:r>
            <a:r>
              <a:rPr lang="en-US" sz="2600" dirty="0" err="1" smtClean="0"/>
              <a:t>garum</a:t>
            </a:r>
            <a:r>
              <a:rPr lang="en-US" sz="2600" dirty="0" smtClean="0"/>
              <a:t> </a:t>
            </a:r>
            <a:r>
              <a:rPr lang="en-US" sz="2600" dirty="0" err="1" smtClean="0"/>
              <a:t>shingtau</a:t>
            </a:r>
            <a:r>
              <a:rPr lang="en-US" sz="2600" dirty="0" smtClean="0"/>
              <a:t> lam </a:t>
            </a:r>
            <a:r>
              <a:rPr lang="en-US" sz="2600" dirty="0" err="1" smtClean="0"/>
              <a:t>ni</a:t>
            </a:r>
            <a:r>
              <a:rPr lang="en-US" sz="2600" dirty="0" smtClean="0"/>
              <a:t> </a:t>
            </a:r>
            <a:r>
              <a:rPr lang="en-US" sz="2600" dirty="0" err="1" smtClean="0"/>
              <a:t>lu</a:t>
            </a:r>
            <a:r>
              <a:rPr lang="en-US" sz="2600" dirty="0" smtClean="0"/>
              <a:t> </a:t>
            </a:r>
            <a:r>
              <a:rPr lang="en-US" sz="2600" dirty="0" err="1" smtClean="0"/>
              <a:t>mai</a:t>
            </a:r>
            <a:r>
              <a:rPr lang="en-US" sz="2600" dirty="0" smtClean="0"/>
              <a:t> </a:t>
            </a:r>
            <a:r>
              <a:rPr lang="en-US" sz="2600" dirty="0" err="1" smtClean="0"/>
              <a:t>na</a:t>
            </a:r>
            <a:r>
              <a:rPr lang="en-US" sz="2600" dirty="0" smtClean="0"/>
              <a:t> </a:t>
            </a:r>
            <a:r>
              <a:rPr lang="en-US" sz="2600" dirty="0" err="1" smtClean="0"/>
              <a:t>hpe</a:t>
            </a:r>
            <a:r>
              <a:rPr lang="en-US" sz="2600" dirty="0" smtClean="0"/>
              <a:t> </a:t>
            </a:r>
            <a:r>
              <a:rPr lang="en-US" sz="2600" dirty="0" err="1" smtClean="0"/>
              <a:t>chye</a:t>
            </a:r>
            <a:r>
              <a:rPr lang="en-US" sz="2600" dirty="0" smtClean="0"/>
              <a:t>  </a:t>
            </a:r>
            <a:r>
              <a:rPr lang="en-US" sz="2600" dirty="0" err="1" smtClean="0"/>
              <a:t>na</a:t>
            </a:r>
            <a:r>
              <a:rPr lang="en-US" sz="2600" dirty="0" smtClean="0"/>
              <a:t> </a:t>
            </a:r>
            <a:r>
              <a:rPr lang="en-US" sz="2600" dirty="0" err="1" smtClean="0"/>
              <a:t>matu</a:t>
            </a:r>
            <a:r>
              <a:rPr lang="en-US" sz="2600" dirty="0" smtClean="0"/>
              <a:t> </a:t>
            </a:r>
            <a:r>
              <a:rPr lang="en-US" sz="2600" dirty="0" err="1" smtClean="0"/>
              <a:t>kam</a:t>
            </a:r>
            <a:r>
              <a:rPr lang="en-US" sz="2600" dirty="0" smtClean="0"/>
              <a:t> </a:t>
            </a:r>
            <a:r>
              <a:rPr lang="en-US" sz="2600" dirty="0" err="1" smtClean="0"/>
              <a:t>mai</a:t>
            </a:r>
            <a:r>
              <a:rPr lang="en-US" sz="2600" dirty="0" smtClean="0"/>
              <a:t> </a:t>
            </a:r>
            <a:r>
              <a:rPr lang="en-US" sz="2600" dirty="0" err="1" smtClean="0"/>
              <a:t>ai</a:t>
            </a:r>
            <a:r>
              <a:rPr lang="en-US" sz="2600" dirty="0" smtClean="0"/>
              <a:t> </a:t>
            </a:r>
            <a:r>
              <a:rPr lang="en-US" sz="2600" dirty="0" err="1" smtClean="0"/>
              <a:t>shiga</a:t>
            </a:r>
            <a:r>
              <a:rPr lang="en-US" sz="2600" dirty="0" smtClean="0"/>
              <a:t> </a:t>
            </a:r>
            <a:r>
              <a:rPr lang="en-US" sz="2600" dirty="0" err="1" smtClean="0"/>
              <a:t>lamang</a:t>
            </a:r>
            <a:r>
              <a:rPr lang="en-US" sz="2600" dirty="0" smtClean="0"/>
              <a:t> </a:t>
            </a:r>
            <a:r>
              <a:rPr lang="en-US" sz="2600" dirty="0" err="1" smtClean="0"/>
              <a:t>dawsang</a:t>
            </a:r>
            <a:r>
              <a:rPr lang="en-US" sz="2600" dirty="0" smtClean="0"/>
              <a:t> </a:t>
            </a:r>
            <a:r>
              <a:rPr lang="en-US" sz="2600" dirty="0" err="1" smtClean="0"/>
              <a:t>ni</a:t>
            </a:r>
            <a:r>
              <a:rPr lang="en-US" sz="2600" dirty="0" smtClean="0"/>
              <a:t> jaw u.</a:t>
            </a:r>
            <a:endParaRPr lang="en-US" sz="2600" dirty="0"/>
          </a:p>
          <a:p>
            <a:pPr marL="685800" lvl="0" indent="-457200" algn="l" rtl="0">
              <a:lnSpc>
                <a:spcPct val="160000"/>
              </a:lnSpc>
              <a:spcBef>
                <a:spcPts val="600"/>
              </a:spcBef>
              <a:spcAft>
                <a:spcPts val="0"/>
              </a:spcAft>
              <a:buClr>
                <a:schemeClr val="dk1"/>
              </a:buClr>
              <a:buSzPct val="100000"/>
              <a:buChar char="•"/>
            </a:pPr>
            <a:r>
              <a:rPr lang="en-US" sz="2600" dirty="0" smtClean="0">
                <a:latin typeface="Arial"/>
                <a:ea typeface="Arial"/>
                <a:cs typeface="Arial"/>
                <a:sym typeface="Arial"/>
              </a:rPr>
              <a:t>Shiga </a:t>
            </a:r>
            <a:r>
              <a:rPr lang="en-US" sz="2600" dirty="0" err="1" smtClean="0">
                <a:latin typeface="Arial"/>
                <a:ea typeface="Arial"/>
                <a:cs typeface="Arial"/>
                <a:sym typeface="Arial"/>
              </a:rPr>
              <a:t>lamang</a:t>
            </a:r>
            <a:r>
              <a:rPr lang="en-US" sz="2600" dirty="0" smtClean="0">
                <a:latin typeface="Arial"/>
                <a:ea typeface="Arial"/>
                <a:cs typeface="Arial"/>
                <a:sym typeface="Arial"/>
              </a:rPr>
              <a:t> </a:t>
            </a:r>
            <a:r>
              <a:rPr lang="en-US" sz="2600" dirty="0" err="1" smtClean="0">
                <a:latin typeface="Arial"/>
                <a:ea typeface="Arial"/>
                <a:cs typeface="Arial"/>
                <a:sym typeface="Arial"/>
              </a:rPr>
              <a:t>dawsang</a:t>
            </a:r>
            <a:r>
              <a:rPr lang="en-US" sz="2600" dirty="0" smtClean="0">
                <a:latin typeface="Arial"/>
                <a:ea typeface="Arial"/>
                <a:cs typeface="Arial"/>
                <a:sym typeface="Arial"/>
              </a:rPr>
              <a:t> </a:t>
            </a:r>
            <a:r>
              <a:rPr lang="en-US" sz="2600" dirty="0" err="1" smtClean="0">
                <a:latin typeface="Arial"/>
                <a:ea typeface="Arial"/>
                <a:cs typeface="Arial"/>
                <a:sym typeface="Arial"/>
              </a:rPr>
              <a:t>ni</a:t>
            </a:r>
            <a:r>
              <a:rPr lang="en-US" sz="2600" dirty="0" smtClean="0">
                <a:latin typeface="Arial"/>
                <a:ea typeface="Arial"/>
                <a:cs typeface="Arial"/>
                <a:sym typeface="Arial"/>
              </a:rPr>
              <a:t> </a:t>
            </a:r>
            <a:r>
              <a:rPr lang="en-US" sz="2600" dirty="0" err="1" smtClean="0">
                <a:latin typeface="Arial"/>
                <a:ea typeface="Arial"/>
                <a:cs typeface="Arial"/>
                <a:sym typeface="Arial"/>
              </a:rPr>
              <a:t>hpe</a:t>
            </a:r>
            <a:r>
              <a:rPr lang="en-US" sz="2600" dirty="0" smtClean="0"/>
              <a:t> </a:t>
            </a:r>
            <a:r>
              <a:rPr lang="en-US" sz="2600" dirty="0" err="1" smtClean="0"/>
              <a:t>kahtap</a:t>
            </a:r>
            <a:r>
              <a:rPr lang="en-US" sz="2600" dirty="0" smtClean="0"/>
              <a:t> </a:t>
            </a:r>
            <a:r>
              <a:rPr lang="en-US" sz="2600" dirty="0" err="1" smtClean="0"/>
              <a:t>tsun</a:t>
            </a:r>
            <a:r>
              <a:rPr lang="en-US" sz="2600" dirty="0" smtClean="0"/>
              <a:t> u. San </a:t>
            </a:r>
            <a:r>
              <a:rPr lang="en-US" sz="2600" dirty="0" err="1" smtClean="0"/>
              <a:t>mayu</a:t>
            </a:r>
            <a:r>
              <a:rPr lang="en-US" sz="2600" dirty="0" smtClean="0"/>
              <a:t> </a:t>
            </a:r>
            <a:r>
              <a:rPr lang="en-US" sz="2600" dirty="0" err="1" smtClean="0"/>
              <a:t>ai</a:t>
            </a:r>
            <a:r>
              <a:rPr lang="en-US" sz="2600" dirty="0"/>
              <a:t> </a:t>
            </a:r>
            <a:r>
              <a:rPr lang="en-US" sz="2600" dirty="0" err="1" smtClean="0"/>
              <a:t>ga</a:t>
            </a:r>
            <a:r>
              <a:rPr lang="en-US" sz="2600" dirty="0" smtClean="0"/>
              <a:t> san </a:t>
            </a:r>
            <a:r>
              <a:rPr lang="en-US" sz="2600" dirty="0" err="1" smtClean="0"/>
              <a:t>ni</a:t>
            </a:r>
            <a:r>
              <a:rPr lang="en-US" sz="2600" dirty="0" smtClean="0"/>
              <a:t> </a:t>
            </a:r>
            <a:r>
              <a:rPr lang="en-US" sz="2600" dirty="0" err="1" smtClean="0"/>
              <a:t>nga</a:t>
            </a:r>
            <a:r>
              <a:rPr lang="en-US" sz="2600" dirty="0" smtClean="0"/>
              <a:t>/ n-</a:t>
            </a:r>
            <a:r>
              <a:rPr lang="en-US" sz="2600" dirty="0" err="1" smtClean="0"/>
              <a:t>nga</a:t>
            </a:r>
            <a:r>
              <a:rPr lang="en-US" sz="2600" dirty="0" smtClean="0"/>
              <a:t> san u. </a:t>
            </a:r>
            <a:r>
              <a:rPr lang="en-US" sz="2600" dirty="0" smtClean="0">
                <a:latin typeface="Arial"/>
                <a:ea typeface="Arial"/>
                <a:cs typeface="Arial"/>
                <a:sym typeface="Arial"/>
              </a:rPr>
              <a:t> </a:t>
            </a:r>
            <a:endParaRPr dirty="0"/>
          </a:p>
        </p:txBody>
      </p:sp>
      <p:pic>
        <p:nvPicPr>
          <p:cNvPr id="459" name="Google Shape;459;p70" descr="A close up of a logo&#10;&#10;Description automatically generated"/>
          <p:cNvPicPr preferRelativeResize="0"/>
          <p:nvPr/>
        </p:nvPicPr>
        <p:blipFill rotWithShape="1">
          <a:blip r:embed="rId3">
            <a:alphaModFix/>
          </a:blip>
          <a:srcRect t="18929" r="2" b="814"/>
          <a:stretch/>
        </p:blipFill>
        <p:spPr>
          <a:xfrm>
            <a:off x="6144768" y="10"/>
            <a:ext cx="6045709" cy="627277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1"/>
          <p:cNvSpPr txBox="1">
            <a:spLocks noGrp="1"/>
          </p:cNvSpPr>
          <p:nvPr>
            <p:ph type="ctrTitle"/>
          </p:nvPr>
        </p:nvSpPr>
        <p:spPr>
          <a:xfrm>
            <a:off x="640074" y="325376"/>
            <a:ext cx="5321813" cy="68046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rial"/>
              <a:buNone/>
            </a:pPr>
            <a:r>
              <a:rPr lang="en-US" sz="3600" dirty="0" smtClean="0">
                <a:latin typeface="Arial"/>
                <a:ea typeface="Arial"/>
                <a:cs typeface="Arial"/>
                <a:sym typeface="Arial"/>
              </a:rPr>
              <a:t>7. Rau </a:t>
            </a:r>
            <a:r>
              <a:rPr lang="en-US" sz="3600" dirty="0" err="1" smtClean="0">
                <a:latin typeface="Arial"/>
                <a:ea typeface="Arial"/>
                <a:cs typeface="Arial"/>
                <a:sym typeface="Arial"/>
              </a:rPr>
              <a:t>sha</a:t>
            </a:r>
            <a:r>
              <a:rPr lang="en-US" sz="3600" dirty="0" smtClean="0">
                <a:latin typeface="Arial"/>
                <a:ea typeface="Arial"/>
                <a:cs typeface="Arial"/>
                <a:sym typeface="Arial"/>
              </a:rPr>
              <a:t> </a:t>
            </a:r>
            <a:r>
              <a:rPr lang="en-US" sz="3600" dirty="0" err="1" smtClean="0">
                <a:latin typeface="Arial"/>
                <a:ea typeface="Arial"/>
                <a:cs typeface="Arial"/>
                <a:sym typeface="Arial"/>
              </a:rPr>
              <a:t>nga</a:t>
            </a:r>
            <a:r>
              <a:rPr lang="en-US" sz="3600" dirty="0" smtClean="0">
                <a:latin typeface="Arial"/>
                <a:ea typeface="Arial"/>
                <a:cs typeface="Arial"/>
                <a:sym typeface="Arial"/>
              </a:rPr>
              <a:t> </a:t>
            </a:r>
            <a:r>
              <a:rPr lang="en-US" sz="3600" dirty="0" err="1" smtClean="0">
                <a:latin typeface="Arial"/>
                <a:ea typeface="Arial"/>
                <a:cs typeface="Arial"/>
                <a:sym typeface="Arial"/>
              </a:rPr>
              <a:t>ya</a:t>
            </a:r>
            <a:r>
              <a:rPr lang="en-US" sz="3600" dirty="0" smtClean="0">
                <a:latin typeface="Arial"/>
                <a:ea typeface="Arial"/>
                <a:cs typeface="Arial"/>
                <a:sym typeface="Arial"/>
              </a:rPr>
              <a:t> u.</a:t>
            </a:r>
            <a:endParaRPr sz="3600" dirty="0">
              <a:latin typeface="Arial"/>
              <a:ea typeface="Arial"/>
              <a:cs typeface="Arial"/>
              <a:sym typeface="Arial"/>
            </a:endParaRPr>
          </a:p>
        </p:txBody>
      </p:sp>
      <p:sp>
        <p:nvSpPr>
          <p:cNvPr id="466" name="Google Shape;466;p71"/>
          <p:cNvSpPr txBox="1">
            <a:spLocks noGrp="1"/>
          </p:cNvSpPr>
          <p:nvPr>
            <p:ph type="subTitle" idx="1"/>
          </p:nvPr>
        </p:nvSpPr>
        <p:spPr>
          <a:xfrm>
            <a:off x="384044" y="1408176"/>
            <a:ext cx="5833872" cy="4773168"/>
          </a:xfrm>
          <a:prstGeom prst="rect">
            <a:avLst/>
          </a:prstGeom>
          <a:solidFill>
            <a:schemeClr val="lt1"/>
          </a:solidFill>
          <a:ln>
            <a:noFill/>
          </a:ln>
        </p:spPr>
        <p:txBody>
          <a:bodyPr spcFirstLastPara="1" wrap="square" lIns="91425" tIns="45700" rIns="91425" bIns="45700" anchor="t" anchorCtr="0">
            <a:normAutofit fontScale="85000" lnSpcReduction="20000"/>
          </a:bodyPr>
          <a:lstStyle/>
          <a:p>
            <a:pPr marL="342900" lvl="0" indent="-228600" algn="l" rtl="0">
              <a:lnSpc>
                <a:spcPct val="170000"/>
              </a:lnSpc>
              <a:spcBef>
                <a:spcPts val="600"/>
              </a:spcBef>
              <a:spcAft>
                <a:spcPts val="0"/>
              </a:spcAft>
              <a:buClr>
                <a:schemeClr val="dk1"/>
              </a:buClr>
              <a:buSzPct val="100000"/>
              <a:buFont typeface="Arial"/>
              <a:buChar char="•"/>
            </a:pPr>
            <a:r>
              <a:rPr lang="en-US" dirty="0" err="1" smtClean="0">
                <a:latin typeface="Arial"/>
                <a:ea typeface="Arial"/>
                <a:cs typeface="Arial"/>
                <a:sym typeface="Arial"/>
              </a:rPr>
              <a:t>Maga</a:t>
            </a:r>
            <a:r>
              <a:rPr lang="en-US" dirty="0" smtClean="0">
                <a:latin typeface="Arial"/>
                <a:ea typeface="Arial"/>
                <a:cs typeface="Arial"/>
                <a:sym typeface="Arial"/>
              </a:rPr>
              <a:t> mi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masha</a:t>
            </a:r>
            <a:r>
              <a:rPr lang="en-US" dirty="0" smtClean="0">
                <a:latin typeface="Arial"/>
                <a:ea typeface="Arial"/>
                <a:cs typeface="Arial"/>
                <a:sym typeface="Arial"/>
              </a:rPr>
              <a:t> </a:t>
            </a:r>
            <a:r>
              <a:rPr lang="en-US" dirty="0" err="1" smtClean="0">
                <a:latin typeface="Arial"/>
                <a:ea typeface="Arial"/>
                <a:cs typeface="Arial"/>
                <a:sym typeface="Arial"/>
              </a:rPr>
              <a:t>hpe</a:t>
            </a:r>
            <a:r>
              <a:rPr lang="en-US" dirty="0" smtClean="0">
                <a:latin typeface="Arial"/>
                <a:ea typeface="Arial"/>
                <a:cs typeface="Arial"/>
                <a:sym typeface="Arial"/>
              </a:rPr>
              <a:t> </a:t>
            </a:r>
            <a:r>
              <a:rPr lang="en-US" dirty="0" err="1" smtClean="0">
                <a:latin typeface="Arial"/>
                <a:ea typeface="Arial"/>
                <a:cs typeface="Arial"/>
                <a:sym typeface="Arial"/>
              </a:rPr>
              <a:t>langai</a:t>
            </a:r>
            <a:r>
              <a:rPr lang="en-US" dirty="0" smtClean="0">
                <a:latin typeface="Arial"/>
                <a:ea typeface="Arial"/>
                <a:cs typeface="Arial"/>
                <a:sym typeface="Arial"/>
              </a:rPr>
              <a:t> </a:t>
            </a:r>
            <a:r>
              <a:rPr lang="en-US" dirty="0" err="1" smtClean="0">
                <a:latin typeface="Arial"/>
                <a:ea typeface="Arial"/>
                <a:cs typeface="Arial"/>
                <a:sym typeface="Arial"/>
              </a:rPr>
              <a:t>hkrai</a:t>
            </a:r>
            <a:r>
              <a:rPr lang="en-US" dirty="0" smtClean="0">
                <a:latin typeface="Arial"/>
                <a:ea typeface="Arial"/>
                <a:cs typeface="Arial"/>
                <a:sym typeface="Arial"/>
              </a:rPr>
              <a:t> </a:t>
            </a:r>
            <a:r>
              <a:rPr lang="en-US" dirty="0" err="1" smtClean="0">
                <a:latin typeface="Arial"/>
                <a:ea typeface="Arial"/>
                <a:cs typeface="Arial"/>
                <a:sym typeface="Arial"/>
              </a:rPr>
              <a:t>nmai</a:t>
            </a:r>
            <a:r>
              <a:rPr lang="en-US" dirty="0" smtClean="0">
                <a:latin typeface="Arial"/>
                <a:ea typeface="Arial"/>
                <a:cs typeface="Arial"/>
                <a:sym typeface="Arial"/>
              </a:rPr>
              <a:t> </a:t>
            </a:r>
            <a:r>
              <a:rPr lang="en-US" dirty="0" err="1" smtClean="0">
                <a:latin typeface="Arial"/>
                <a:ea typeface="Arial"/>
                <a:cs typeface="Arial"/>
                <a:sym typeface="Arial"/>
              </a:rPr>
              <a:t>tawn</a:t>
            </a:r>
            <a:r>
              <a:rPr lang="en-US" dirty="0" smtClean="0">
                <a:latin typeface="Arial"/>
                <a:ea typeface="Arial"/>
                <a:cs typeface="Arial"/>
                <a:sym typeface="Arial"/>
              </a:rPr>
              <a:t> </a:t>
            </a:r>
            <a:r>
              <a:rPr lang="en-US" dirty="0" err="1" smtClean="0">
                <a:latin typeface="Arial"/>
                <a:ea typeface="Arial"/>
                <a:cs typeface="Arial"/>
                <a:sym typeface="Arial"/>
              </a:rPr>
              <a:t>kau</a:t>
            </a:r>
            <a:r>
              <a:rPr lang="en-US" dirty="0" smtClean="0">
                <a:latin typeface="Arial"/>
                <a:ea typeface="Arial"/>
                <a:cs typeface="Arial"/>
                <a:sym typeface="Arial"/>
              </a:rPr>
              <a:t> da ai.</a:t>
            </a:r>
            <a:r>
              <a:rPr lang="en-US" dirty="0">
                <a:latin typeface="Arial"/>
                <a:ea typeface="Arial"/>
                <a:cs typeface="Arial"/>
                <a:sym typeface="Arial"/>
              </a:rPr>
              <a:t> </a:t>
            </a:r>
            <a:endParaRPr dirty="0">
              <a:latin typeface="Arial"/>
              <a:ea typeface="Arial"/>
              <a:cs typeface="Arial"/>
              <a:sym typeface="Arial"/>
            </a:endParaRPr>
          </a:p>
          <a:p>
            <a:pPr marL="342900" lvl="0" indent="-228600" algn="l" rtl="0">
              <a:lnSpc>
                <a:spcPct val="170000"/>
              </a:lnSpc>
              <a:spcBef>
                <a:spcPts val="600"/>
              </a:spcBef>
              <a:spcAft>
                <a:spcPts val="0"/>
              </a:spcAft>
              <a:buClr>
                <a:schemeClr val="dk1"/>
              </a:buClr>
              <a:buSzPct val="100000"/>
              <a:buFont typeface="Arial"/>
              <a:buChar char="•"/>
            </a:pPr>
            <a:r>
              <a:rPr lang="en-US" dirty="0" smtClean="0">
                <a:latin typeface="Arial"/>
                <a:ea typeface="Arial"/>
                <a:cs typeface="Arial"/>
                <a:sym typeface="Arial"/>
              </a:rPr>
              <a:t>Lama </a:t>
            </a:r>
            <a:r>
              <a:rPr lang="en-US" dirty="0" err="1" smtClean="0">
                <a:latin typeface="Arial"/>
                <a:ea typeface="Arial"/>
                <a:cs typeface="Arial"/>
                <a:sym typeface="Arial"/>
              </a:rPr>
              <a:t>na</a:t>
            </a:r>
            <a:r>
              <a:rPr lang="en-US" dirty="0" smtClean="0">
                <a:latin typeface="Arial"/>
                <a:ea typeface="Arial"/>
                <a:cs typeface="Arial"/>
                <a:sym typeface="Arial"/>
              </a:rPr>
              <a:t>, </a:t>
            </a:r>
            <a:r>
              <a:rPr lang="en-US" dirty="0" err="1" smtClean="0">
                <a:latin typeface="Arial"/>
                <a:ea typeface="Arial"/>
                <a:cs typeface="Arial"/>
                <a:sym typeface="Arial"/>
              </a:rPr>
              <a:t>tinang</a:t>
            </a:r>
            <a:r>
              <a:rPr lang="en-US" dirty="0" smtClean="0">
                <a:latin typeface="Arial"/>
                <a:ea typeface="Arial"/>
                <a:cs typeface="Arial"/>
                <a:sym typeface="Arial"/>
              </a:rPr>
              <a:t> </a:t>
            </a:r>
            <a:r>
              <a:rPr lang="en-US" dirty="0" err="1" smtClean="0">
                <a:latin typeface="Arial"/>
                <a:ea typeface="Arial"/>
                <a:cs typeface="Arial"/>
                <a:sym typeface="Arial"/>
              </a:rPr>
              <a:t>rau</a:t>
            </a:r>
            <a:r>
              <a:rPr lang="en-US" dirty="0" smtClean="0">
                <a:latin typeface="Arial"/>
                <a:ea typeface="Arial"/>
                <a:cs typeface="Arial"/>
                <a:sym typeface="Arial"/>
              </a:rPr>
              <a:t> </a:t>
            </a:r>
            <a:r>
              <a:rPr lang="en-US" dirty="0" smtClean="0">
                <a:latin typeface="Arial"/>
                <a:ea typeface="Arial"/>
                <a:cs typeface="Arial"/>
                <a:sym typeface="Arial"/>
              </a:rPr>
              <a:t>n-</a:t>
            </a:r>
            <a:r>
              <a:rPr lang="en-US" dirty="0" err="1" smtClean="0">
                <a:latin typeface="Arial"/>
                <a:ea typeface="Arial"/>
                <a:cs typeface="Arial"/>
                <a:sym typeface="Arial"/>
              </a:rPr>
              <a:t>nga</a:t>
            </a:r>
            <a:r>
              <a:rPr lang="en-US" dirty="0" smtClean="0">
                <a:latin typeface="Arial"/>
                <a:ea typeface="Arial"/>
                <a:cs typeface="Arial"/>
                <a:sym typeface="Arial"/>
              </a:rPr>
              <a:t> </a:t>
            </a:r>
            <a:r>
              <a:rPr lang="en-US" dirty="0" err="1" smtClean="0">
                <a:latin typeface="Arial"/>
                <a:ea typeface="Arial"/>
                <a:cs typeface="Arial"/>
                <a:sym typeface="Arial"/>
              </a:rPr>
              <a:t>ya</a:t>
            </a:r>
            <a:r>
              <a:rPr lang="en-US" dirty="0" smtClean="0">
                <a:latin typeface="Arial"/>
                <a:ea typeface="Arial"/>
                <a:cs typeface="Arial"/>
                <a:sym typeface="Arial"/>
              </a:rPr>
              <a:t> </a:t>
            </a:r>
            <a:r>
              <a:rPr lang="en-US" dirty="0" err="1" smtClean="0">
                <a:latin typeface="Arial"/>
                <a:ea typeface="Arial"/>
                <a:cs typeface="Arial"/>
                <a:sym typeface="Arial"/>
              </a:rPr>
              <a:t>lu</a:t>
            </a:r>
            <a:r>
              <a:rPr lang="en-US" dirty="0" smtClean="0">
                <a:latin typeface="Arial"/>
                <a:ea typeface="Arial"/>
                <a:cs typeface="Arial"/>
                <a:sym typeface="Arial"/>
              </a:rPr>
              <a:t> yang </a:t>
            </a:r>
            <a:r>
              <a:rPr lang="en-US" dirty="0" err="1" smtClean="0">
                <a:latin typeface="Arial"/>
                <a:ea typeface="Arial"/>
                <a:cs typeface="Arial"/>
                <a:sym typeface="Arial"/>
              </a:rPr>
              <a:t>garum</a:t>
            </a:r>
            <a:r>
              <a:rPr lang="en-US" dirty="0" smtClean="0">
                <a:latin typeface="Arial"/>
                <a:ea typeface="Arial"/>
                <a:cs typeface="Arial"/>
                <a:sym typeface="Arial"/>
              </a:rPr>
              <a:t> </a:t>
            </a:r>
            <a:r>
              <a:rPr lang="en-US" dirty="0" err="1" smtClean="0">
                <a:latin typeface="Arial"/>
                <a:ea typeface="Arial"/>
                <a:cs typeface="Arial"/>
                <a:sym typeface="Arial"/>
              </a:rPr>
              <a:t>shingtau</a:t>
            </a:r>
            <a:r>
              <a:rPr lang="en-US" dirty="0" smtClean="0">
                <a:latin typeface="Arial"/>
                <a:ea typeface="Arial"/>
                <a:cs typeface="Arial"/>
                <a:sym typeface="Arial"/>
              </a:rPr>
              <a:t> lam tam mu ai ten du </a:t>
            </a:r>
            <a:r>
              <a:rPr lang="en-US" dirty="0" err="1" smtClean="0">
                <a:latin typeface="Arial"/>
                <a:ea typeface="Arial"/>
                <a:cs typeface="Arial"/>
                <a:sym typeface="Arial"/>
              </a:rPr>
              <a:t>hkra</a:t>
            </a:r>
            <a:r>
              <a:rPr lang="en-US" dirty="0" smtClean="0">
                <a:latin typeface="Arial"/>
                <a:ea typeface="Arial"/>
                <a:cs typeface="Arial"/>
                <a:sym typeface="Arial"/>
              </a:rPr>
              <a:t> (</a:t>
            </a:r>
            <a:r>
              <a:rPr lang="en-US" dirty="0" err="1" smtClean="0">
                <a:latin typeface="Arial"/>
                <a:ea typeface="Arial"/>
                <a:cs typeface="Arial"/>
                <a:sym typeface="Arial"/>
              </a:rPr>
              <a:t>shr</a:t>
            </a:r>
            <a:r>
              <a:rPr lang="en-US" dirty="0" smtClean="0">
                <a:latin typeface="Arial"/>
                <a:ea typeface="Arial"/>
                <a:cs typeface="Arial"/>
                <a:sym typeface="Arial"/>
              </a:rPr>
              <a:t>) </a:t>
            </a:r>
            <a:r>
              <a:rPr lang="en-US" dirty="0" err="1" smtClean="0"/>
              <a:t>shi</a:t>
            </a:r>
            <a:r>
              <a:rPr lang="en-US" dirty="0" smtClean="0"/>
              <a:t> a </a:t>
            </a:r>
            <a:r>
              <a:rPr lang="en-US" dirty="0" err="1" smtClean="0"/>
              <a:t>myit</a:t>
            </a:r>
            <a:r>
              <a:rPr lang="en-US" dirty="0" smtClean="0"/>
              <a:t> </a:t>
            </a:r>
            <a:r>
              <a:rPr lang="en-US" dirty="0" err="1" smtClean="0"/>
              <a:t>asim</a:t>
            </a:r>
            <a:r>
              <a:rPr lang="en-US" dirty="0" smtClean="0"/>
              <a:t> re </a:t>
            </a:r>
            <a:r>
              <a:rPr lang="en-US" dirty="0" err="1" smtClean="0"/>
              <a:t>wa</a:t>
            </a:r>
            <a:r>
              <a:rPr lang="en-US" dirty="0" smtClean="0"/>
              <a:t> ai </a:t>
            </a:r>
            <a:r>
              <a:rPr lang="en-US" dirty="0" err="1" smtClean="0"/>
              <a:t>aten</a:t>
            </a:r>
            <a:r>
              <a:rPr lang="en-US" dirty="0" smtClean="0"/>
              <a:t> du </a:t>
            </a:r>
            <a:r>
              <a:rPr lang="en-US" dirty="0" err="1" smtClean="0"/>
              <a:t>hkra</a:t>
            </a:r>
            <a:r>
              <a:rPr lang="en-US" dirty="0" smtClean="0"/>
              <a:t> </a:t>
            </a:r>
            <a:r>
              <a:rPr lang="en-US" dirty="0" err="1" smtClean="0"/>
              <a:t>shihte</a:t>
            </a:r>
            <a:r>
              <a:rPr lang="en-US" dirty="0" smtClean="0"/>
              <a:t> </a:t>
            </a:r>
            <a:r>
              <a:rPr lang="en-US" dirty="0" err="1" smtClean="0"/>
              <a:t>rau</a:t>
            </a:r>
            <a:r>
              <a:rPr lang="en-US" dirty="0" smtClean="0"/>
              <a:t> </a:t>
            </a:r>
            <a:r>
              <a:rPr lang="en-US" dirty="0" err="1" smtClean="0"/>
              <a:t>nga</a:t>
            </a:r>
            <a:r>
              <a:rPr lang="en-US" dirty="0" smtClean="0"/>
              <a:t> </a:t>
            </a:r>
            <a:r>
              <a:rPr lang="en-US" dirty="0" err="1" smtClean="0"/>
              <a:t>ya</a:t>
            </a:r>
            <a:r>
              <a:rPr lang="en-US" dirty="0" smtClean="0"/>
              <a:t> </a:t>
            </a:r>
            <a:r>
              <a:rPr lang="en-US" dirty="0" err="1" smtClean="0"/>
              <a:t>lu</a:t>
            </a:r>
            <a:r>
              <a:rPr lang="en-US" dirty="0" smtClean="0"/>
              <a:t> </a:t>
            </a:r>
            <a:r>
              <a:rPr lang="en-US" dirty="0" err="1" smtClean="0"/>
              <a:t>na</a:t>
            </a:r>
            <a:r>
              <a:rPr lang="en-US" dirty="0" smtClean="0"/>
              <a:t> </a:t>
            </a:r>
            <a:r>
              <a:rPr lang="en-US" dirty="0" err="1" smtClean="0"/>
              <a:t>kam</a:t>
            </a:r>
            <a:r>
              <a:rPr lang="en-US" dirty="0" smtClean="0"/>
              <a:t> </a:t>
            </a:r>
            <a:r>
              <a:rPr lang="en-US" dirty="0" err="1" smtClean="0"/>
              <a:t>mai</a:t>
            </a:r>
            <a:r>
              <a:rPr lang="en-US" dirty="0" smtClean="0"/>
              <a:t> ai </a:t>
            </a:r>
            <a:r>
              <a:rPr lang="en-US" dirty="0" err="1" smtClean="0"/>
              <a:t>masha</a:t>
            </a:r>
            <a:r>
              <a:rPr lang="en-US" dirty="0" smtClean="0"/>
              <a:t> </a:t>
            </a:r>
            <a:r>
              <a:rPr lang="en-US" dirty="0" err="1" smtClean="0"/>
              <a:t>hpe</a:t>
            </a:r>
            <a:r>
              <a:rPr lang="en-US" dirty="0" smtClean="0"/>
              <a:t> tam u.( </a:t>
            </a:r>
            <a:r>
              <a:rPr lang="en-US" dirty="0" err="1" smtClean="0"/>
              <a:t>bungli</a:t>
            </a:r>
            <a:r>
              <a:rPr lang="en-US" dirty="0" smtClean="0"/>
              <a:t> </a:t>
            </a:r>
            <a:r>
              <a:rPr lang="en-US" dirty="0" err="1" smtClean="0"/>
              <a:t>mang</a:t>
            </a:r>
            <a:r>
              <a:rPr lang="en-US" dirty="0" smtClean="0"/>
              <a:t>/ </a:t>
            </a:r>
            <a:r>
              <a:rPr lang="en-US" dirty="0" err="1" smtClean="0"/>
              <a:t>manaw</a:t>
            </a:r>
            <a:r>
              <a:rPr lang="en-US" dirty="0" smtClean="0"/>
              <a:t> </a:t>
            </a:r>
            <a:r>
              <a:rPr lang="en-US" dirty="0" err="1" smtClean="0"/>
              <a:t>manang</a:t>
            </a:r>
            <a:r>
              <a:rPr lang="en-US" dirty="0" smtClean="0"/>
              <a:t>)</a:t>
            </a:r>
            <a:endParaRPr dirty="0">
              <a:latin typeface="Arial"/>
              <a:ea typeface="Arial"/>
              <a:cs typeface="Arial"/>
              <a:sym typeface="Arial"/>
            </a:endParaRPr>
          </a:p>
        </p:txBody>
      </p:sp>
      <p:pic>
        <p:nvPicPr>
          <p:cNvPr id="467" name="Google Shape;467;p71" descr="A person wearing a costume&#10;&#10;Description automatically generated"/>
          <p:cNvPicPr preferRelativeResize="0"/>
          <p:nvPr/>
        </p:nvPicPr>
        <p:blipFill rotWithShape="1">
          <a:blip r:embed="rId3">
            <a:alphaModFix/>
          </a:blip>
          <a:srcRect b="303"/>
          <a:stretch/>
        </p:blipFill>
        <p:spPr>
          <a:xfrm>
            <a:off x="6138671" y="10"/>
            <a:ext cx="6051806" cy="599845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3" name="Google Shape;473;p72"/>
          <p:cNvSpPr/>
          <p:nvPr/>
        </p:nvSpPr>
        <p:spPr>
          <a:xfrm>
            <a:off x="0" y="130727"/>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4" name="Google Shape;474;p72"/>
          <p:cNvSpPr txBox="1">
            <a:spLocks noGrp="1"/>
          </p:cNvSpPr>
          <p:nvPr>
            <p:ph type="subTitle" idx="1"/>
          </p:nvPr>
        </p:nvSpPr>
        <p:spPr>
          <a:xfrm>
            <a:off x="-1" y="899945"/>
            <a:ext cx="7777374" cy="5949779"/>
          </a:xfrm>
          <a:prstGeom prst="rect">
            <a:avLst/>
          </a:prstGeom>
          <a:noFill/>
          <a:ln>
            <a:noFill/>
          </a:ln>
        </p:spPr>
        <p:txBody>
          <a:bodyPr spcFirstLastPara="1" wrap="square" lIns="91425" tIns="45700" rIns="91425" bIns="45700" anchor="t" anchorCtr="0">
            <a:noAutofit/>
          </a:bodyPr>
          <a:lstStyle/>
          <a:p>
            <a:pPr marL="457200" lvl="0" indent="-260350" algn="l" rtl="0">
              <a:lnSpc>
                <a:spcPct val="150000"/>
              </a:lnSpc>
              <a:spcBef>
                <a:spcPts val="0"/>
              </a:spcBef>
              <a:spcAft>
                <a:spcPts val="0"/>
              </a:spcAft>
              <a:buClr>
                <a:schemeClr val="dk1"/>
              </a:buClr>
              <a:buSzPts val="1400"/>
              <a:buFont typeface="Arial"/>
              <a:buChar char="•"/>
            </a:pPr>
            <a:r>
              <a:rPr lang="en-US" sz="2400" dirty="0" err="1" smtClean="0">
                <a:latin typeface="Arial"/>
                <a:ea typeface="Arial"/>
                <a:cs typeface="Arial"/>
                <a:sym typeface="Arial"/>
              </a:rPr>
              <a:t>Tinang</a:t>
            </a:r>
            <a:r>
              <a:rPr lang="en-US" sz="2400" dirty="0" smtClean="0">
                <a:latin typeface="Arial"/>
                <a:ea typeface="Arial"/>
                <a:cs typeface="Arial"/>
                <a:sym typeface="Arial"/>
              </a:rPr>
              <a:t> </a:t>
            </a:r>
            <a:r>
              <a:rPr lang="en-US" sz="2400" dirty="0" err="1" smtClean="0">
                <a:latin typeface="Arial"/>
                <a:ea typeface="Arial"/>
                <a:cs typeface="Arial"/>
                <a:sym typeface="Arial"/>
              </a:rPr>
              <a:t>chye</a:t>
            </a:r>
            <a:r>
              <a:rPr lang="en-US" sz="2400" dirty="0" smtClean="0">
                <a:latin typeface="Arial"/>
                <a:ea typeface="Arial"/>
                <a:cs typeface="Arial"/>
                <a:sym typeface="Arial"/>
              </a:rPr>
              <a:t> </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smtClean="0">
                <a:latin typeface="Arial"/>
                <a:ea typeface="Arial"/>
                <a:cs typeface="Arial"/>
                <a:sym typeface="Arial"/>
              </a:rPr>
              <a:t>kung </a:t>
            </a:r>
            <a:r>
              <a:rPr lang="en-US" sz="2400" dirty="0" err="1" smtClean="0">
                <a:latin typeface="Arial"/>
                <a:ea typeface="Arial"/>
                <a:cs typeface="Arial"/>
                <a:sym typeface="Arial"/>
              </a:rPr>
              <a:t>kyang</a:t>
            </a:r>
            <a:r>
              <a:rPr lang="en-US" sz="2400" dirty="0" smtClean="0">
                <a:latin typeface="Arial"/>
                <a:ea typeface="Arial"/>
                <a:cs typeface="Arial"/>
                <a:sym typeface="Arial"/>
              </a:rPr>
              <a:t> ai </a:t>
            </a:r>
            <a:r>
              <a:rPr lang="en-US" sz="2400" dirty="0" err="1" smtClean="0">
                <a:latin typeface="Arial"/>
                <a:ea typeface="Arial"/>
                <a:cs typeface="Arial"/>
                <a:sym typeface="Arial"/>
              </a:rPr>
              <a:t>hta</a:t>
            </a:r>
            <a:r>
              <a:rPr lang="en-US" sz="2400" dirty="0" smtClean="0">
                <a:latin typeface="Arial"/>
                <a:ea typeface="Arial"/>
                <a:cs typeface="Arial"/>
                <a:sym typeface="Arial"/>
              </a:rPr>
              <a:t> </a:t>
            </a:r>
            <a:r>
              <a:rPr lang="en-US" sz="2400" dirty="0" err="1" smtClean="0">
                <a:latin typeface="Arial"/>
                <a:ea typeface="Arial"/>
                <a:cs typeface="Arial"/>
                <a:sym typeface="Arial"/>
              </a:rPr>
              <a:t>lai</a:t>
            </a:r>
            <a:r>
              <a:rPr lang="en-US" sz="2400" dirty="0" smtClean="0">
                <a:latin typeface="Arial"/>
                <a:ea typeface="Arial"/>
                <a:cs typeface="Arial"/>
                <a:sym typeface="Arial"/>
              </a:rPr>
              <a:t> n-</a:t>
            </a:r>
            <a:r>
              <a:rPr lang="en-US" sz="2400" dirty="0" err="1" smtClean="0">
                <a:latin typeface="Arial"/>
                <a:ea typeface="Arial"/>
                <a:cs typeface="Arial"/>
                <a:sym typeface="Arial"/>
              </a:rPr>
              <a:t>na</a:t>
            </a:r>
            <a:r>
              <a:rPr lang="en-US" sz="2400" dirty="0" smtClean="0">
                <a:latin typeface="Arial"/>
                <a:ea typeface="Arial"/>
                <a:cs typeface="Arial"/>
                <a:sym typeface="Arial"/>
              </a:rPr>
              <a:t> </a:t>
            </a:r>
            <a:r>
              <a:rPr lang="en-US" sz="2400" dirty="0" err="1" smtClean="0">
                <a:latin typeface="Arial"/>
                <a:ea typeface="Arial"/>
                <a:cs typeface="Arial"/>
                <a:sym typeface="Arial"/>
              </a:rPr>
              <a:t>nmai</a:t>
            </a:r>
            <a:r>
              <a:rPr lang="en-US" sz="2400" dirty="0" smtClean="0">
                <a:latin typeface="Arial"/>
                <a:ea typeface="Arial"/>
                <a:cs typeface="Arial"/>
                <a:sym typeface="Arial"/>
              </a:rPr>
              <a:t> </a:t>
            </a:r>
            <a:r>
              <a:rPr lang="en-US" sz="2400" dirty="0" err="1" smtClean="0">
                <a:latin typeface="Arial"/>
                <a:ea typeface="Arial"/>
                <a:cs typeface="Arial"/>
                <a:sym typeface="Arial"/>
              </a:rPr>
              <a:t>galaw</a:t>
            </a:r>
            <a:r>
              <a:rPr lang="en-US" sz="2400" dirty="0" smtClean="0">
                <a:latin typeface="Arial"/>
                <a:ea typeface="Arial"/>
                <a:cs typeface="Arial"/>
                <a:sym typeface="Arial"/>
              </a:rPr>
              <a:t> ai.</a:t>
            </a:r>
          </a:p>
          <a:p>
            <a:pPr marL="457200" lvl="0" indent="-260350" algn="l" rtl="0">
              <a:lnSpc>
                <a:spcPct val="150000"/>
              </a:lnSpc>
              <a:spcBef>
                <a:spcPts val="0"/>
              </a:spcBef>
              <a:spcAft>
                <a:spcPts val="0"/>
              </a:spcAft>
              <a:buClr>
                <a:schemeClr val="dk1"/>
              </a:buClr>
              <a:buSzPts val="1400"/>
              <a:buFont typeface="Arial"/>
              <a:buChar char="•"/>
            </a:pPr>
            <a:r>
              <a:rPr lang="en-US" sz="2400" dirty="0" err="1" smtClean="0">
                <a:latin typeface="Arial"/>
                <a:ea typeface="Arial"/>
                <a:cs typeface="Arial"/>
                <a:sym typeface="Arial"/>
              </a:rPr>
              <a:t>Kaga</a:t>
            </a:r>
            <a:r>
              <a:rPr lang="en-US" sz="2400" dirty="0" smtClean="0">
                <a:latin typeface="Arial"/>
                <a:ea typeface="Arial"/>
                <a:cs typeface="Arial"/>
                <a:sym typeface="Arial"/>
              </a:rPr>
              <a:t> lam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laksan</a:t>
            </a:r>
            <a:r>
              <a:rPr lang="en-US" sz="2400" dirty="0" smtClean="0">
                <a:latin typeface="Arial"/>
                <a:ea typeface="Arial"/>
                <a:cs typeface="Arial"/>
                <a:sym typeface="Arial"/>
              </a:rPr>
              <a:t> kung </a:t>
            </a:r>
            <a:r>
              <a:rPr lang="en-US" sz="2400" dirty="0" err="1" smtClean="0">
                <a:latin typeface="Arial"/>
                <a:ea typeface="Arial"/>
                <a:cs typeface="Arial"/>
                <a:sym typeface="Arial"/>
              </a:rPr>
              <a:t>kyang</a:t>
            </a:r>
            <a:r>
              <a:rPr lang="en-US" sz="2400" dirty="0" smtClean="0">
                <a:latin typeface="Arial"/>
                <a:ea typeface="Arial"/>
                <a:cs typeface="Arial"/>
                <a:sym typeface="Arial"/>
              </a:rPr>
              <a:t> </a:t>
            </a:r>
            <a:r>
              <a:rPr lang="en-US" sz="2400" dirty="0" err="1" smtClean="0">
                <a:latin typeface="Arial"/>
                <a:ea typeface="Arial"/>
                <a:cs typeface="Arial"/>
                <a:sym typeface="Arial"/>
              </a:rPr>
              <a:t>ai</a:t>
            </a:r>
            <a:r>
              <a:rPr lang="en-US" sz="2400" dirty="0" smtClean="0">
                <a:latin typeface="Arial"/>
                <a:ea typeface="Arial"/>
                <a:cs typeface="Arial"/>
                <a:sym typeface="Arial"/>
              </a:rPr>
              <a:t> </a:t>
            </a:r>
            <a:r>
              <a:rPr lang="en-US" sz="2400" dirty="0" err="1" smtClean="0">
                <a:latin typeface="Arial"/>
                <a:ea typeface="Arial"/>
                <a:cs typeface="Arial"/>
                <a:sym typeface="Arial"/>
              </a:rPr>
              <a:t>ni</a:t>
            </a:r>
            <a:r>
              <a:rPr lang="en-US" sz="2400" dirty="0" smtClean="0">
                <a:latin typeface="Arial"/>
                <a:ea typeface="Arial"/>
                <a:cs typeface="Arial"/>
                <a:sym typeface="Arial"/>
              </a:rPr>
              <a:t> </a:t>
            </a:r>
            <a:r>
              <a:rPr lang="en-US" sz="2400" dirty="0" err="1" smtClean="0">
                <a:latin typeface="Arial"/>
                <a:ea typeface="Arial"/>
                <a:cs typeface="Arial"/>
                <a:sym typeface="Arial"/>
              </a:rPr>
              <a:t>galaw</a:t>
            </a:r>
            <a:r>
              <a:rPr lang="en-US" sz="2400" dirty="0" smtClean="0">
                <a:latin typeface="Arial"/>
                <a:ea typeface="Arial"/>
                <a:cs typeface="Arial"/>
                <a:sym typeface="Arial"/>
              </a:rPr>
              <a:t> u </a:t>
            </a:r>
            <a:r>
              <a:rPr lang="en-US" sz="2400" dirty="0" err="1" smtClean="0">
                <a:latin typeface="Arial"/>
                <a:ea typeface="Arial"/>
                <a:cs typeface="Arial"/>
                <a:sym typeface="Arial"/>
              </a:rPr>
              <a:t>ga.</a:t>
            </a:r>
            <a:r>
              <a:rPr lang="en-US" sz="2400" dirty="0" smtClean="0"/>
              <a:t>( </a:t>
            </a:r>
            <a:r>
              <a:rPr lang="en-US" sz="2400" dirty="0" err="1" smtClean="0"/>
              <a:t>Ga</a:t>
            </a:r>
            <a:r>
              <a:rPr lang="en-US" sz="2400" dirty="0" smtClean="0"/>
              <a:t> </a:t>
            </a:r>
            <a:r>
              <a:rPr lang="en-US" sz="2400" dirty="0" err="1" smtClean="0"/>
              <a:t>shadawn</a:t>
            </a:r>
            <a:r>
              <a:rPr lang="en-US" sz="2400" dirty="0" smtClean="0"/>
              <a:t>- </a:t>
            </a:r>
            <a:r>
              <a:rPr lang="en-US" sz="2400" dirty="0" err="1" smtClean="0"/>
              <a:t>tsi</a:t>
            </a:r>
            <a:r>
              <a:rPr lang="en-US" sz="2400" dirty="0" smtClean="0"/>
              <a:t> du, </a:t>
            </a:r>
            <a:r>
              <a:rPr lang="en-US" sz="2400" dirty="0" err="1" smtClean="0"/>
              <a:t>tsi</a:t>
            </a:r>
            <a:r>
              <a:rPr lang="en-US" sz="2400" dirty="0" smtClean="0"/>
              <a:t> </a:t>
            </a:r>
            <a:r>
              <a:rPr lang="en-US" sz="2400" dirty="0" err="1" smtClean="0"/>
              <a:t>sarama</a:t>
            </a:r>
            <a:r>
              <a:rPr lang="en-US" sz="2400" dirty="0" smtClean="0"/>
              <a:t>, </a:t>
            </a:r>
            <a:r>
              <a:rPr lang="en-US" sz="2400" dirty="0" err="1" smtClean="0"/>
              <a:t>myit</a:t>
            </a:r>
            <a:r>
              <a:rPr lang="en-US" sz="2400" dirty="0" smtClean="0"/>
              <a:t> </a:t>
            </a:r>
            <a:r>
              <a:rPr lang="en-US" sz="2400" dirty="0" err="1" smtClean="0"/>
              <a:t>shalan</a:t>
            </a:r>
            <a:r>
              <a:rPr lang="en-US" sz="2400" dirty="0" smtClean="0"/>
              <a:t> </a:t>
            </a:r>
            <a:r>
              <a:rPr lang="en-US" sz="2400" dirty="0" err="1" smtClean="0"/>
              <a:t>bawng</a:t>
            </a:r>
            <a:r>
              <a:rPr lang="en-US" sz="2400" dirty="0" smtClean="0"/>
              <a:t> ban </a:t>
            </a:r>
            <a:r>
              <a:rPr lang="en-US" sz="2400" dirty="0" err="1" smtClean="0"/>
              <a:t>ya</a:t>
            </a:r>
            <a:r>
              <a:rPr lang="en-US" sz="2400" dirty="0" smtClean="0"/>
              <a:t> </a:t>
            </a:r>
            <a:r>
              <a:rPr lang="en-US" sz="2400" dirty="0" err="1" smtClean="0"/>
              <a:t>ai</a:t>
            </a:r>
            <a:r>
              <a:rPr lang="en-US" sz="2400" dirty="0" smtClean="0"/>
              <a:t> </a:t>
            </a:r>
            <a:r>
              <a:rPr lang="en-US" sz="2400" dirty="0" err="1" smtClean="0"/>
              <a:t>wa</a:t>
            </a:r>
            <a:r>
              <a:rPr lang="en-US" sz="2400" dirty="0" smtClean="0"/>
              <a:t>, </a:t>
            </a:r>
            <a:r>
              <a:rPr lang="en-US" sz="2400" dirty="0" err="1" smtClean="0"/>
              <a:t>myit</a:t>
            </a:r>
            <a:r>
              <a:rPr lang="en-US" sz="2400" dirty="0" smtClean="0"/>
              <a:t> </a:t>
            </a:r>
            <a:r>
              <a:rPr lang="en-US" sz="2400" dirty="0" err="1" smtClean="0"/>
              <a:t>hkamja</a:t>
            </a:r>
            <a:r>
              <a:rPr lang="en-US" sz="2400" dirty="0" smtClean="0"/>
              <a:t> lam </a:t>
            </a:r>
            <a:r>
              <a:rPr lang="en-US" sz="2400" dirty="0" err="1" smtClean="0"/>
              <a:t>hte</a:t>
            </a:r>
            <a:r>
              <a:rPr lang="en-US" sz="2400" dirty="0" smtClean="0"/>
              <a:t> </a:t>
            </a:r>
            <a:r>
              <a:rPr lang="en-US" sz="2400" dirty="0" err="1" smtClean="0"/>
              <a:t>seng</a:t>
            </a:r>
            <a:r>
              <a:rPr lang="en-US" sz="2400" dirty="0" smtClean="0"/>
              <a:t> </a:t>
            </a:r>
            <a:r>
              <a:rPr lang="en-US" sz="2400" dirty="0" err="1" smtClean="0"/>
              <a:t>ai</a:t>
            </a:r>
            <a:r>
              <a:rPr lang="en-US" sz="2400" dirty="0" smtClean="0"/>
              <a:t> </a:t>
            </a:r>
            <a:r>
              <a:rPr lang="en-US" sz="2400" dirty="0" err="1" smtClean="0"/>
              <a:t>hpaji</a:t>
            </a:r>
            <a:r>
              <a:rPr lang="en-US" sz="2400" dirty="0" smtClean="0"/>
              <a:t> </a:t>
            </a:r>
            <a:r>
              <a:rPr lang="en-US" sz="2400" dirty="0" err="1" smtClean="0"/>
              <a:t>ninghkrin</a:t>
            </a:r>
            <a:r>
              <a:rPr lang="en-US" sz="2400" dirty="0" smtClean="0"/>
              <a:t> </a:t>
            </a:r>
            <a:r>
              <a:rPr lang="en-US" sz="2400" dirty="0" err="1" smtClean="0"/>
              <a:t>ni</a:t>
            </a:r>
            <a:r>
              <a:rPr lang="en-US" sz="2400" dirty="0" smtClean="0"/>
              <a:t>) </a:t>
            </a:r>
          </a:p>
          <a:p>
            <a:pPr marL="457200" lvl="0" indent="-260350" algn="l" rtl="0">
              <a:lnSpc>
                <a:spcPct val="150000"/>
              </a:lnSpc>
              <a:spcBef>
                <a:spcPts val="0"/>
              </a:spcBef>
              <a:spcAft>
                <a:spcPts val="0"/>
              </a:spcAft>
              <a:buClr>
                <a:schemeClr val="dk1"/>
              </a:buClr>
              <a:buSzPts val="1400"/>
              <a:buFont typeface="Arial"/>
              <a:buChar char="•"/>
            </a:pPr>
            <a:r>
              <a:rPr lang="en-US" sz="2400" dirty="0" smtClean="0">
                <a:latin typeface="Arial"/>
                <a:ea typeface="Arial"/>
                <a:cs typeface="Arial"/>
                <a:sym typeface="Arial"/>
              </a:rPr>
              <a:t>Shi </a:t>
            </a:r>
            <a:r>
              <a:rPr lang="en-US" sz="2400" dirty="0" err="1" smtClean="0">
                <a:latin typeface="Arial"/>
                <a:ea typeface="Arial"/>
                <a:cs typeface="Arial"/>
                <a:sym typeface="Arial"/>
              </a:rPr>
              <a:t>hpe</a:t>
            </a:r>
            <a:r>
              <a:rPr lang="en-US" sz="2400" dirty="0" smtClean="0">
                <a:latin typeface="Arial"/>
                <a:ea typeface="Arial"/>
                <a:cs typeface="Arial"/>
                <a:sym typeface="Arial"/>
              </a:rPr>
              <a:t> </a:t>
            </a:r>
            <a:r>
              <a:rPr lang="en-US" sz="2400" dirty="0" err="1" smtClean="0">
                <a:latin typeface="Arial"/>
                <a:ea typeface="Arial"/>
                <a:cs typeface="Arial"/>
                <a:sym typeface="Arial"/>
              </a:rPr>
              <a:t>garum</a:t>
            </a:r>
            <a:r>
              <a:rPr lang="en-US" sz="2400" dirty="0" smtClean="0">
                <a:latin typeface="Arial"/>
                <a:ea typeface="Arial"/>
                <a:cs typeface="Arial"/>
                <a:sym typeface="Arial"/>
              </a:rPr>
              <a:t> </a:t>
            </a:r>
            <a:r>
              <a:rPr lang="en-US" sz="2400" dirty="0" err="1" smtClean="0">
                <a:latin typeface="Arial"/>
                <a:ea typeface="Arial"/>
                <a:cs typeface="Arial"/>
                <a:sym typeface="Arial"/>
              </a:rPr>
              <a:t>shing</a:t>
            </a:r>
            <a:r>
              <a:rPr lang="en-US" sz="2400" dirty="0" err="1" smtClean="0"/>
              <a:t>tau</a:t>
            </a:r>
            <a:r>
              <a:rPr lang="en-US" sz="2400" dirty="0" smtClean="0"/>
              <a:t> lam </a:t>
            </a:r>
            <a:r>
              <a:rPr lang="en-US" sz="2400" dirty="0" err="1" smtClean="0"/>
              <a:t>galaw</a:t>
            </a:r>
            <a:r>
              <a:rPr lang="en-US" sz="2400" dirty="0" smtClean="0"/>
              <a:t> </a:t>
            </a:r>
            <a:r>
              <a:rPr lang="en-US" sz="2400" dirty="0" err="1" smtClean="0"/>
              <a:t>ya</a:t>
            </a:r>
            <a:r>
              <a:rPr lang="en-US" sz="2400" dirty="0" smtClean="0"/>
              <a:t> </a:t>
            </a:r>
            <a:r>
              <a:rPr lang="en-US" sz="2400" dirty="0" err="1" smtClean="0"/>
              <a:t>nga</a:t>
            </a:r>
            <a:r>
              <a:rPr lang="en-US" sz="2400" dirty="0" smtClean="0"/>
              <a:t> </a:t>
            </a:r>
            <a:r>
              <a:rPr lang="en-US" sz="2400" dirty="0" err="1" smtClean="0"/>
              <a:t>ai</a:t>
            </a:r>
            <a:r>
              <a:rPr lang="en-US" sz="2400" dirty="0" smtClean="0"/>
              <a:t> </a:t>
            </a:r>
            <a:r>
              <a:rPr lang="en-US" sz="2400" dirty="0" err="1" smtClean="0"/>
              <a:t>ni</a:t>
            </a:r>
            <a:r>
              <a:rPr lang="en-US" sz="2400" dirty="0" smtClean="0"/>
              <a:t> </a:t>
            </a:r>
            <a:r>
              <a:rPr lang="en-US" sz="2400" dirty="0" err="1" smtClean="0"/>
              <a:t>hte</a:t>
            </a:r>
            <a:r>
              <a:rPr lang="en-US" sz="2400" dirty="0" smtClean="0"/>
              <a:t> </a:t>
            </a:r>
            <a:r>
              <a:rPr lang="en-US" sz="2400" dirty="0" err="1" smtClean="0"/>
              <a:t>dantawk</a:t>
            </a:r>
            <a:r>
              <a:rPr lang="en-US" sz="2400" dirty="0" smtClean="0"/>
              <a:t> </a:t>
            </a:r>
            <a:r>
              <a:rPr lang="en-US" sz="2400" dirty="0" err="1" smtClean="0"/>
              <a:t>matut</a:t>
            </a:r>
            <a:r>
              <a:rPr lang="en-US" sz="2400" dirty="0" smtClean="0"/>
              <a:t> </a:t>
            </a:r>
            <a:r>
              <a:rPr lang="en-US" sz="2400" dirty="0" err="1" smtClean="0"/>
              <a:t>mahkai</a:t>
            </a:r>
            <a:r>
              <a:rPr lang="en-US" sz="2400" dirty="0" smtClean="0"/>
              <a:t> </a:t>
            </a:r>
            <a:r>
              <a:rPr lang="en-US" sz="2400" dirty="0" err="1" smtClean="0"/>
              <a:t>ya</a:t>
            </a:r>
            <a:r>
              <a:rPr lang="en-US" sz="2400" dirty="0" smtClean="0"/>
              <a:t> u. </a:t>
            </a:r>
            <a:r>
              <a:rPr lang="en-US" sz="2400" dirty="0" err="1" smtClean="0"/>
              <a:t>Shing</a:t>
            </a:r>
            <a:r>
              <a:rPr lang="en-US" sz="2400" dirty="0" smtClean="0"/>
              <a:t> </a:t>
            </a:r>
            <a:r>
              <a:rPr lang="en-US" sz="2400" dirty="0" err="1" smtClean="0"/>
              <a:t>nrai</a:t>
            </a:r>
            <a:r>
              <a:rPr lang="en-US" sz="2400" dirty="0" smtClean="0"/>
              <a:t> </a:t>
            </a:r>
            <a:r>
              <a:rPr lang="en-US" sz="2400" dirty="0" err="1" smtClean="0"/>
              <a:t>kaga</a:t>
            </a:r>
            <a:r>
              <a:rPr lang="en-US" sz="2400" dirty="0" smtClean="0"/>
              <a:t> </a:t>
            </a:r>
            <a:r>
              <a:rPr lang="en-US" sz="2400" dirty="0" err="1" smtClean="0"/>
              <a:t>garum</a:t>
            </a:r>
            <a:r>
              <a:rPr lang="en-US" sz="2400" dirty="0" smtClean="0"/>
              <a:t> </a:t>
            </a:r>
            <a:r>
              <a:rPr lang="en-US" sz="2400" dirty="0" err="1" smtClean="0"/>
              <a:t>shingtau</a:t>
            </a:r>
            <a:r>
              <a:rPr lang="en-US" sz="2400" dirty="0" smtClean="0"/>
              <a:t> lam </a:t>
            </a:r>
            <a:r>
              <a:rPr lang="en-US" sz="2400" dirty="0" err="1" smtClean="0"/>
              <a:t>ni</a:t>
            </a:r>
            <a:r>
              <a:rPr lang="en-US" sz="2400" dirty="0" smtClean="0"/>
              <a:t> </a:t>
            </a:r>
            <a:r>
              <a:rPr lang="en-US" sz="2400" dirty="0" err="1" smtClean="0"/>
              <a:t>lu</a:t>
            </a:r>
            <a:r>
              <a:rPr lang="en-US" sz="2400" dirty="0" smtClean="0"/>
              <a:t> la </a:t>
            </a:r>
            <a:r>
              <a:rPr lang="en-US" sz="2400" dirty="0" err="1" smtClean="0"/>
              <a:t>na</a:t>
            </a:r>
            <a:r>
              <a:rPr lang="en-US" sz="2400" dirty="0" smtClean="0"/>
              <a:t> </a:t>
            </a:r>
            <a:r>
              <a:rPr lang="en-US" sz="2400" dirty="0" err="1" smtClean="0"/>
              <a:t>matu</a:t>
            </a:r>
            <a:r>
              <a:rPr lang="en-US" sz="2400" dirty="0" smtClean="0"/>
              <a:t> </a:t>
            </a:r>
            <a:r>
              <a:rPr lang="en-US" sz="2400" dirty="0" err="1" smtClean="0"/>
              <a:t>matut</a:t>
            </a:r>
            <a:r>
              <a:rPr lang="en-US" sz="2400" dirty="0" smtClean="0"/>
              <a:t> </a:t>
            </a:r>
            <a:r>
              <a:rPr lang="en-US" sz="2400" dirty="0" err="1" smtClean="0"/>
              <a:t>mahkai</a:t>
            </a:r>
            <a:r>
              <a:rPr lang="en-US" sz="2400" dirty="0" smtClean="0"/>
              <a:t> </a:t>
            </a:r>
            <a:r>
              <a:rPr lang="en-US" sz="2400" dirty="0" err="1" smtClean="0"/>
              <a:t>lu</a:t>
            </a:r>
            <a:r>
              <a:rPr lang="en-US" sz="2400" dirty="0" smtClean="0"/>
              <a:t> </a:t>
            </a:r>
            <a:r>
              <a:rPr lang="en-US" sz="2400" dirty="0" err="1" smtClean="0"/>
              <a:t>na</a:t>
            </a:r>
            <a:r>
              <a:rPr lang="en-US" sz="2400" dirty="0" smtClean="0"/>
              <a:t> </a:t>
            </a:r>
            <a:r>
              <a:rPr lang="en-US" sz="2400" dirty="0" err="1" smtClean="0"/>
              <a:t>dawsang</a:t>
            </a:r>
            <a:r>
              <a:rPr lang="en-US" sz="2400" dirty="0" smtClean="0"/>
              <a:t> </a:t>
            </a:r>
            <a:r>
              <a:rPr lang="en-US" sz="2400" dirty="0" err="1" smtClean="0"/>
              <a:t>ni</a:t>
            </a:r>
            <a:r>
              <a:rPr lang="en-US" sz="2400" dirty="0" smtClean="0"/>
              <a:t> </a:t>
            </a:r>
            <a:r>
              <a:rPr lang="en-US" sz="2400" dirty="0" err="1" smtClean="0"/>
              <a:t>hte</a:t>
            </a:r>
            <a:r>
              <a:rPr lang="en-US" sz="2400" dirty="0" smtClean="0"/>
              <a:t> </a:t>
            </a:r>
            <a:r>
              <a:rPr lang="en-US" sz="2400" dirty="0" err="1" smtClean="0"/>
              <a:t>danleng</a:t>
            </a:r>
            <a:r>
              <a:rPr lang="en-US" sz="2400" dirty="0" smtClean="0"/>
              <a:t> </a:t>
            </a:r>
            <a:r>
              <a:rPr lang="en-US" sz="2400" dirty="0" smtClean="0"/>
              <a:t>ai </a:t>
            </a:r>
            <a:r>
              <a:rPr lang="en-US" sz="2400" dirty="0" err="1" smtClean="0"/>
              <a:t>matsun</a:t>
            </a:r>
            <a:r>
              <a:rPr lang="en-US" sz="2400" dirty="0" smtClean="0"/>
              <a:t> lam </a:t>
            </a:r>
            <a:r>
              <a:rPr lang="en-US" sz="2400" dirty="0" err="1" smtClean="0"/>
              <a:t>ni</a:t>
            </a:r>
            <a:r>
              <a:rPr lang="en-US" sz="2400" dirty="0" smtClean="0"/>
              <a:t> </a:t>
            </a:r>
            <a:r>
              <a:rPr lang="en-US" sz="2400" dirty="0" err="1" smtClean="0"/>
              <a:t>teng</a:t>
            </a:r>
            <a:r>
              <a:rPr lang="en-US" sz="2400" dirty="0" smtClean="0"/>
              <a:t> </a:t>
            </a:r>
            <a:r>
              <a:rPr lang="en-US" sz="2400" dirty="0" err="1" smtClean="0"/>
              <a:t>sha</a:t>
            </a:r>
            <a:r>
              <a:rPr lang="en-US" sz="2400" dirty="0" smtClean="0"/>
              <a:t> </a:t>
            </a:r>
            <a:r>
              <a:rPr lang="en-US" sz="2400" dirty="0" err="1" smtClean="0"/>
              <a:t>lu</a:t>
            </a:r>
            <a:r>
              <a:rPr lang="en-US" sz="2400" dirty="0" smtClean="0"/>
              <a:t>  </a:t>
            </a:r>
            <a:r>
              <a:rPr lang="en-US" sz="2400" dirty="0" err="1" smtClean="0"/>
              <a:t>na</a:t>
            </a:r>
            <a:r>
              <a:rPr lang="en-US" sz="2400" dirty="0" smtClean="0"/>
              <a:t> </a:t>
            </a:r>
            <a:r>
              <a:rPr lang="en-US" sz="2400" dirty="0" err="1" smtClean="0"/>
              <a:t>ahkyak</a:t>
            </a:r>
            <a:r>
              <a:rPr lang="en-US" sz="2400" dirty="0" smtClean="0"/>
              <a:t> ai. </a:t>
            </a:r>
            <a:r>
              <a:rPr lang="en-US" sz="2400" dirty="0" smtClean="0">
                <a:latin typeface="Arial"/>
                <a:ea typeface="Arial"/>
                <a:cs typeface="Arial"/>
                <a:sym typeface="Arial"/>
              </a:rPr>
              <a:t/>
            </a:r>
            <a:br>
              <a:rPr lang="en-US" sz="2400" dirty="0" smtClean="0">
                <a:latin typeface="Arial"/>
                <a:ea typeface="Arial"/>
                <a:cs typeface="Arial"/>
                <a:sym typeface="Arial"/>
              </a:rPr>
            </a:br>
            <a:endParaRPr sz="2400" dirty="0">
              <a:latin typeface="Arial"/>
              <a:ea typeface="Arial"/>
              <a:cs typeface="Arial"/>
              <a:sym typeface="Arial"/>
            </a:endParaRPr>
          </a:p>
        </p:txBody>
      </p:sp>
      <p:pic>
        <p:nvPicPr>
          <p:cNvPr id="475" name="Google Shape;475;p72" descr="A picture containing person, indoor&#10;&#10;Description automatically generated"/>
          <p:cNvPicPr preferRelativeResize="0"/>
          <p:nvPr/>
        </p:nvPicPr>
        <p:blipFill rotWithShape="1">
          <a:blip r:embed="rId3">
            <a:alphaModFix/>
          </a:blip>
          <a:srcRect t="25976" r="-1" b="7475"/>
          <a:stretch/>
        </p:blipFill>
        <p:spPr>
          <a:xfrm>
            <a:off x="7777373" y="2066201"/>
            <a:ext cx="4411579" cy="4922526"/>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476" name="Google Shape;476;p72"/>
          <p:cNvSpPr txBox="1"/>
          <p:nvPr/>
        </p:nvSpPr>
        <p:spPr>
          <a:xfrm>
            <a:off x="145463" y="76985"/>
            <a:ext cx="7089526" cy="82296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chemeClr val="dk1"/>
              </a:buClr>
              <a:buSzPct val="100000"/>
              <a:buFont typeface="Arial"/>
              <a:buNone/>
            </a:pPr>
            <a:r>
              <a:rPr lang="en-US" sz="2400" b="0" i="0" u="none" strike="noStrike" cap="none" dirty="0" smtClean="0">
                <a:solidFill>
                  <a:schemeClr val="dk1"/>
                </a:solidFill>
                <a:sym typeface="Arial"/>
              </a:rPr>
              <a:t>8. </a:t>
            </a:r>
            <a:r>
              <a:rPr lang="en-US" sz="2400" b="0" i="0" u="none" strike="noStrike" cap="none" dirty="0" err="1" smtClean="0">
                <a:solidFill>
                  <a:schemeClr val="dk1"/>
                </a:solidFill>
                <a:sym typeface="Arial"/>
              </a:rPr>
              <a:t>Laksan</a:t>
            </a:r>
            <a:r>
              <a:rPr lang="en-US" sz="2400" b="0" i="0" u="none" strike="noStrike" cap="none" dirty="0" smtClean="0">
                <a:solidFill>
                  <a:schemeClr val="dk1"/>
                </a:solidFill>
                <a:sym typeface="Arial"/>
              </a:rPr>
              <a:t> </a:t>
            </a:r>
            <a:r>
              <a:rPr lang="en-US" sz="2400" b="0" i="0" u="none" strike="noStrike" cap="none" dirty="0" err="1" smtClean="0">
                <a:solidFill>
                  <a:schemeClr val="dk1"/>
                </a:solidFill>
                <a:sym typeface="Arial"/>
              </a:rPr>
              <a:t>garum</a:t>
            </a:r>
            <a:r>
              <a:rPr lang="en-US" sz="2400" b="0" i="0" u="none" strike="noStrike" cap="none" dirty="0" smtClean="0">
                <a:solidFill>
                  <a:schemeClr val="dk1"/>
                </a:solidFill>
                <a:sym typeface="Arial"/>
              </a:rPr>
              <a:t> </a:t>
            </a:r>
            <a:r>
              <a:rPr lang="en-US" sz="2400" b="0" i="0" u="none" strike="noStrike" cap="none" dirty="0" err="1" smtClean="0">
                <a:solidFill>
                  <a:schemeClr val="dk1"/>
                </a:solidFill>
                <a:sym typeface="Arial"/>
              </a:rPr>
              <a:t>shingtau</a:t>
            </a:r>
            <a:r>
              <a:rPr lang="en-US" sz="2400" b="0" i="0" u="none" strike="noStrike" cap="none" dirty="0" smtClean="0">
                <a:solidFill>
                  <a:schemeClr val="dk1"/>
                </a:solidFill>
                <a:sym typeface="Arial"/>
              </a:rPr>
              <a:t> lam </a:t>
            </a:r>
            <a:r>
              <a:rPr lang="en-US" sz="2400" b="0" i="0" u="none" strike="noStrike" cap="none" dirty="0" err="1" smtClean="0">
                <a:solidFill>
                  <a:schemeClr val="dk1"/>
                </a:solidFill>
                <a:sym typeface="Arial"/>
              </a:rPr>
              <a:t>galaw</a:t>
            </a:r>
            <a:r>
              <a:rPr lang="en-US" sz="2400" b="0" i="0" u="none" strike="noStrike" cap="none" dirty="0" smtClean="0">
                <a:solidFill>
                  <a:schemeClr val="dk1"/>
                </a:solidFill>
                <a:sym typeface="Arial"/>
              </a:rPr>
              <a:t> </a:t>
            </a:r>
            <a:r>
              <a:rPr lang="en-US" sz="2400" b="0" i="0" u="none" strike="noStrike" cap="none" dirty="0" err="1" smtClean="0">
                <a:solidFill>
                  <a:schemeClr val="dk1"/>
                </a:solidFill>
                <a:sym typeface="Arial"/>
              </a:rPr>
              <a:t>nga</a:t>
            </a:r>
            <a:r>
              <a:rPr lang="en-US" sz="2400" b="0" i="0" u="none" strike="noStrike" cap="none" dirty="0" smtClean="0">
                <a:solidFill>
                  <a:schemeClr val="dk1"/>
                </a:solidFill>
                <a:sym typeface="Arial"/>
              </a:rPr>
              <a:t> ai </a:t>
            </a:r>
            <a:r>
              <a:rPr lang="en-US" sz="2400" b="0" i="0" u="none" strike="noStrike" cap="none" dirty="0" err="1" smtClean="0">
                <a:solidFill>
                  <a:schemeClr val="dk1"/>
                </a:solidFill>
                <a:sym typeface="Arial"/>
              </a:rPr>
              <a:t>ni</a:t>
            </a:r>
            <a:r>
              <a:rPr lang="en-US" sz="2400" b="0" i="0" u="none" strike="noStrike" cap="none" dirty="0" smtClean="0">
                <a:solidFill>
                  <a:schemeClr val="dk1"/>
                </a:solidFill>
                <a:sym typeface="Arial"/>
              </a:rPr>
              <a:t> </a:t>
            </a:r>
            <a:r>
              <a:rPr lang="en-US" sz="2400" dirty="0" err="1" smtClean="0">
                <a:solidFill>
                  <a:schemeClr val="dk1"/>
                </a:solidFill>
              </a:rPr>
              <a:t>hte</a:t>
            </a:r>
            <a:r>
              <a:rPr lang="en-US" sz="2400" b="0" i="0" u="none" strike="noStrike" cap="none" dirty="0" smtClean="0">
                <a:solidFill>
                  <a:schemeClr val="dk1"/>
                </a:solidFill>
                <a:sym typeface="Arial"/>
              </a:rPr>
              <a:t> </a:t>
            </a:r>
            <a:r>
              <a:rPr lang="en-US" sz="2400" b="0" i="0" u="none" strike="noStrike" cap="none" dirty="0" err="1" smtClean="0">
                <a:solidFill>
                  <a:schemeClr val="dk1"/>
                </a:solidFill>
                <a:sym typeface="Arial"/>
              </a:rPr>
              <a:t>matut</a:t>
            </a:r>
            <a:r>
              <a:rPr lang="en-US" sz="2400" b="0" i="0" u="none" strike="noStrike" cap="none" dirty="0" smtClean="0">
                <a:solidFill>
                  <a:schemeClr val="dk1"/>
                </a:solidFill>
                <a:sym typeface="Arial"/>
              </a:rPr>
              <a:t> </a:t>
            </a:r>
            <a:r>
              <a:rPr lang="en-US" sz="2400" b="0" i="0" u="none" strike="noStrike" cap="none" dirty="0" err="1" smtClean="0">
                <a:solidFill>
                  <a:schemeClr val="dk1"/>
                </a:solidFill>
                <a:sym typeface="Arial"/>
              </a:rPr>
              <a:t>mahkai</a:t>
            </a:r>
            <a:r>
              <a:rPr lang="en-US" sz="2400" b="0" i="0" u="none" strike="noStrike" cap="none" dirty="0" smtClean="0">
                <a:solidFill>
                  <a:schemeClr val="dk1"/>
                </a:solidFill>
                <a:sym typeface="Arial"/>
              </a:rPr>
              <a:t> </a:t>
            </a:r>
            <a:r>
              <a:rPr lang="en-US" sz="2400" b="0" i="0" u="none" strike="noStrike" cap="none" dirty="0" err="1" smtClean="0">
                <a:solidFill>
                  <a:schemeClr val="dk1"/>
                </a:solidFill>
                <a:sym typeface="Arial"/>
              </a:rPr>
              <a:t>ya</a:t>
            </a:r>
            <a:r>
              <a:rPr lang="en-US" sz="2400" b="0" i="0" u="none" strike="noStrike" cap="none" dirty="0" smtClean="0">
                <a:solidFill>
                  <a:schemeClr val="dk1"/>
                </a:solidFill>
                <a:sym typeface="Arial"/>
              </a:rPr>
              <a:t> u.</a:t>
            </a:r>
            <a:endParaRP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
          <p:cNvSpPr/>
          <p:nvPr/>
        </p:nvSpPr>
        <p:spPr>
          <a:xfrm>
            <a:off x="0" y="1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 name="Google Shape;86;p5"/>
          <p:cNvSpPr txBox="1">
            <a:spLocks noGrp="1"/>
          </p:cNvSpPr>
          <p:nvPr>
            <p:ph type="subTitle" idx="1"/>
          </p:nvPr>
        </p:nvSpPr>
        <p:spPr>
          <a:xfrm>
            <a:off x="67342" y="2588947"/>
            <a:ext cx="5718861" cy="168012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800"/>
              <a:buNone/>
            </a:pPr>
            <a:r>
              <a:rPr lang="en-US" sz="2400" b="1" dirty="0" err="1" smtClean="0">
                <a:latin typeface="Arial"/>
                <a:ea typeface="Arial"/>
                <a:cs typeface="Arial"/>
                <a:sym typeface="Arial"/>
              </a:rPr>
              <a:t>Shawng</a:t>
            </a:r>
            <a:r>
              <a:rPr lang="en-US" sz="2400" b="1" dirty="0" smtClean="0">
                <a:latin typeface="Arial"/>
                <a:ea typeface="Arial"/>
                <a:cs typeface="Arial"/>
                <a:sym typeface="Arial"/>
              </a:rPr>
              <a:t> lam </a:t>
            </a:r>
            <a:r>
              <a:rPr lang="en-US" sz="2400" b="1" dirty="0" err="1" smtClean="0">
                <a:latin typeface="Arial"/>
                <a:ea typeface="Arial"/>
                <a:cs typeface="Arial"/>
                <a:sym typeface="Arial"/>
              </a:rPr>
              <a:t>magam</a:t>
            </a:r>
            <a:r>
              <a:rPr lang="en-US" sz="2400" b="1" dirty="0" smtClean="0">
                <a:latin typeface="Arial"/>
                <a:ea typeface="Arial"/>
                <a:cs typeface="Arial"/>
                <a:sym typeface="Arial"/>
              </a:rPr>
              <a:t> gun re ai </a:t>
            </a:r>
            <a:r>
              <a:rPr lang="en-US" sz="2400" b="1" dirty="0" err="1" smtClean="0">
                <a:latin typeface="Arial"/>
                <a:ea typeface="Arial"/>
                <a:cs typeface="Arial"/>
                <a:sym typeface="Arial"/>
              </a:rPr>
              <a:t>tinang</a:t>
            </a:r>
            <a:r>
              <a:rPr lang="en-US" sz="2400" b="1" dirty="0" smtClean="0">
                <a:latin typeface="Arial"/>
                <a:ea typeface="Arial"/>
                <a:cs typeface="Arial"/>
                <a:sym typeface="Arial"/>
              </a:rPr>
              <a:t> </a:t>
            </a:r>
            <a:r>
              <a:rPr lang="en-US" sz="2400" b="1" dirty="0" err="1" smtClean="0">
                <a:latin typeface="Arial"/>
                <a:ea typeface="Arial"/>
                <a:cs typeface="Arial"/>
                <a:sym typeface="Arial"/>
              </a:rPr>
              <a:t>hku</a:t>
            </a:r>
            <a:r>
              <a:rPr lang="en-US" sz="2400" b="1" dirty="0" smtClean="0">
                <a:latin typeface="Arial"/>
                <a:ea typeface="Arial"/>
                <a:cs typeface="Arial"/>
                <a:sym typeface="Arial"/>
              </a:rPr>
              <a:t> </a:t>
            </a:r>
            <a:r>
              <a:rPr lang="en-US" sz="2400" b="1" dirty="0" err="1" smtClean="0">
                <a:latin typeface="Arial"/>
                <a:ea typeface="Arial"/>
                <a:cs typeface="Arial"/>
                <a:sym typeface="Arial"/>
              </a:rPr>
              <a:t>na</a:t>
            </a:r>
            <a:r>
              <a:rPr lang="en-US" sz="2400" b="1" dirty="0"/>
              <a:t> </a:t>
            </a:r>
            <a:r>
              <a:rPr lang="en-US" sz="2400" b="1" dirty="0" err="1" smtClean="0"/>
              <a:t>myit</a:t>
            </a:r>
            <a:r>
              <a:rPr lang="en-US" sz="2400" b="1" dirty="0" smtClean="0"/>
              <a:t> </a:t>
            </a:r>
            <a:r>
              <a:rPr lang="en-US" sz="2400" b="1" dirty="0" err="1" smtClean="0"/>
              <a:t>tsam</a:t>
            </a:r>
            <a:r>
              <a:rPr lang="en-US" sz="2400" b="1" dirty="0" smtClean="0"/>
              <a:t> </a:t>
            </a:r>
            <a:r>
              <a:rPr lang="en-US" sz="2400" b="1" dirty="0" err="1" smtClean="0"/>
              <a:t>pu</a:t>
            </a:r>
            <a:r>
              <a:rPr lang="en-US" sz="2400" b="1" dirty="0" smtClean="0"/>
              <a:t> </a:t>
            </a:r>
            <a:r>
              <a:rPr lang="en-US" sz="2400" b="1" dirty="0" err="1" smtClean="0"/>
              <a:t>ba</a:t>
            </a:r>
            <a:r>
              <a:rPr lang="en-US" sz="2400" b="1" dirty="0" smtClean="0"/>
              <a:t> lam </a:t>
            </a:r>
            <a:r>
              <a:rPr lang="en-US" sz="2400" b="1" dirty="0" err="1" smtClean="0"/>
              <a:t>hpe</a:t>
            </a:r>
            <a:r>
              <a:rPr lang="en-US" sz="2400" b="1" dirty="0" smtClean="0"/>
              <a:t> </a:t>
            </a:r>
            <a:r>
              <a:rPr lang="en-US" sz="2400" b="1" dirty="0" err="1" smtClean="0"/>
              <a:t>laja</a:t>
            </a:r>
            <a:r>
              <a:rPr lang="en-US" sz="2400" b="1" dirty="0" smtClean="0"/>
              <a:t> </a:t>
            </a:r>
            <a:r>
              <a:rPr lang="en-US" sz="2400" b="1" dirty="0" err="1" smtClean="0"/>
              <a:t>lana</a:t>
            </a:r>
            <a:r>
              <a:rPr lang="en-US" sz="2400" b="1" dirty="0" smtClean="0"/>
              <a:t> </a:t>
            </a:r>
            <a:r>
              <a:rPr lang="en-US" sz="2400" b="1" dirty="0" err="1" smtClean="0"/>
              <a:t>hkam</a:t>
            </a:r>
            <a:r>
              <a:rPr lang="en-US" sz="2400" b="1" dirty="0" smtClean="0"/>
              <a:t> </a:t>
            </a:r>
            <a:r>
              <a:rPr lang="en-US" sz="2400" b="1" dirty="0" err="1" smtClean="0"/>
              <a:t>sha</a:t>
            </a:r>
            <a:r>
              <a:rPr lang="en-US" sz="2400" b="1" dirty="0" smtClean="0"/>
              <a:t> ai </a:t>
            </a:r>
            <a:r>
              <a:rPr lang="en-US" sz="2400" b="1" dirty="0" err="1" smtClean="0"/>
              <a:t>kumla</a:t>
            </a:r>
            <a:r>
              <a:rPr lang="en-US" sz="2400" b="1" dirty="0" smtClean="0"/>
              <a:t> </a:t>
            </a:r>
            <a:r>
              <a:rPr lang="en-US" sz="2400" b="1" dirty="0" err="1" smtClean="0"/>
              <a:t>ni</a:t>
            </a:r>
            <a:r>
              <a:rPr lang="en-US" sz="2400" b="1" dirty="0" smtClean="0"/>
              <a:t> </a:t>
            </a:r>
            <a:r>
              <a:rPr lang="en-US" sz="2400" b="1" dirty="0" err="1" smtClean="0"/>
              <a:t>nga</a:t>
            </a:r>
            <a:r>
              <a:rPr lang="en-US" sz="2400" b="1" dirty="0" smtClean="0"/>
              <a:t> ai </a:t>
            </a:r>
            <a:r>
              <a:rPr lang="en-US" sz="2400" b="1" dirty="0" err="1" smtClean="0"/>
              <a:t>masha</a:t>
            </a:r>
            <a:r>
              <a:rPr lang="en-US" sz="2400" b="1" dirty="0" smtClean="0"/>
              <a:t> </a:t>
            </a:r>
            <a:r>
              <a:rPr lang="en-US" sz="2400" b="1" dirty="0" err="1" smtClean="0"/>
              <a:t>ni</a:t>
            </a:r>
            <a:r>
              <a:rPr lang="en-US" sz="2400" b="1" dirty="0" smtClean="0"/>
              <a:t> </a:t>
            </a:r>
            <a:r>
              <a:rPr lang="en-US" sz="2400" b="1" dirty="0" err="1" smtClean="0"/>
              <a:t>hte</a:t>
            </a:r>
            <a:r>
              <a:rPr lang="en-US" sz="2400" b="1" dirty="0" smtClean="0"/>
              <a:t> </a:t>
            </a:r>
            <a:r>
              <a:rPr lang="en-US" sz="2400" b="1" dirty="0" err="1" smtClean="0"/>
              <a:t>hkrum</a:t>
            </a:r>
            <a:r>
              <a:rPr lang="en-US" sz="2400" b="1" dirty="0" smtClean="0"/>
              <a:t> mu </a:t>
            </a:r>
            <a:r>
              <a:rPr lang="en-US" sz="2400" b="1" dirty="0" err="1" smtClean="0"/>
              <a:t>chye</a:t>
            </a:r>
            <a:r>
              <a:rPr lang="en-US" sz="2400" b="1" dirty="0" smtClean="0"/>
              <a:t> ai. </a:t>
            </a:r>
            <a:r>
              <a:rPr lang="en-US" sz="2400" b="1" dirty="0" err="1" smtClean="0"/>
              <a:t>Ahkyak</a:t>
            </a:r>
            <a:r>
              <a:rPr lang="en-US" sz="2400" b="1" dirty="0" smtClean="0"/>
              <a:t> </a:t>
            </a:r>
            <a:r>
              <a:rPr lang="en-US" sz="2400" b="1" dirty="0" err="1" smtClean="0"/>
              <a:t>ahkya</a:t>
            </a:r>
            <a:r>
              <a:rPr lang="en-US" sz="2400" b="1" dirty="0" smtClean="0"/>
              <a:t> </a:t>
            </a:r>
            <a:r>
              <a:rPr lang="en-US" sz="2400" b="1" dirty="0" err="1" smtClean="0"/>
              <a:t>mabyin</a:t>
            </a:r>
            <a:r>
              <a:rPr lang="en-US" sz="2400" b="1" dirty="0" smtClean="0"/>
              <a:t> </a:t>
            </a:r>
            <a:r>
              <a:rPr lang="en-US" sz="2400" b="1" dirty="0" err="1" smtClean="0"/>
              <a:t>hta</a:t>
            </a:r>
            <a:r>
              <a:rPr lang="en-US" sz="2400" b="1" dirty="0" smtClean="0"/>
              <a:t> </a:t>
            </a:r>
            <a:r>
              <a:rPr lang="en-US" sz="2400" b="1" dirty="0" err="1" smtClean="0"/>
              <a:t>ndai</a:t>
            </a:r>
            <a:r>
              <a:rPr lang="en-US" sz="2400" b="1" dirty="0" smtClean="0"/>
              <a:t> </a:t>
            </a:r>
            <a:r>
              <a:rPr lang="en-US" sz="2400" b="1" dirty="0" err="1" smtClean="0"/>
              <a:t>zawn</a:t>
            </a:r>
            <a:r>
              <a:rPr lang="en-US" sz="2400" b="1" dirty="0" smtClean="0"/>
              <a:t> </a:t>
            </a:r>
            <a:r>
              <a:rPr lang="en-US" sz="2400" b="1" dirty="0" err="1" smtClean="0"/>
              <a:t>myit</a:t>
            </a:r>
            <a:r>
              <a:rPr lang="en-US" sz="2400" b="1" dirty="0" smtClean="0"/>
              <a:t> </a:t>
            </a:r>
            <a:r>
              <a:rPr lang="en-US" sz="2400" b="1" dirty="0" err="1" smtClean="0"/>
              <a:t>tsam</a:t>
            </a:r>
            <a:r>
              <a:rPr lang="en-US" sz="2400" b="1" dirty="0" smtClean="0"/>
              <a:t> </a:t>
            </a:r>
            <a:r>
              <a:rPr lang="en-US" sz="2400" b="1" dirty="0" err="1" smtClean="0"/>
              <a:t>pu</a:t>
            </a:r>
            <a:r>
              <a:rPr lang="en-US" sz="2400" b="1" dirty="0" smtClean="0"/>
              <a:t> </a:t>
            </a:r>
            <a:r>
              <a:rPr lang="en-US" sz="2400" b="1" dirty="0" err="1" smtClean="0"/>
              <a:t>ba</a:t>
            </a:r>
            <a:r>
              <a:rPr lang="en-US" sz="2400" b="1" dirty="0" smtClean="0"/>
              <a:t> lam </a:t>
            </a:r>
            <a:r>
              <a:rPr lang="en-US" sz="2400" b="1" dirty="0" err="1" smtClean="0"/>
              <a:t>kumla</a:t>
            </a:r>
            <a:r>
              <a:rPr lang="en-US" sz="2400" b="1" dirty="0" smtClean="0"/>
              <a:t> </a:t>
            </a:r>
            <a:r>
              <a:rPr lang="en-US" sz="2400" b="1" dirty="0" err="1" smtClean="0"/>
              <a:t>ni</a:t>
            </a:r>
            <a:r>
              <a:rPr lang="en-US" sz="2400" b="1" dirty="0" smtClean="0"/>
              <a:t> </a:t>
            </a:r>
            <a:r>
              <a:rPr lang="en-US" sz="2400" b="1" dirty="0" err="1" smtClean="0"/>
              <a:t>byin</a:t>
            </a:r>
            <a:r>
              <a:rPr lang="en-US" sz="2400" b="1" dirty="0" smtClean="0"/>
              <a:t> </a:t>
            </a:r>
            <a:r>
              <a:rPr lang="en-US" sz="2400" b="1" dirty="0" err="1" smtClean="0"/>
              <a:t>ai</a:t>
            </a:r>
            <a:r>
              <a:rPr lang="en-US" sz="2400" b="1" dirty="0" smtClean="0"/>
              <a:t> </a:t>
            </a:r>
            <a:r>
              <a:rPr lang="en-US" sz="2400" b="1" dirty="0" err="1" smtClean="0"/>
              <a:t>gaw</a:t>
            </a:r>
            <a:r>
              <a:rPr lang="en-US" sz="2400" b="1" dirty="0" smtClean="0"/>
              <a:t> </a:t>
            </a:r>
            <a:r>
              <a:rPr lang="en-US" sz="2400" b="1" dirty="0" err="1" smtClean="0"/>
              <a:t>shinggra</a:t>
            </a:r>
            <a:r>
              <a:rPr lang="en-US" sz="2400" b="1" dirty="0" smtClean="0"/>
              <a:t> </a:t>
            </a:r>
            <a:r>
              <a:rPr lang="en-US" sz="2400" b="1" dirty="0" err="1" smtClean="0"/>
              <a:t>ginhtang</a:t>
            </a:r>
            <a:r>
              <a:rPr lang="en-US" sz="2400" b="1" dirty="0" smtClean="0"/>
              <a:t> lam </a:t>
            </a:r>
            <a:r>
              <a:rPr lang="en-US" sz="2400" b="1" dirty="0" err="1" smtClean="0"/>
              <a:t>rai</a:t>
            </a:r>
            <a:r>
              <a:rPr lang="en-US" sz="2400" b="1" dirty="0" smtClean="0"/>
              <a:t> </a:t>
            </a:r>
            <a:r>
              <a:rPr lang="en-US" sz="2400" b="1" dirty="0" err="1" smtClean="0"/>
              <a:t>nga</a:t>
            </a:r>
            <a:r>
              <a:rPr lang="en-US" sz="2400" b="1" dirty="0" smtClean="0"/>
              <a:t> </a:t>
            </a:r>
            <a:r>
              <a:rPr lang="en-US" sz="2400" b="1" dirty="0" err="1" smtClean="0"/>
              <a:t>ai</a:t>
            </a:r>
            <a:r>
              <a:rPr lang="en-US" sz="2400" b="1" dirty="0" smtClean="0"/>
              <a:t>.</a:t>
            </a:r>
            <a:endParaRPr sz="2400" dirty="0">
              <a:latin typeface="Arial"/>
              <a:ea typeface="Arial"/>
              <a:cs typeface="Arial"/>
              <a:sym typeface="Arial"/>
            </a:endParaRPr>
          </a:p>
        </p:txBody>
      </p:sp>
      <p:sp>
        <p:nvSpPr>
          <p:cNvPr id="87" name="Google Shape;87;p5"/>
          <p:cNvSpPr/>
          <p:nvPr/>
        </p:nvSpPr>
        <p:spPr>
          <a:xfrm>
            <a:off x="890338" y="2445001"/>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769EB7"/>
          </a:solidFill>
          <a:ln w="38100" cap="rnd" cmpd="sng">
            <a:solidFill>
              <a:srgbClr val="769E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8" name="Google Shape;88;p5" descr="A picture containing person, little, baby&#10;&#10;Description automatically generated"/>
          <p:cNvPicPr preferRelativeResize="0"/>
          <p:nvPr/>
        </p:nvPicPr>
        <p:blipFill rotWithShape="1">
          <a:blip r:embed="rId3">
            <a:alphaModFix/>
          </a:blip>
          <a:srcRect r="33299"/>
          <a:stretch/>
        </p:blipFill>
        <p:spPr>
          <a:xfrm>
            <a:off x="5786203" y="10"/>
            <a:ext cx="6404274"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89" name="Google Shape;89;p5"/>
          <p:cNvSpPr txBox="1"/>
          <p:nvPr/>
        </p:nvSpPr>
        <p:spPr>
          <a:xfrm>
            <a:off x="67342" y="6858000"/>
            <a:ext cx="4835099" cy="46499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800"/>
              <a:buFont typeface="Arial"/>
              <a:buNone/>
            </a:pP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500"/>
                                        <p:tgtEl>
                                          <p:spTgt spid="8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9">
                                            <p:txEl>
                                              <p:pRg st="0" end="0"/>
                                            </p:txEl>
                                          </p:spTgt>
                                        </p:tgtEl>
                                        <p:attrNameLst>
                                          <p:attrName>style.visibility</p:attrName>
                                        </p:attrNameLst>
                                      </p:cBhvr>
                                      <p:to>
                                        <p:strVal val="visible"/>
                                      </p:to>
                                    </p:set>
                                    <p:animEffect transition="in" filter="fade">
                                      <p:cBhvr>
                                        <p:cTn id="10" dur="500"/>
                                        <p:tgtEl>
                                          <p:spTgt spid="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1"/>
          <p:cNvSpPr txBox="1">
            <a:spLocks noGrp="1"/>
          </p:cNvSpPr>
          <p:nvPr>
            <p:ph type="title"/>
          </p:nvPr>
        </p:nvSpPr>
        <p:spPr>
          <a:xfrm>
            <a:off x="831850" y="425938"/>
            <a:ext cx="7309827" cy="251069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None/>
            </a:pPr>
            <a:r>
              <a:rPr lang="en-US" sz="6000" b="1" dirty="0" smtClean="0">
                <a:solidFill>
                  <a:srgbClr val="002060"/>
                </a:solidFill>
                <a:latin typeface="Arial"/>
                <a:ea typeface="Arial"/>
                <a:cs typeface="Arial"/>
                <a:sym typeface="Arial"/>
              </a:rPr>
              <a:t>Module (4)</a:t>
            </a:r>
            <a:r>
              <a:rPr lang="en-US" dirty="0"/>
              <a:t/>
            </a:r>
            <a:br>
              <a:rPr lang="en-US" dirty="0"/>
            </a:br>
            <a:endParaRPr dirty="0">
              <a:latin typeface="Arial"/>
              <a:ea typeface="Arial"/>
              <a:cs typeface="Arial"/>
              <a:sym typeface="Arial"/>
            </a:endParaRPr>
          </a:p>
        </p:txBody>
      </p:sp>
      <p:sp>
        <p:nvSpPr>
          <p:cNvPr id="483" name="Google Shape;483;p51"/>
          <p:cNvSpPr txBox="1">
            <a:spLocks noGrp="1"/>
          </p:cNvSpPr>
          <p:nvPr>
            <p:ph type="body" idx="1"/>
          </p:nvPr>
        </p:nvSpPr>
        <p:spPr>
          <a:xfrm>
            <a:off x="831849" y="2936631"/>
            <a:ext cx="7951933" cy="885561"/>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US" sz="2800" b="1" dirty="0" smtClean="0">
                <a:solidFill>
                  <a:srgbClr val="595959"/>
                </a:solidFill>
                <a:latin typeface="Arial"/>
                <a:ea typeface="Arial"/>
                <a:cs typeface="Arial"/>
                <a:sym typeface="Arial"/>
              </a:rPr>
              <a:t>4.5 </a:t>
            </a:r>
            <a:r>
              <a:rPr lang="en-US" sz="2800" b="1" dirty="0" err="1" smtClean="0">
                <a:solidFill>
                  <a:srgbClr val="595959"/>
                </a:solidFill>
              </a:rPr>
              <a:t>M</a:t>
            </a:r>
            <a:r>
              <a:rPr lang="en-US" sz="2800" b="1" dirty="0" err="1" smtClean="0">
                <a:solidFill>
                  <a:srgbClr val="595959"/>
                </a:solidFill>
                <a:latin typeface="Arial"/>
                <a:ea typeface="Arial"/>
                <a:cs typeface="Arial"/>
                <a:sym typeface="Arial"/>
              </a:rPr>
              <a:t>yit</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dum</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nga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matu</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ahkyak</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ai</a:t>
            </a:r>
            <a:r>
              <a:rPr lang="en-US" sz="2800" b="1" dirty="0" smtClean="0">
                <a:solidFill>
                  <a:srgbClr val="595959"/>
                </a:solidFill>
                <a:latin typeface="Arial"/>
                <a:ea typeface="Arial"/>
                <a:cs typeface="Arial"/>
                <a:sym typeface="Arial"/>
              </a:rPr>
              <a:t> lam </a:t>
            </a:r>
            <a:r>
              <a:rPr lang="en-US" sz="2800" b="1" dirty="0" err="1" smtClean="0">
                <a:solidFill>
                  <a:srgbClr val="595959"/>
                </a:solidFill>
                <a:latin typeface="Arial"/>
                <a:ea typeface="Arial"/>
                <a:cs typeface="Arial"/>
                <a:sym typeface="Arial"/>
              </a:rPr>
              <a:t>ni</a:t>
            </a:r>
            <a:endParaRPr sz="1600" dirty="0">
              <a:solidFill>
                <a:srgbClr val="3F3F3F"/>
              </a:solidFill>
              <a:latin typeface="Arial"/>
              <a:ea typeface="Arial"/>
              <a:cs typeface="Arial"/>
              <a:sym typeface="Arial"/>
            </a:endParaRPr>
          </a:p>
        </p:txBody>
      </p:sp>
      <p:pic>
        <p:nvPicPr>
          <p:cNvPr id="484" name="Google Shape;484;p51"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485" name="Google Shape;485;p51"/>
          <p:cNvSpPr txBox="1"/>
          <p:nvPr/>
        </p:nvSpPr>
        <p:spPr>
          <a:xfrm>
            <a:off x="831849" y="505875"/>
            <a:ext cx="7309827" cy="1104158"/>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486" name="Google Shape;486;p51"/>
          <p:cNvSpPr txBox="1"/>
          <p:nvPr/>
        </p:nvSpPr>
        <p:spPr>
          <a:xfrm>
            <a:off x="831849" y="3822192"/>
            <a:ext cx="7951933" cy="885561"/>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2" descr="A picture containing tree, riding&#10;&#10;Description automatically generated"/>
          <p:cNvPicPr preferRelativeResize="0"/>
          <p:nvPr/>
        </p:nvPicPr>
        <p:blipFill rotWithShape="1">
          <a:blip r:embed="rId3">
            <a:alphaModFix amt="50000"/>
          </a:blip>
          <a:srcRect l="25"/>
          <a:stretch/>
        </p:blipFill>
        <p:spPr>
          <a:xfrm>
            <a:off x="20" y="10"/>
            <a:ext cx="12188930" cy="6857990"/>
          </a:xfrm>
          <a:prstGeom prst="rect">
            <a:avLst/>
          </a:prstGeom>
          <a:noFill/>
          <a:ln>
            <a:noFill/>
          </a:ln>
        </p:spPr>
      </p:pic>
      <p:sp>
        <p:nvSpPr>
          <p:cNvPr id="493" name="Google Shape;493;p52"/>
          <p:cNvSpPr txBox="1">
            <a:spLocks noGrp="1"/>
          </p:cNvSpPr>
          <p:nvPr>
            <p:ph type="ctrTitle"/>
          </p:nvPr>
        </p:nvSpPr>
        <p:spPr>
          <a:xfrm>
            <a:off x="405531" y="2275017"/>
            <a:ext cx="9144000" cy="3063240"/>
          </a:xfrm>
          <a:prstGeom prst="rect">
            <a:avLst/>
          </a:prstGeom>
          <a:noFill/>
          <a:ln>
            <a:noFill/>
          </a:ln>
        </p:spPr>
        <p:txBody>
          <a:bodyPr spcFirstLastPara="1" wrap="square" lIns="91425" tIns="45700" rIns="91425" bIns="45700" anchor="b" anchorCtr="0">
            <a:normAutofit/>
          </a:bodyPr>
          <a:lstStyle/>
          <a:p>
            <a:pPr algn="ctr"/>
            <a:r>
              <a:rPr lang="en-US" sz="9600" b="0" i="0" u="none" strike="noStrike" cap="none" dirty="0" err="1" smtClean="0">
                <a:solidFill>
                  <a:schemeClr val="dk1"/>
                </a:solidFill>
                <a:latin typeface="Arial"/>
                <a:ea typeface="Arial"/>
                <a:cs typeface="Arial"/>
                <a:sym typeface="Arial"/>
              </a:rPr>
              <a:t>Myit</a:t>
            </a:r>
            <a:r>
              <a:rPr lang="en-US" sz="9600" b="0" i="0" u="none" strike="noStrike" cap="none" dirty="0" smtClean="0">
                <a:solidFill>
                  <a:schemeClr val="dk1"/>
                </a:solidFill>
                <a:latin typeface="Arial"/>
                <a:ea typeface="Arial"/>
                <a:cs typeface="Arial"/>
                <a:sym typeface="Arial"/>
              </a:rPr>
              <a:t> </a:t>
            </a:r>
            <a:r>
              <a:rPr lang="en-US" sz="9600" b="0" i="0" u="none" strike="noStrike" cap="none" dirty="0" err="1" smtClean="0">
                <a:solidFill>
                  <a:schemeClr val="dk1"/>
                </a:solidFill>
                <a:latin typeface="Arial"/>
                <a:ea typeface="Arial"/>
                <a:cs typeface="Arial"/>
                <a:sym typeface="Arial"/>
              </a:rPr>
              <a:t>dum</a:t>
            </a:r>
            <a:r>
              <a:rPr lang="en-US" sz="9600" b="0" i="0" u="none" strike="noStrike" cap="none" dirty="0" smtClean="0">
                <a:solidFill>
                  <a:schemeClr val="dk1"/>
                </a:solidFill>
                <a:latin typeface="Arial"/>
                <a:ea typeface="Arial"/>
                <a:cs typeface="Arial"/>
                <a:sym typeface="Arial"/>
              </a:rPr>
              <a:t> </a:t>
            </a:r>
            <a:r>
              <a:rPr lang="en-US" sz="9600" b="0" i="0" u="none" strike="noStrike" cap="none" dirty="0" err="1" smtClean="0">
                <a:solidFill>
                  <a:schemeClr val="dk1"/>
                </a:solidFill>
                <a:latin typeface="Arial"/>
                <a:ea typeface="Arial"/>
                <a:cs typeface="Arial"/>
                <a:sym typeface="Arial"/>
              </a:rPr>
              <a:t>nga</a:t>
            </a:r>
            <a:r>
              <a:rPr lang="en-US" sz="9600" b="0" i="0" u="none" strike="noStrike" cap="none" dirty="0" smtClean="0">
                <a:solidFill>
                  <a:schemeClr val="dk1"/>
                </a:solidFill>
                <a:latin typeface="Arial"/>
                <a:ea typeface="Arial"/>
                <a:cs typeface="Arial"/>
                <a:sym typeface="Arial"/>
              </a:rPr>
              <a:t> u.</a:t>
            </a:r>
            <a:r>
              <a:rPr lang="my-MM" dirty="0"/>
              <a:t/>
            </a:r>
            <a:br>
              <a:rPr lang="my-MM" dirty="0"/>
            </a:br>
            <a:endParaRPr dirty="0">
              <a:latin typeface="Arial"/>
              <a:ea typeface="Arial"/>
              <a:cs typeface="Arial"/>
              <a:sym typeface="Arial"/>
            </a:endParaRPr>
          </a:p>
        </p:txBody>
      </p:sp>
      <p:sp>
        <p:nvSpPr>
          <p:cNvPr id="494" name="Google Shape;494;p52"/>
          <p:cNvSpPr txBox="1"/>
          <p:nvPr/>
        </p:nvSpPr>
        <p:spPr>
          <a:xfrm>
            <a:off x="1271276" y="4135466"/>
            <a:ext cx="9144000" cy="3063240"/>
          </a:xfrm>
          <a:prstGeom prst="rect">
            <a:avLst/>
          </a:prstGeom>
          <a:noFill/>
          <a:ln>
            <a:noFill/>
          </a:ln>
        </p:spPr>
        <p:txBody>
          <a:bodyPr spcFirstLastPara="1" wrap="square" lIns="91425" tIns="45700" rIns="91425" bIns="45700" anchor="b" anchorCtr="0">
            <a:normAutofit/>
          </a:bodyPr>
          <a:lstStyle/>
          <a:p>
            <a:pPr marL="0" marR="0" lvl="0" indent="0" algn="ctr" rtl="0">
              <a:lnSpc>
                <a:spcPct val="100000"/>
              </a:lnSpc>
              <a:spcBef>
                <a:spcPts val="0"/>
              </a:spcBef>
              <a:spcAft>
                <a:spcPts val="0"/>
              </a:spcAft>
              <a:buClr>
                <a:schemeClr val="dk1"/>
              </a:buClr>
              <a:buSzPts val="9600"/>
              <a:buFont typeface="Arial"/>
              <a:buNone/>
            </a:pP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3"/>
          <p:cNvSpPr/>
          <p:nvPr/>
        </p:nvSpPr>
        <p:spPr>
          <a:xfrm>
            <a:off x="3156558" y="391939"/>
            <a:ext cx="8490559" cy="2784410"/>
          </a:xfrm>
          <a:prstGeom prst="rect">
            <a:avLst/>
          </a:prstGeom>
          <a:noFill/>
          <a:ln>
            <a:noFill/>
          </a:ln>
        </p:spPr>
        <p:txBody>
          <a:bodyPr spcFirstLastPara="1" wrap="square" lIns="91425" tIns="45700" rIns="91425" bIns="45700" anchor="t" anchorCtr="0">
            <a:normAutofit/>
          </a:bodyPr>
          <a:lstStyle/>
          <a:p>
            <a:pPr marL="457200" marR="0" lvl="0" indent="-279400" algn="l" rtl="0">
              <a:lnSpc>
                <a:spcPct val="100000"/>
              </a:lnSpc>
              <a:spcBef>
                <a:spcPts val="0"/>
              </a:spcBef>
              <a:spcAft>
                <a:spcPts val="0"/>
              </a:spcAft>
              <a:buClr>
                <a:schemeClr val="dk1"/>
              </a:buClr>
              <a:buSzPts val="2800"/>
              <a:buFont typeface="Arial"/>
              <a:buNone/>
            </a:pPr>
            <a:endParaRPr sz="2800" b="1" i="0" u="none" strike="noStrike" cap="none">
              <a:solidFill>
                <a:schemeClr val="dk1"/>
              </a:solidFill>
              <a:latin typeface="Quattrocento Sans"/>
              <a:ea typeface="Quattrocento Sans"/>
              <a:cs typeface="Quattrocento Sans"/>
              <a:sym typeface="Quattrocento Sans"/>
            </a:endParaRPr>
          </a:p>
        </p:txBody>
      </p:sp>
      <p:pic>
        <p:nvPicPr>
          <p:cNvPr id="501" name="Google Shape;501;p53" descr="A close up of a logo&#10;&#10;Description automatically generated"/>
          <p:cNvPicPr preferRelativeResize="0"/>
          <p:nvPr/>
        </p:nvPicPr>
        <p:blipFill rotWithShape="1">
          <a:blip r:embed="rId3">
            <a:alphaModFix/>
          </a:blip>
          <a:srcRect/>
          <a:stretch/>
        </p:blipFill>
        <p:spPr>
          <a:xfrm>
            <a:off x="413358" y="1545921"/>
            <a:ext cx="2743200" cy="2743200"/>
          </a:xfrm>
          <a:prstGeom prst="rect">
            <a:avLst/>
          </a:prstGeom>
          <a:noFill/>
          <a:ln>
            <a:noFill/>
          </a:ln>
        </p:spPr>
      </p:pic>
      <p:sp>
        <p:nvSpPr>
          <p:cNvPr id="502" name="Google Shape;502;p53"/>
          <p:cNvSpPr/>
          <p:nvPr/>
        </p:nvSpPr>
        <p:spPr>
          <a:xfrm>
            <a:off x="2502568" y="2133600"/>
            <a:ext cx="9512648" cy="4559808"/>
          </a:xfrm>
          <a:prstGeom prst="rect">
            <a:avLst/>
          </a:prstGeom>
          <a:solidFill>
            <a:schemeClr val="lt1"/>
          </a:solidFill>
          <a:ln>
            <a:noFill/>
          </a:ln>
        </p:spPr>
        <p:txBody>
          <a:bodyPr spcFirstLastPara="1" wrap="square" lIns="91425" tIns="45700" rIns="91425" bIns="45700" anchor="t" anchorCtr="0">
            <a:normAutofit lnSpcReduction="10000"/>
          </a:bodyPr>
          <a:lstStyle/>
          <a:p>
            <a:pPr marL="457200" marR="0" lvl="0" indent="-457200" algn="l" rtl="0">
              <a:lnSpc>
                <a:spcPct val="150000"/>
              </a:lnSpc>
              <a:spcBef>
                <a:spcPts val="0"/>
              </a:spcBef>
              <a:spcAft>
                <a:spcPts val="0"/>
              </a:spcAft>
              <a:buClr>
                <a:schemeClr val="dk1"/>
              </a:buClr>
              <a:buSzPts val="2800"/>
              <a:buFont typeface="Arial"/>
              <a:buChar char="•"/>
            </a:pPr>
            <a:r>
              <a:rPr lang="en-US" sz="2590" b="1" i="0" u="none" strike="noStrike" cap="none" dirty="0" smtClean="0">
                <a:solidFill>
                  <a:schemeClr val="dk1"/>
                </a:solidFill>
                <a:latin typeface="Arial"/>
                <a:ea typeface="Arial"/>
                <a:cs typeface="Arial"/>
                <a:sym typeface="Arial"/>
              </a:rPr>
              <a:t>Lama </a:t>
            </a:r>
            <a:r>
              <a:rPr lang="en-US" sz="2590" b="1" i="0" u="none" strike="noStrike" cap="none" dirty="0" err="1" smtClean="0">
                <a:solidFill>
                  <a:schemeClr val="dk1"/>
                </a:solidFill>
                <a:latin typeface="Arial"/>
                <a:ea typeface="Arial"/>
                <a:cs typeface="Arial"/>
                <a:sym typeface="Arial"/>
              </a:rPr>
              <a:t>na</a:t>
            </a:r>
            <a:r>
              <a:rPr lang="en-US" sz="2590" b="1" dirty="0" smtClean="0">
                <a:solidFill>
                  <a:schemeClr val="dk1"/>
                </a:solidFill>
              </a:rPr>
              <a:t>, </a:t>
            </a:r>
            <a:r>
              <a:rPr lang="en-US" sz="2590" b="1" dirty="0" err="1" smtClean="0">
                <a:solidFill>
                  <a:schemeClr val="dk1"/>
                </a:solidFill>
              </a:rPr>
              <a:t>tinang</a:t>
            </a:r>
            <a:r>
              <a:rPr lang="en-US" sz="2590" b="1" dirty="0" smtClean="0">
                <a:solidFill>
                  <a:schemeClr val="dk1"/>
                </a:solidFill>
              </a:rPr>
              <a:t> </a:t>
            </a:r>
            <a:r>
              <a:rPr lang="en-US" sz="2590" b="1" dirty="0" err="1" smtClean="0">
                <a:solidFill>
                  <a:schemeClr val="dk1"/>
                </a:solidFill>
              </a:rPr>
              <a:t>gaw</a:t>
            </a:r>
            <a:r>
              <a:rPr lang="en-US" sz="2590" b="1" dirty="0" smtClean="0">
                <a:solidFill>
                  <a:schemeClr val="dk1"/>
                </a:solidFill>
              </a:rPr>
              <a:t> phone </a:t>
            </a:r>
            <a:r>
              <a:rPr lang="en-US" sz="2590" b="1" dirty="0" err="1" smtClean="0">
                <a:solidFill>
                  <a:schemeClr val="dk1"/>
                </a:solidFill>
              </a:rPr>
              <a:t>hte</a:t>
            </a:r>
            <a:r>
              <a:rPr lang="en-US" sz="2590" b="1" dirty="0" smtClean="0">
                <a:solidFill>
                  <a:schemeClr val="dk1"/>
                </a:solidFill>
              </a:rPr>
              <a:t> </a:t>
            </a:r>
            <a:r>
              <a:rPr lang="en-US" sz="2590" b="1" dirty="0" err="1" smtClean="0">
                <a:solidFill>
                  <a:schemeClr val="dk1"/>
                </a:solidFill>
              </a:rPr>
              <a:t>tsun</a:t>
            </a:r>
            <a:r>
              <a:rPr lang="en-US" sz="2590" b="1" dirty="0" smtClean="0">
                <a:solidFill>
                  <a:schemeClr val="dk1"/>
                </a:solidFill>
              </a:rPr>
              <a:t> </a:t>
            </a:r>
            <a:r>
              <a:rPr lang="en-US" sz="2590" b="1" dirty="0" err="1" smtClean="0">
                <a:solidFill>
                  <a:schemeClr val="dk1"/>
                </a:solidFill>
              </a:rPr>
              <a:t>shaga</a:t>
            </a:r>
            <a:r>
              <a:rPr lang="en-US" sz="2590" b="1" dirty="0" smtClean="0">
                <a:solidFill>
                  <a:schemeClr val="dk1"/>
                </a:solidFill>
              </a:rPr>
              <a:t> </a:t>
            </a:r>
            <a:r>
              <a:rPr lang="en-US" sz="2590" b="1" dirty="0" err="1" smtClean="0">
                <a:solidFill>
                  <a:schemeClr val="dk1"/>
                </a:solidFill>
              </a:rPr>
              <a:t>ai</a:t>
            </a:r>
            <a:r>
              <a:rPr lang="en-US" sz="2590" b="1" dirty="0" smtClean="0">
                <a:solidFill>
                  <a:schemeClr val="dk1"/>
                </a:solidFill>
              </a:rPr>
              <a:t> lam </a:t>
            </a:r>
            <a:r>
              <a:rPr lang="en-US" sz="2590" b="1" dirty="0" err="1" smtClean="0">
                <a:solidFill>
                  <a:schemeClr val="dk1"/>
                </a:solidFill>
              </a:rPr>
              <a:t>rai</a:t>
            </a:r>
            <a:r>
              <a:rPr lang="en-US" sz="2590" b="1" dirty="0" smtClean="0">
                <a:solidFill>
                  <a:schemeClr val="dk1"/>
                </a:solidFill>
              </a:rPr>
              <a:t> yang </a:t>
            </a:r>
            <a:r>
              <a:rPr lang="en-US" sz="2590" b="1" dirty="0" err="1" smtClean="0">
                <a:solidFill>
                  <a:schemeClr val="dk1"/>
                </a:solidFill>
              </a:rPr>
              <a:t>shanhte</a:t>
            </a:r>
            <a:r>
              <a:rPr lang="en-US" sz="2590" b="1" dirty="0" smtClean="0">
                <a:solidFill>
                  <a:schemeClr val="dk1"/>
                </a:solidFill>
              </a:rPr>
              <a:t> a </a:t>
            </a:r>
            <a:r>
              <a:rPr lang="en-US" sz="2590" b="1" dirty="0" err="1" smtClean="0">
                <a:solidFill>
                  <a:schemeClr val="dk1"/>
                </a:solidFill>
              </a:rPr>
              <a:t>myit</a:t>
            </a:r>
            <a:r>
              <a:rPr lang="en-US" sz="2590" b="1" dirty="0" smtClean="0">
                <a:solidFill>
                  <a:schemeClr val="dk1"/>
                </a:solidFill>
              </a:rPr>
              <a:t> </a:t>
            </a:r>
            <a:r>
              <a:rPr lang="en-US" sz="2590" b="1" dirty="0" err="1" smtClean="0">
                <a:solidFill>
                  <a:schemeClr val="dk1"/>
                </a:solidFill>
              </a:rPr>
              <a:t>hkyam</a:t>
            </a:r>
            <a:r>
              <a:rPr lang="en-US" sz="2590" b="1" dirty="0" smtClean="0">
                <a:solidFill>
                  <a:schemeClr val="dk1"/>
                </a:solidFill>
              </a:rPr>
              <a:t> </a:t>
            </a:r>
            <a:r>
              <a:rPr lang="en-US" sz="2590" b="1" dirty="0" err="1" smtClean="0">
                <a:solidFill>
                  <a:schemeClr val="dk1"/>
                </a:solidFill>
              </a:rPr>
              <a:t>sa</a:t>
            </a:r>
            <a:r>
              <a:rPr lang="en-US" sz="2590" b="1" dirty="0">
                <a:solidFill>
                  <a:schemeClr val="dk1"/>
                </a:solidFill>
              </a:rPr>
              <a:t> </a:t>
            </a:r>
            <a:r>
              <a:rPr lang="en-US" sz="2590" b="1" dirty="0" err="1" smtClean="0">
                <a:solidFill>
                  <a:schemeClr val="dk1"/>
                </a:solidFill>
              </a:rPr>
              <a:t>ai</a:t>
            </a:r>
            <a:r>
              <a:rPr lang="en-US" sz="2590" b="1" dirty="0" smtClean="0">
                <a:solidFill>
                  <a:schemeClr val="dk1"/>
                </a:solidFill>
              </a:rPr>
              <a:t> </a:t>
            </a:r>
            <a:r>
              <a:rPr lang="en-US" sz="2590" b="1" dirty="0" err="1" smtClean="0">
                <a:solidFill>
                  <a:schemeClr val="dk1"/>
                </a:solidFill>
              </a:rPr>
              <a:t>aten</a:t>
            </a:r>
            <a:r>
              <a:rPr lang="en-US" sz="2590" b="1" dirty="0" smtClean="0">
                <a:solidFill>
                  <a:schemeClr val="dk1"/>
                </a:solidFill>
              </a:rPr>
              <a:t> du </a:t>
            </a:r>
            <a:r>
              <a:rPr lang="en-US" sz="2590" b="1" dirty="0" err="1" smtClean="0">
                <a:solidFill>
                  <a:schemeClr val="dk1"/>
                </a:solidFill>
              </a:rPr>
              <a:t>hkra</a:t>
            </a:r>
            <a:r>
              <a:rPr lang="en-US" sz="2590" b="1" dirty="0" smtClean="0">
                <a:solidFill>
                  <a:schemeClr val="dk1"/>
                </a:solidFill>
              </a:rPr>
              <a:t> (</a:t>
            </a:r>
            <a:r>
              <a:rPr lang="en-US" sz="2590" b="1" dirty="0" err="1" smtClean="0">
                <a:solidFill>
                  <a:schemeClr val="dk1"/>
                </a:solidFill>
              </a:rPr>
              <a:t>shr</a:t>
            </a:r>
            <a:r>
              <a:rPr lang="en-US" sz="2590" b="1" dirty="0" smtClean="0">
                <a:solidFill>
                  <a:schemeClr val="dk1"/>
                </a:solidFill>
              </a:rPr>
              <a:t>) </a:t>
            </a:r>
            <a:r>
              <a:rPr lang="en-US" sz="2590" b="1" dirty="0" err="1" smtClean="0">
                <a:solidFill>
                  <a:schemeClr val="dk1"/>
                </a:solidFill>
              </a:rPr>
              <a:t>garum</a:t>
            </a:r>
            <a:r>
              <a:rPr lang="en-US" sz="2590" b="1" dirty="0" smtClean="0">
                <a:solidFill>
                  <a:schemeClr val="dk1"/>
                </a:solidFill>
              </a:rPr>
              <a:t> </a:t>
            </a:r>
            <a:r>
              <a:rPr lang="en-US" sz="2590" b="1" dirty="0" err="1" smtClean="0">
                <a:solidFill>
                  <a:schemeClr val="dk1"/>
                </a:solidFill>
              </a:rPr>
              <a:t>lajang</a:t>
            </a:r>
            <a:r>
              <a:rPr lang="en-US" sz="2590" b="1" dirty="0" smtClean="0">
                <a:solidFill>
                  <a:schemeClr val="dk1"/>
                </a:solidFill>
              </a:rPr>
              <a:t> lam </a:t>
            </a:r>
            <a:r>
              <a:rPr lang="en-US" sz="2590" b="1" dirty="0" err="1" smtClean="0">
                <a:solidFill>
                  <a:schemeClr val="dk1"/>
                </a:solidFill>
              </a:rPr>
              <a:t>galaw</a:t>
            </a:r>
            <a:r>
              <a:rPr lang="en-US" sz="2590" b="1" dirty="0" smtClean="0">
                <a:solidFill>
                  <a:schemeClr val="dk1"/>
                </a:solidFill>
              </a:rPr>
              <a:t> </a:t>
            </a:r>
            <a:r>
              <a:rPr lang="en-US" sz="2590" b="1" dirty="0" err="1" smtClean="0">
                <a:solidFill>
                  <a:schemeClr val="dk1"/>
                </a:solidFill>
              </a:rPr>
              <a:t>ya</a:t>
            </a:r>
            <a:r>
              <a:rPr lang="en-US" sz="2590" b="1" dirty="0" smtClean="0">
                <a:solidFill>
                  <a:schemeClr val="dk1"/>
                </a:solidFill>
              </a:rPr>
              <a:t> </a:t>
            </a:r>
            <a:r>
              <a:rPr lang="en-US" sz="2590" b="1" dirty="0" err="1" smtClean="0">
                <a:solidFill>
                  <a:schemeClr val="dk1"/>
                </a:solidFill>
              </a:rPr>
              <a:t>nga</a:t>
            </a:r>
            <a:r>
              <a:rPr lang="en-US" sz="2590" b="1" dirty="0" smtClean="0">
                <a:solidFill>
                  <a:schemeClr val="dk1"/>
                </a:solidFill>
              </a:rPr>
              <a:t> </a:t>
            </a:r>
            <a:r>
              <a:rPr lang="en-US" sz="2590" b="1" dirty="0" err="1" smtClean="0">
                <a:solidFill>
                  <a:schemeClr val="dk1"/>
                </a:solidFill>
              </a:rPr>
              <a:t>ai</a:t>
            </a:r>
            <a:r>
              <a:rPr lang="en-US" sz="2590" b="1" dirty="0" smtClean="0">
                <a:solidFill>
                  <a:schemeClr val="dk1"/>
                </a:solidFill>
              </a:rPr>
              <a:t> </a:t>
            </a:r>
            <a:r>
              <a:rPr lang="en-US" sz="2590" b="1" dirty="0" err="1" smtClean="0">
                <a:solidFill>
                  <a:schemeClr val="dk1"/>
                </a:solidFill>
              </a:rPr>
              <a:t>ni</a:t>
            </a:r>
            <a:r>
              <a:rPr lang="en-US" sz="2590" b="1" dirty="0" smtClean="0">
                <a:solidFill>
                  <a:schemeClr val="dk1"/>
                </a:solidFill>
              </a:rPr>
              <a:t> </a:t>
            </a:r>
            <a:r>
              <a:rPr lang="en-US" sz="2590" b="1" dirty="0" err="1" smtClean="0">
                <a:solidFill>
                  <a:schemeClr val="dk1"/>
                </a:solidFill>
              </a:rPr>
              <a:t>shanhte</a:t>
            </a:r>
            <a:r>
              <a:rPr lang="en-US" sz="2590" b="1" dirty="0" smtClean="0">
                <a:solidFill>
                  <a:schemeClr val="dk1"/>
                </a:solidFill>
              </a:rPr>
              <a:t> </a:t>
            </a:r>
            <a:r>
              <a:rPr lang="en-US" sz="2590" b="1" dirty="0" err="1" smtClean="0">
                <a:solidFill>
                  <a:schemeClr val="dk1"/>
                </a:solidFill>
              </a:rPr>
              <a:t>hpe</a:t>
            </a:r>
            <a:r>
              <a:rPr lang="en-US" sz="2590" b="1" dirty="0" smtClean="0">
                <a:solidFill>
                  <a:schemeClr val="dk1"/>
                </a:solidFill>
              </a:rPr>
              <a:t> </a:t>
            </a:r>
            <a:r>
              <a:rPr lang="en-US" sz="2590" b="1" dirty="0" err="1" smtClean="0">
                <a:solidFill>
                  <a:schemeClr val="dk1"/>
                </a:solidFill>
              </a:rPr>
              <a:t>dantawk</a:t>
            </a:r>
            <a:r>
              <a:rPr lang="en-US" sz="2590" b="1" dirty="0" smtClean="0">
                <a:solidFill>
                  <a:schemeClr val="dk1"/>
                </a:solidFill>
              </a:rPr>
              <a:t> </a:t>
            </a:r>
            <a:r>
              <a:rPr lang="en-US" sz="2590" b="1" dirty="0" err="1" smtClean="0">
                <a:solidFill>
                  <a:schemeClr val="dk1"/>
                </a:solidFill>
              </a:rPr>
              <a:t>garum</a:t>
            </a:r>
            <a:r>
              <a:rPr lang="en-US" sz="2590" b="1" dirty="0" smtClean="0">
                <a:solidFill>
                  <a:schemeClr val="dk1"/>
                </a:solidFill>
              </a:rPr>
              <a:t> </a:t>
            </a:r>
            <a:r>
              <a:rPr lang="en-US" sz="2590" b="1" dirty="0" err="1" smtClean="0">
                <a:solidFill>
                  <a:schemeClr val="dk1"/>
                </a:solidFill>
              </a:rPr>
              <a:t>ya</a:t>
            </a:r>
            <a:r>
              <a:rPr lang="en-US" sz="2590" b="1" dirty="0" smtClean="0">
                <a:solidFill>
                  <a:schemeClr val="dk1"/>
                </a:solidFill>
              </a:rPr>
              <a:t> </a:t>
            </a:r>
            <a:r>
              <a:rPr lang="en-US" sz="2590" b="1" dirty="0" err="1" smtClean="0">
                <a:solidFill>
                  <a:schemeClr val="dk1"/>
                </a:solidFill>
              </a:rPr>
              <a:t>lu</a:t>
            </a:r>
            <a:r>
              <a:rPr lang="en-US" sz="2590" b="1" dirty="0" smtClean="0">
                <a:solidFill>
                  <a:schemeClr val="dk1"/>
                </a:solidFill>
              </a:rPr>
              <a:t> </a:t>
            </a:r>
            <a:r>
              <a:rPr lang="en-US" sz="2590" b="1" dirty="0" err="1" smtClean="0">
                <a:solidFill>
                  <a:schemeClr val="dk1"/>
                </a:solidFill>
              </a:rPr>
              <a:t>na</a:t>
            </a:r>
            <a:r>
              <a:rPr lang="en-US" sz="2590" b="1" dirty="0" smtClean="0">
                <a:solidFill>
                  <a:schemeClr val="dk1"/>
                </a:solidFill>
              </a:rPr>
              <a:t> </a:t>
            </a:r>
            <a:r>
              <a:rPr lang="en-US" sz="2590" b="1" dirty="0" err="1" smtClean="0">
                <a:solidFill>
                  <a:schemeClr val="dk1"/>
                </a:solidFill>
              </a:rPr>
              <a:t>matu</a:t>
            </a:r>
            <a:r>
              <a:rPr lang="en-US" sz="2590" b="1" dirty="0" smtClean="0">
                <a:solidFill>
                  <a:schemeClr val="dk1"/>
                </a:solidFill>
              </a:rPr>
              <a:t> </a:t>
            </a:r>
            <a:r>
              <a:rPr lang="en-US" sz="2590" b="1" dirty="0" err="1" smtClean="0">
                <a:solidFill>
                  <a:schemeClr val="dk1"/>
                </a:solidFill>
              </a:rPr>
              <a:t>matut</a:t>
            </a:r>
            <a:r>
              <a:rPr lang="en-US" sz="2590" b="1" dirty="0" smtClean="0">
                <a:solidFill>
                  <a:schemeClr val="dk1"/>
                </a:solidFill>
              </a:rPr>
              <a:t> </a:t>
            </a:r>
            <a:r>
              <a:rPr lang="en-US" sz="2590" b="1" dirty="0" err="1" smtClean="0">
                <a:solidFill>
                  <a:schemeClr val="dk1"/>
                </a:solidFill>
              </a:rPr>
              <a:t>mahkai</a:t>
            </a:r>
            <a:r>
              <a:rPr lang="en-US" sz="2590" b="1" dirty="0" smtClean="0">
                <a:solidFill>
                  <a:schemeClr val="dk1"/>
                </a:solidFill>
              </a:rPr>
              <a:t> la </a:t>
            </a:r>
            <a:r>
              <a:rPr lang="en-US" sz="2590" b="1" dirty="0" err="1" smtClean="0">
                <a:solidFill>
                  <a:schemeClr val="dk1"/>
                </a:solidFill>
              </a:rPr>
              <a:t>lu</a:t>
            </a:r>
            <a:r>
              <a:rPr lang="en-US" sz="2590" b="1" dirty="0" smtClean="0">
                <a:solidFill>
                  <a:schemeClr val="dk1"/>
                </a:solidFill>
              </a:rPr>
              <a:t> </a:t>
            </a:r>
            <a:r>
              <a:rPr lang="en-US" sz="2590" b="1" dirty="0" err="1" smtClean="0">
                <a:solidFill>
                  <a:schemeClr val="dk1"/>
                </a:solidFill>
              </a:rPr>
              <a:t>ai</a:t>
            </a:r>
            <a:r>
              <a:rPr lang="en-US" sz="2590" b="1" dirty="0" smtClean="0">
                <a:solidFill>
                  <a:schemeClr val="dk1"/>
                </a:solidFill>
              </a:rPr>
              <a:t> </a:t>
            </a:r>
            <a:r>
              <a:rPr lang="en-US" sz="2590" b="1" dirty="0" err="1" smtClean="0">
                <a:solidFill>
                  <a:schemeClr val="dk1"/>
                </a:solidFill>
              </a:rPr>
              <a:t>aten</a:t>
            </a:r>
            <a:r>
              <a:rPr lang="en-US" sz="2590" b="1" dirty="0" smtClean="0">
                <a:solidFill>
                  <a:schemeClr val="dk1"/>
                </a:solidFill>
              </a:rPr>
              <a:t> du </a:t>
            </a:r>
            <a:r>
              <a:rPr lang="en-US" sz="2590" b="1" dirty="0" err="1" smtClean="0">
                <a:solidFill>
                  <a:schemeClr val="dk1"/>
                </a:solidFill>
              </a:rPr>
              <a:t>hkra</a:t>
            </a:r>
            <a:r>
              <a:rPr lang="en-US" sz="2590" b="1" dirty="0" smtClean="0">
                <a:solidFill>
                  <a:schemeClr val="dk1"/>
                </a:solidFill>
              </a:rPr>
              <a:t> phone </a:t>
            </a:r>
            <a:r>
              <a:rPr lang="en-US" sz="2590" b="1" dirty="0" err="1" smtClean="0">
                <a:solidFill>
                  <a:schemeClr val="dk1"/>
                </a:solidFill>
              </a:rPr>
              <a:t>hte</a:t>
            </a:r>
            <a:r>
              <a:rPr lang="en-US" sz="2590" b="1" dirty="0" smtClean="0">
                <a:solidFill>
                  <a:schemeClr val="dk1"/>
                </a:solidFill>
              </a:rPr>
              <a:t> </a:t>
            </a:r>
            <a:r>
              <a:rPr lang="en-US" sz="2590" b="1" dirty="0" err="1" smtClean="0">
                <a:solidFill>
                  <a:schemeClr val="dk1"/>
                </a:solidFill>
              </a:rPr>
              <a:t>matut</a:t>
            </a:r>
            <a:r>
              <a:rPr lang="en-US" sz="2590" b="1" dirty="0" smtClean="0">
                <a:solidFill>
                  <a:schemeClr val="dk1"/>
                </a:solidFill>
              </a:rPr>
              <a:t> </a:t>
            </a:r>
            <a:r>
              <a:rPr lang="en-US" sz="2590" b="1" dirty="0" err="1" smtClean="0">
                <a:solidFill>
                  <a:schemeClr val="dk1"/>
                </a:solidFill>
              </a:rPr>
              <a:t>mahkai</a:t>
            </a:r>
            <a:r>
              <a:rPr lang="en-US" sz="2590" b="1" dirty="0" smtClean="0">
                <a:solidFill>
                  <a:schemeClr val="dk1"/>
                </a:solidFill>
              </a:rPr>
              <a:t> </a:t>
            </a:r>
            <a:r>
              <a:rPr lang="en-US" sz="2590" b="1" dirty="0" err="1" smtClean="0">
                <a:solidFill>
                  <a:schemeClr val="dk1"/>
                </a:solidFill>
              </a:rPr>
              <a:t>nga</a:t>
            </a:r>
            <a:r>
              <a:rPr lang="en-US" sz="2590" b="1" dirty="0" smtClean="0">
                <a:solidFill>
                  <a:schemeClr val="dk1"/>
                </a:solidFill>
              </a:rPr>
              <a:t> </a:t>
            </a:r>
            <a:r>
              <a:rPr lang="en-US" sz="2590" b="1" dirty="0" err="1" smtClean="0">
                <a:solidFill>
                  <a:schemeClr val="dk1"/>
                </a:solidFill>
              </a:rPr>
              <a:t>ai</a:t>
            </a:r>
            <a:r>
              <a:rPr lang="en-US" sz="2590" b="1" dirty="0" smtClean="0">
                <a:solidFill>
                  <a:schemeClr val="dk1"/>
                </a:solidFill>
              </a:rPr>
              <a:t> lam </a:t>
            </a:r>
            <a:r>
              <a:rPr lang="en-US" sz="2590" b="1" dirty="0" err="1" smtClean="0">
                <a:solidFill>
                  <a:schemeClr val="dk1"/>
                </a:solidFill>
              </a:rPr>
              <a:t>nmat</a:t>
            </a:r>
            <a:r>
              <a:rPr lang="en-US" sz="2590" b="1" dirty="0">
                <a:solidFill>
                  <a:schemeClr val="dk1"/>
                </a:solidFill>
              </a:rPr>
              <a:t> </a:t>
            </a:r>
            <a:r>
              <a:rPr lang="en-US" sz="2590" b="1" dirty="0" err="1" smtClean="0">
                <a:solidFill>
                  <a:schemeClr val="dk1"/>
                </a:solidFill>
              </a:rPr>
              <a:t>na</a:t>
            </a:r>
            <a:r>
              <a:rPr lang="en-US" sz="2590" b="1" dirty="0" smtClean="0">
                <a:solidFill>
                  <a:schemeClr val="dk1"/>
                </a:solidFill>
              </a:rPr>
              <a:t> </a:t>
            </a:r>
            <a:r>
              <a:rPr lang="en-US" sz="2590" b="1" dirty="0" err="1" smtClean="0">
                <a:solidFill>
                  <a:schemeClr val="dk1"/>
                </a:solidFill>
              </a:rPr>
              <a:t>ahkyak</a:t>
            </a:r>
            <a:r>
              <a:rPr lang="en-US" sz="2590" b="1" dirty="0" smtClean="0">
                <a:solidFill>
                  <a:schemeClr val="dk1"/>
                </a:solidFill>
              </a:rPr>
              <a:t> </a:t>
            </a:r>
            <a:r>
              <a:rPr lang="en-US" sz="2590" b="1" dirty="0" err="1" smtClean="0">
                <a:solidFill>
                  <a:schemeClr val="dk1"/>
                </a:solidFill>
              </a:rPr>
              <a:t>ai</a:t>
            </a:r>
            <a:r>
              <a:rPr lang="en-US" sz="2590" b="1" dirty="0" smtClean="0">
                <a:solidFill>
                  <a:schemeClr val="dk1"/>
                </a:solidFill>
              </a:rPr>
              <a:t>. </a:t>
            </a:r>
          </a:p>
          <a:p>
            <a:pPr marL="457200" marR="0" lvl="0" indent="-457200" algn="l" rtl="0">
              <a:lnSpc>
                <a:spcPct val="150000"/>
              </a:lnSpc>
              <a:spcBef>
                <a:spcPts val="0"/>
              </a:spcBef>
              <a:spcAft>
                <a:spcPts val="0"/>
              </a:spcAft>
              <a:buClr>
                <a:schemeClr val="dk1"/>
              </a:buClr>
              <a:buSzPts val="2800"/>
              <a:buFont typeface="Arial"/>
              <a:buChar char="•"/>
            </a:pPr>
            <a:r>
              <a:rPr lang="en-US" sz="2590" b="1" i="0" u="none" strike="noStrike" cap="none" dirty="0" err="1" smtClean="0">
                <a:solidFill>
                  <a:schemeClr val="dk1"/>
                </a:solidFill>
                <a:latin typeface="Arial"/>
                <a:ea typeface="Arial"/>
                <a:cs typeface="Arial"/>
                <a:sym typeface="Arial"/>
              </a:rPr>
              <a:t>Shanhte</a:t>
            </a:r>
            <a:r>
              <a:rPr lang="en-US" sz="2590" b="1" i="0" u="none" strike="noStrike" cap="none" dirty="0" smtClean="0">
                <a:solidFill>
                  <a:schemeClr val="dk1"/>
                </a:solidFill>
                <a:latin typeface="Arial"/>
                <a:ea typeface="Arial"/>
                <a:cs typeface="Arial"/>
                <a:sym typeface="Arial"/>
              </a:rPr>
              <a:t> </a:t>
            </a:r>
            <a:r>
              <a:rPr lang="en-US" sz="2590" b="1" i="0" u="none" strike="noStrike" cap="none" dirty="0" err="1" smtClean="0">
                <a:solidFill>
                  <a:schemeClr val="dk1"/>
                </a:solidFill>
                <a:latin typeface="Arial"/>
                <a:ea typeface="Arial"/>
                <a:cs typeface="Arial"/>
                <a:sym typeface="Arial"/>
              </a:rPr>
              <a:t>nga</a:t>
            </a:r>
            <a:r>
              <a:rPr lang="en-US" sz="2590" b="1" i="0" u="none" strike="noStrike" cap="none" dirty="0" smtClean="0">
                <a:solidFill>
                  <a:schemeClr val="dk1"/>
                </a:solidFill>
                <a:latin typeface="Arial"/>
                <a:ea typeface="Arial"/>
                <a:cs typeface="Arial"/>
                <a:sym typeface="Arial"/>
              </a:rPr>
              <a:t> </a:t>
            </a:r>
            <a:r>
              <a:rPr lang="en-US" sz="2590" b="1" i="0" u="none" strike="noStrike" cap="none" dirty="0" err="1" smtClean="0">
                <a:solidFill>
                  <a:schemeClr val="dk1"/>
                </a:solidFill>
                <a:latin typeface="Arial"/>
                <a:ea typeface="Arial"/>
                <a:cs typeface="Arial"/>
                <a:sym typeface="Arial"/>
              </a:rPr>
              <a:t>manu</a:t>
            </a:r>
            <a:r>
              <a:rPr lang="en-US" sz="2590" b="1" i="0" u="none" strike="noStrike" cap="none" dirty="0" smtClean="0">
                <a:solidFill>
                  <a:schemeClr val="dk1"/>
                </a:solidFill>
                <a:latin typeface="Arial"/>
                <a:ea typeface="Arial"/>
                <a:cs typeface="Arial"/>
                <a:sym typeface="Arial"/>
              </a:rPr>
              <a:t> n-</a:t>
            </a:r>
            <a:r>
              <a:rPr lang="en-US" sz="2590" b="1" i="0" u="none" strike="noStrike" cap="none" dirty="0" err="1" smtClean="0">
                <a:solidFill>
                  <a:schemeClr val="dk1"/>
                </a:solidFill>
                <a:latin typeface="Arial"/>
                <a:ea typeface="Arial"/>
                <a:cs typeface="Arial"/>
                <a:sym typeface="Arial"/>
              </a:rPr>
              <a:t>na</a:t>
            </a:r>
            <a:r>
              <a:rPr lang="en-US" sz="2590" b="1" i="0" u="none" strike="noStrike" cap="none" dirty="0" smtClean="0">
                <a:solidFill>
                  <a:schemeClr val="dk1"/>
                </a:solidFill>
                <a:latin typeface="Arial"/>
                <a:ea typeface="Arial"/>
                <a:cs typeface="Arial"/>
                <a:sym typeface="Arial"/>
              </a:rPr>
              <a:t> </a:t>
            </a:r>
            <a:r>
              <a:rPr lang="en-US" sz="2590" b="1" i="0" u="none" strike="noStrike" cap="none" dirty="0" err="1" smtClean="0">
                <a:solidFill>
                  <a:schemeClr val="dk1"/>
                </a:solidFill>
                <a:latin typeface="Arial"/>
                <a:ea typeface="Arial"/>
                <a:cs typeface="Arial"/>
                <a:sym typeface="Arial"/>
              </a:rPr>
              <a:t>ga</a:t>
            </a:r>
            <a:r>
              <a:rPr lang="en-US" sz="2590" b="1" i="0" u="none" strike="noStrike" cap="none" dirty="0" smtClean="0">
                <a:solidFill>
                  <a:schemeClr val="dk1"/>
                </a:solidFill>
                <a:latin typeface="Arial"/>
                <a:ea typeface="Arial"/>
                <a:cs typeface="Arial"/>
                <a:sym typeface="Arial"/>
              </a:rPr>
              <a:t> </a:t>
            </a:r>
            <a:r>
              <a:rPr lang="en-US" sz="2590" b="1" i="0" u="none" strike="noStrike" cap="none" dirty="0" err="1" smtClean="0">
                <a:solidFill>
                  <a:schemeClr val="dk1"/>
                </a:solidFill>
                <a:latin typeface="Arial"/>
                <a:ea typeface="Arial"/>
                <a:cs typeface="Arial"/>
                <a:sym typeface="Arial"/>
              </a:rPr>
              <a:t>shaga</a:t>
            </a:r>
            <a:r>
              <a:rPr lang="en-US" sz="2590" b="1" i="0" u="none" strike="noStrike" cap="none" dirty="0" smtClean="0">
                <a:solidFill>
                  <a:schemeClr val="dk1"/>
                </a:solidFill>
                <a:latin typeface="Arial"/>
                <a:ea typeface="Arial"/>
                <a:cs typeface="Arial"/>
                <a:sym typeface="Arial"/>
              </a:rPr>
              <a:t> </a:t>
            </a:r>
            <a:r>
              <a:rPr lang="en-US" sz="2590" b="1" i="0" u="none" strike="noStrike" cap="none" dirty="0" err="1" smtClean="0">
                <a:solidFill>
                  <a:schemeClr val="dk1"/>
                </a:solidFill>
                <a:latin typeface="Arial"/>
                <a:ea typeface="Arial"/>
                <a:cs typeface="Arial"/>
                <a:sym typeface="Arial"/>
              </a:rPr>
              <a:t>lu</a:t>
            </a:r>
            <a:r>
              <a:rPr lang="en-US" sz="2590" b="1" i="0" u="none" strike="noStrike" cap="none" dirty="0" smtClean="0">
                <a:solidFill>
                  <a:schemeClr val="dk1"/>
                </a:solidFill>
                <a:latin typeface="Arial"/>
                <a:ea typeface="Arial"/>
                <a:cs typeface="Arial"/>
                <a:sym typeface="Arial"/>
              </a:rPr>
              <a:t> </a:t>
            </a:r>
            <a:r>
              <a:rPr lang="en-US" sz="2590" b="1" i="0" u="none" strike="noStrike" cap="none" dirty="0" err="1" smtClean="0">
                <a:solidFill>
                  <a:schemeClr val="dk1"/>
                </a:solidFill>
                <a:latin typeface="Arial"/>
                <a:ea typeface="Arial"/>
                <a:cs typeface="Arial"/>
                <a:sym typeface="Arial"/>
              </a:rPr>
              <a:t>na</a:t>
            </a:r>
            <a:r>
              <a:rPr lang="en-US" sz="2590" b="1" i="0" u="none" strike="noStrike" cap="none" dirty="0" smtClean="0">
                <a:solidFill>
                  <a:schemeClr val="dk1"/>
                </a:solidFill>
                <a:latin typeface="Arial"/>
                <a:ea typeface="Arial"/>
                <a:cs typeface="Arial"/>
                <a:sym typeface="Arial"/>
              </a:rPr>
              <a:t> lam </a:t>
            </a:r>
            <a:r>
              <a:rPr lang="en-US" sz="2590" b="1" i="0" u="none" strike="noStrike" cap="none" dirty="0" err="1" smtClean="0">
                <a:solidFill>
                  <a:schemeClr val="dk1"/>
                </a:solidFill>
                <a:latin typeface="Arial"/>
                <a:ea typeface="Arial"/>
                <a:cs typeface="Arial"/>
                <a:sym typeface="Arial"/>
              </a:rPr>
              <a:t>nga</a:t>
            </a:r>
            <a:r>
              <a:rPr lang="en-US" sz="2590" b="1" i="0" u="none" strike="noStrike" cap="none" dirty="0" smtClean="0">
                <a:solidFill>
                  <a:schemeClr val="dk1"/>
                </a:solidFill>
                <a:latin typeface="Arial"/>
                <a:ea typeface="Arial"/>
                <a:cs typeface="Arial"/>
                <a:sym typeface="Arial"/>
              </a:rPr>
              <a:t>/ n-</a:t>
            </a:r>
            <a:r>
              <a:rPr lang="en-US" sz="2590" b="1" i="0" u="none" strike="noStrike" cap="none" dirty="0" err="1" smtClean="0">
                <a:solidFill>
                  <a:schemeClr val="dk1"/>
                </a:solidFill>
                <a:latin typeface="Arial"/>
                <a:ea typeface="Arial"/>
                <a:cs typeface="Arial"/>
                <a:sym typeface="Arial"/>
              </a:rPr>
              <a:t>nga</a:t>
            </a:r>
            <a:r>
              <a:rPr lang="en-US" sz="2590" b="1" i="0" u="none" strike="noStrike" cap="none" dirty="0" smtClean="0">
                <a:solidFill>
                  <a:schemeClr val="dk1"/>
                </a:solidFill>
                <a:latin typeface="Arial"/>
                <a:ea typeface="Arial"/>
                <a:cs typeface="Arial"/>
                <a:sym typeface="Arial"/>
              </a:rPr>
              <a:t> </a:t>
            </a:r>
            <a:r>
              <a:rPr lang="en-US" sz="2590" b="1" i="0" u="none" strike="noStrike" cap="none" dirty="0" err="1" smtClean="0">
                <a:solidFill>
                  <a:schemeClr val="dk1"/>
                </a:solidFill>
                <a:latin typeface="Arial"/>
                <a:ea typeface="Arial"/>
                <a:cs typeface="Arial"/>
                <a:sym typeface="Arial"/>
              </a:rPr>
              <a:t>hpe</a:t>
            </a:r>
            <a:r>
              <a:rPr lang="en-US" sz="2590" b="1" i="0" u="none" strike="noStrike" cap="none" dirty="0" smtClean="0">
                <a:solidFill>
                  <a:schemeClr val="dk1"/>
                </a:solidFill>
                <a:latin typeface="Arial"/>
                <a:ea typeface="Arial"/>
                <a:cs typeface="Arial"/>
                <a:sym typeface="Arial"/>
              </a:rPr>
              <a:t> </a:t>
            </a:r>
            <a:r>
              <a:rPr lang="en-US" sz="2590" b="1" i="0" u="none" strike="noStrike" cap="none" dirty="0" smtClean="0">
                <a:solidFill>
                  <a:schemeClr val="dk1"/>
                </a:solidFill>
                <a:latin typeface="Arial"/>
                <a:ea typeface="Arial"/>
                <a:cs typeface="Arial"/>
                <a:sym typeface="Arial"/>
              </a:rPr>
              <a:t>san </a:t>
            </a:r>
            <a:r>
              <a:rPr lang="en-US" sz="2590" b="1" i="0" u="none" strike="noStrike" cap="none" dirty="0" err="1" smtClean="0">
                <a:solidFill>
                  <a:schemeClr val="dk1"/>
                </a:solidFill>
                <a:latin typeface="Arial"/>
                <a:ea typeface="Arial"/>
                <a:cs typeface="Arial"/>
                <a:sym typeface="Arial"/>
              </a:rPr>
              <a:t>jep</a:t>
            </a:r>
            <a:r>
              <a:rPr lang="en-US" sz="2590" b="1" i="0" u="none" strike="noStrike" cap="none" dirty="0" smtClean="0">
                <a:solidFill>
                  <a:schemeClr val="dk1"/>
                </a:solidFill>
                <a:latin typeface="Arial"/>
                <a:ea typeface="Arial"/>
                <a:cs typeface="Arial"/>
                <a:sym typeface="Arial"/>
              </a:rPr>
              <a:t> u.</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p54"/>
          <p:cNvSpPr/>
          <p:nvPr/>
        </p:nvSpPr>
        <p:spPr>
          <a:xfrm>
            <a:off x="3048" y="-130106"/>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9" name="Google Shape;509;p54"/>
          <p:cNvSpPr txBox="1">
            <a:spLocks noGrp="1"/>
          </p:cNvSpPr>
          <p:nvPr>
            <p:ph type="subTitle" idx="1"/>
          </p:nvPr>
        </p:nvSpPr>
        <p:spPr>
          <a:xfrm>
            <a:off x="224392" y="130126"/>
            <a:ext cx="5309293" cy="23753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400"/>
              <a:buNone/>
            </a:pPr>
            <a:endParaRPr sz="2400" b="1">
              <a:latin typeface="Arial"/>
              <a:ea typeface="Arial"/>
              <a:cs typeface="Arial"/>
              <a:sym typeface="Arial"/>
            </a:endParaRPr>
          </a:p>
        </p:txBody>
      </p:sp>
      <p:sp>
        <p:nvSpPr>
          <p:cNvPr id="510" name="Google Shape;510;p54"/>
          <p:cNvSpPr/>
          <p:nvPr/>
        </p:nvSpPr>
        <p:spPr>
          <a:xfrm>
            <a:off x="920015" y="247802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27F14"/>
          </a:solidFill>
          <a:ln w="38100" cap="rnd" cmpd="sng">
            <a:solidFill>
              <a:srgbClr val="C27F1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1" name="Google Shape;511;p54" descr="A picture containing person, player, sport&#10;&#10;Description automatically generated"/>
          <p:cNvPicPr preferRelativeResize="0"/>
          <p:nvPr/>
        </p:nvPicPr>
        <p:blipFill rotWithShape="1">
          <a:blip r:embed="rId3">
            <a:alphaModFix/>
          </a:blip>
          <a:srcRect l="7566" r="25730"/>
          <a:stretch/>
        </p:blipFill>
        <p:spPr>
          <a:xfrm>
            <a:off x="5759115" y="10"/>
            <a:ext cx="6431361"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512" name="Google Shape;512;p54"/>
          <p:cNvSpPr txBox="1"/>
          <p:nvPr/>
        </p:nvSpPr>
        <p:spPr>
          <a:xfrm>
            <a:off x="224392" y="2765688"/>
            <a:ext cx="5534723" cy="3962206"/>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70000"/>
              </a:lnSpc>
              <a:spcBef>
                <a:spcPts val="0"/>
              </a:spcBef>
              <a:spcAft>
                <a:spcPts val="0"/>
              </a:spcAft>
              <a:buClr>
                <a:schemeClr val="dk1"/>
              </a:buClr>
              <a:buSzPct val="100000"/>
              <a:buFont typeface="Arial"/>
              <a:buNone/>
            </a:pPr>
            <a:r>
              <a:rPr lang="en-US" sz="2600" b="1" i="0" u="none" strike="noStrike" cap="none" dirty="0" err="1" smtClean="0">
                <a:solidFill>
                  <a:schemeClr val="dk1"/>
                </a:solidFill>
                <a:latin typeface="Arial"/>
                <a:ea typeface="Arial"/>
                <a:cs typeface="Arial"/>
                <a:sym typeface="Arial"/>
              </a:rPr>
              <a:t>Myit</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tsam</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pu</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ba</a:t>
            </a:r>
            <a:r>
              <a:rPr lang="en-US" sz="2600" b="1" i="0" u="none" strike="noStrike" cap="none" dirty="0" smtClean="0">
                <a:solidFill>
                  <a:schemeClr val="dk1"/>
                </a:solidFill>
                <a:latin typeface="Arial"/>
                <a:ea typeface="Arial"/>
                <a:cs typeface="Arial"/>
                <a:sym typeface="Arial"/>
              </a:rPr>
              <a:t> lam </a:t>
            </a:r>
            <a:r>
              <a:rPr lang="en-US" sz="2600" b="1" i="0" u="none" strike="noStrike" cap="none" dirty="0" err="1" smtClean="0">
                <a:solidFill>
                  <a:schemeClr val="dk1"/>
                </a:solidFill>
                <a:latin typeface="Arial"/>
                <a:ea typeface="Arial"/>
                <a:cs typeface="Arial"/>
                <a:sym typeface="Arial"/>
              </a:rPr>
              <a:t>hkam</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sha</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nga</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ai</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ni</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hpe</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garum</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ya</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ai</a:t>
            </a:r>
            <a:r>
              <a:rPr lang="en-US" sz="2600" b="1" i="0" u="none" strike="noStrike" cap="none" dirty="0" smtClean="0">
                <a:solidFill>
                  <a:schemeClr val="dk1"/>
                </a:solidFill>
                <a:latin typeface="Arial"/>
                <a:ea typeface="Arial"/>
                <a:cs typeface="Arial"/>
                <a:sym typeface="Arial"/>
              </a:rPr>
              <a:t> lam </a:t>
            </a:r>
            <a:r>
              <a:rPr lang="en-US" sz="2600" b="1" i="0" u="none" strike="noStrike" cap="none" dirty="0" err="1" smtClean="0">
                <a:solidFill>
                  <a:schemeClr val="dk1"/>
                </a:solidFill>
                <a:latin typeface="Arial"/>
                <a:ea typeface="Arial"/>
                <a:cs typeface="Arial"/>
                <a:sym typeface="Arial"/>
              </a:rPr>
              <a:t>gaw</a:t>
            </a:r>
            <a:r>
              <a:rPr lang="en-US" sz="2600" b="1" i="0" u="none" strike="noStrike" cap="none" dirty="0" smtClean="0">
                <a:solidFill>
                  <a:schemeClr val="dk1"/>
                </a:solidFill>
                <a:latin typeface="Arial"/>
                <a:ea typeface="Arial"/>
                <a:cs typeface="Arial"/>
                <a:sym typeface="Arial"/>
              </a:rPr>
              <a:t> </a:t>
            </a:r>
            <a:r>
              <a:rPr lang="en-US" sz="2600" b="1" i="0" u="none" strike="noStrike" cap="none" dirty="0" err="1" smtClean="0">
                <a:solidFill>
                  <a:schemeClr val="dk1"/>
                </a:solidFill>
                <a:latin typeface="Arial"/>
                <a:ea typeface="Arial"/>
                <a:cs typeface="Arial"/>
                <a:sym typeface="Arial"/>
              </a:rPr>
              <a:t>tinang</a:t>
            </a:r>
            <a:r>
              <a:rPr lang="en-US" sz="2600" b="1" i="0" u="none" strike="noStrike" cap="none" dirty="0" smtClean="0">
                <a:solidFill>
                  <a:schemeClr val="dk1"/>
                </a:solidFill>
                <a:latin typeface="Arial"/>
                <a:ea typeface="Arial"/>
                <a:cs typeface="Arial"/>
                <a:sym typeface="Arial"/>
              </a:rPr>
              <a:t> a </a:t>
            </a:r>
            <a:r>
              <a:rPr lang="en-US" sz="2600" b="1" dirty="0" err="1" smtClean="0">
                <a:solidFill>
                  <a:schemeClr val="dk1"/>
                </a:solidFill>
              </a:rPr>
              <a:t>matu</a:t>
            </a:r>
            <a:r>
              <a:rPr lang="en-US" sz="2600" b="1" dirty="0" smtClean="0">
                <a:solidFill>
                  <a:schemeClr val="dk1"/>
                </a:solidFill>
              </a:rPr>
              <a:t> </a:t>
            </a:r>
            <a:r>
              <a:rPr lang="en-US" sz="2600" b="1" dirty="0" err="1" smtClean="0">
                <a:solidFill>
                  <a:schemeClr val="dk1"/>
                </a:solidFill>
              </a:rPr>
              <a:t>mung</a:t>
            </a:r>
            <a:r>
              <a:rPr lang="en-US" sz="2600" b="1" dirty="0" smtClean="0">
                <a:solidFill>
                  <a:schemeClr val="dk1"/>
                </a:solidFill>
              </a:rPr>
              <a:t> </a:t>
            </a:r>
            <a:r>
              <a:rPr lang="en-US" sz="2600" b="1" dirty="0" err="1" smtClean="0">
                <a:solidFill>
                  <a:schemeClr val="dk1"/>
                </a:solidFill>
              </a:rPr>
              <a:t>myit</a:t>
            </a:r>
            <a:r>
              <a:rPr lang="en-US" sz="2600" b="1" dirty="0" smtClean="0">
                <a:solidFill>
                  <a:schemeClr val="dk1"/>
                </a:solidFill>
              </a:rPr>
              <a:t> </a:t>
            </a:r>
            <a:r>
              <a:rPr lang="en-US" sz="2600" b="1" dirty="0" err="1" smtClean="0">
                <a:solidFill>
                  <a:schemeClr val="dk1"/>
                </a:solidFill>
              </a:rPr>
              <a:t>pu</a:t>
            </a:r>
            <a:r>
              <a:rPr lang="en-US" sz="2600" b="1" dirty="0" smtClean="0">
                <a:solidFill>
                  <a:schemeClr val="dk1"/>
                </a:solidFill>
              </a:rPr>
              <a:t> </a:t>
            </a:r>
            <a:r>
              <a:rPr lang="en-US" sz="2600" b="1" dirty="0" err="1" smtClean="0">
                <a:solidFill>
                  <a:schemeClr val="dk1"/>
                </a:solidFill>
              </a:rPr>
              <a:t>ba</a:t>
            </a:r>
            <a:r>
              <a:rPr lang="en-US" sz="2600" b="1" dirty="0" smtClean="0">
                <a:solidFill>
                  <a:schemeClr val="dk1"/>
                </a:solidFill>
              </a:rPr>
              <a:t> lam </a:t>
            </a:r>
            <a:r>
              <a:rPr lang="en-US" sz="2600" b="1" dirty="0" err="1" smtClean="0">
                <a:solidFill>
                  <a:schemeClr val="dk1"/>
                </a:solidFill>
              </a:rPr>
              <a:t>byin</a:t>
            </a:r>
            <a:r>
              <a:rPr lang="en-US" sz="2600" b="1" dirty="0" smtClean="0">
                <a:solidFill>
                  <a:schemeClr val="dk1"/>
                </a:solidFill>
              </a:rPr>
              <a:t> </a:t>
            </a:r>
            <a:r>
              <a:rPr lang="en-US" sz="2600" b="1" dirty="0" err="1" smtClean="0">
                <a:solidFill>
                  <a:schemeClr val="dk1"/>
                </a:solidFill>
              </a:rPr>
              <a:t>chye</a:t>
            </a:r>
            <a:r>
              <a:rPr lang="en-US" sz="2600" b="1" dirty="0" smtClean="0">
                <a:solidFill>
                  <a:schemeClr val="dk1"/>
                </a:solidFill>
              </a:rPr>
              <a:t> </a:t>
            </a:r>
            <a:r>
              <a:rPr lang="en-US" sz="2600" b="1" dirty="0" err="1" smtClean="0">
                <a:solidFill>
                  <a:schemeClr val="dk1"/>
                </a:solidFill>
              </a:rPr>
              <a:t>ai</a:t>
            </a:r>
            <a:r>
              <a:rPr lang="en-US" sz="2600" b="1" dirty="0" smtClean="0">
                <a:solidFill>
                  <a:schemeClr val="dk1"/>
                </a:solidFill>
              </a:rPr>
              <a:t>. Dai </a:t>
            </a:r>
            <a:r>
              <a:rPr lang="en-US" sz="2600" b="1" dirty="0" err="1" smtClean="0">
                <a:solidFill>
                  <a:schemeClr val="dk1"/>
                </a:solidFill>
              </a:rPr>
              <a:t>majaw</a:t>
            </a:r>
            <a:r>
              <a:rPr lang="en-US" sz="2600" b="1" dirty="0" smtClean="0">
                <a:solidFill>
                  <a:schemeClr val="dk1"/>
                </a:solidFill>
              </a:rPr>
              <a:t> </a:t>
            </a:r>
            <a:r>
              <a:rPr lang="en-US" sz="2600" b="1" dirty="0" err="1" smtClean="0">
                <a:solidFill>
                  <a:schemeClr val="dk1"/>
                </a:solidFill>
              </a:rPr>
              <a:t>ra</a:t>
            </a:r>
            <a:r>
              <a:rPr lang="en-US" sz="2600" b="1" dirty="0" smtClean="0">
                <a:solidFill>
                  <a:schemeClr val="dk1"/>
                </a:solidFill>
              </a:rPr>
              <a:t> </a:t>
            </a:r>
            <a:r>
              <a:rPr lang="en-US" sz="2600" b="1" dirty="0" err="1" smtClean="0">
                <a:solidFill>
                  <a:schemeClr val="dk1"/>
                </a:solidFill>
              </a:rPr>
              <a:t>ahkyak</a:t>
            </a:r>
            <a:r>
              <a:rPr lang="en-US" sz="2600" b="1" dirty="0" smtClean="0">
                <a:solidFill>
                  <a:schemeClr val="dk1"/>
                </a:solidFill>
              </a:rPr>
              <a:t> </a:t>
            </a:r>
            <a:r>
              <a:rPr lang="en-US" sz="2600" b="1" dirty="0" err="1" smtClean="0">
                <a:solidFill>
                  <a:schemeClr val="dk1"/>
                </a:solidFill>
              </a:rPr>
              <a:t>ai</a:t>
            </a:r>
            <a:r>
              <a:rPr lang="en-US" sz="2600" b="1" dirty="0" smtClean="0">
                <a:solidFill>
                  <a:schemeClr val="dk1"/>
                </a:solidFill>
              </a:rPr>
              <a:t> </a:t>
            </a:r>
            <a:r>
              <a:rPr lang="en-US" sz="2600" b="1" dirty="0" err="1" smtClean="0">
                <a:solidFill>
                  <a:schemeClr val="dk1"/>
                </a:solidFill>
              </a:rPr>
              <a:t>garum</a:t>
            </a:r>
            <a:r>
              <a:rPr lang="en-US" sz="2600" b="1" dirty="0" smtClean="0">
                <a:solidFill>
                  <a:schemeClr val="dk1"/>
                </a:solidFill>
              </a:rPr>
              <a:t> </a:t>
            </a:r>
            <a:r>
              <a:rPr lang="en-US" sz="2600" b="1" dirty="0" err="1" smtClean="0">
                <a:solidFill>
                  <a:schemeClr val="dk1"/>
                </a:solidFill>
              </a:rPr>
              <a:t>shingtau</a:t>
            </a:r>
            <a:r>
              <a:rPr lang="en-US" sz="2600" b="1" dirty="0" smtClean="0">
                <a:solidFill>
                  <a:schemeClr val="dk1"/>
                </a:solidFill>
              </a:rPr>
              <a:t> lam jaw </a:t>
            </a:r>
            <a:r>
              <a:rPr lang="en-US" sz="2600" b="1" dirty="0" err="1" smtClean="0">
                <a:solidFill>
                  <a:schemeClr val="dk1"/>
                </a:solidFill>
              </a:rPr>
              <a:t>ya</a:t>
            </a:r>
            <a:r>
              <a:rPr lang="en-US" sz="2600" b="1" dirty="0" smtClean="0">
                <a:solidFill>
                  <a:schemeClr val="dk1"/>
                </a:solidFill>
              </a:rPr>
              <a:t> </a:t>
            </a:r>
            <a:r>
              <a:rPr lang="en-US" sz="2600" b="1" dirty="0" err="1" smtClean="0">
                <a:solidFill>
                  <a:schemeClr val="dk1"/>
                </a:solidFill>
              </a:rPr>
              <a:t>ngut</a:t>
            </a:r>
            <a:r>
              <a:rPr lang="en-US" sz="2600" b="1" dirty="0" smtClean="0">
                <a:solidFill>
                  <a:schemeClr val="dk1"/>
                </a:solidFill>
              </a:rPr>
              <a:t> yang </a:t>
            </a:r>
            <a:r>
              <a:rPr lang="en-US" sz="2600" b="1" dirty="0" err="1" smtClean="0">
                <a:solidFill>
                  <a:schemeClr val="dk1"/>
                </a:solidFill>
              </a:rPr>
              <a:t>tinang</a:t>
            </a:r>
            <a:r>
              <a:rPr lang="en-US" sz="2600" b="1" dirty="0" smtClean="0">
                <a:solidFill>
                  <a:schemeClr val="dk1"/>
                </a:solidFill>
              </a:rPr>
              <a:t> </a:t>
            </a:r>
            <a:r>
              <a:rPr lang="en-US" sz="2600" b="1" dirty="0" err="1" smtClean="0">
                <a:solidFill>
                  <a:schemeClr val="dk1"/>
                </a:solidFill>
              </a:rPr>
              <a:t>hkum</a:t>
            </a:r>
            <a:r>
              <a:rPr lang="en-US" sz="2600" b="1" dirty="0" smtClean="0">
                <a:solidFill>
                  <a:schemeClr val="dk1"/>
                </a:solidFill>
              </a:rPr>
              <a:t>  </a:t>
            </a:r>
            <a:r>
              <a:rPr lang="en-US" sz="2600" b="1" dirty="0" err="1" smtClean="0">
                <a:solidFill>
                  <a:schemeClr val="dk1"/>
                </a:solidFill>
              </a:rPr>
              <a:t>hpe</a:t>
            </a:r>
            <a:r>
              <a:rPr lang="en-US" sz="2600" b="1" dirty="0" smtClean="0">
                <a:solidFill>
                  <a:schemeClr val="dk1"/>
                </a:solidFill>
              </a:rPr>
              <a:t> </a:t>
            </a:r>
            <a:r>
              <a:rPr lang="en-US" sz="2600" b="1" dirty="0" err="1" smtClean="0">
                <a:solidFill>
                  <a:schemeClr val="dk1"/>
                </a:solidFill>
              </a:rPr>
              <a:t>lanu</a:t>
            </a:r>
            <a:r>
              <a:rPr lang="en-US" sz="2600" b="1" dirty="0" smtClean="0">
                <a:solidFill>
                  <a:schemeClr val="dk1"/>
                </a:solidFill>
              </a:rPr>
              <a:t> </a:t>
            </a:r>
            <a:r>
              <a:rPr lang="en-US" sz="2600" b="1" dirty="0" err="1" smtClean="0">
                <a:solidFill>
                  <a:schemeClr val="dk1"/>
                </a:solidFill>
              </a:rPr>
              <a:t>lahku</a:t>
            </a:r>
            <a:r>
              <a:rPr lang="en-US" sz="2600" b="1" dirty="0" smtClean="0">
                <a:solidFill>
                  <a:schemeClr val="dk1"/>
                </a:solidFill>
              </a:rPr>
              <a:t> la </a:t>
            </a:r>
            <a:r>
              <a:rPr lang="en-US" sz="2600" b="1" dirty="0" err="1" smtClean="0">
                <a:solidFill>
                  <a:schemeClr val="dk1"/>
                </a:solidFill>
              </a:rPr>
              <a:t>na</a:t>
            </a:r>
            <a:r>
              <a:rPr lang="en-US" sz="2600" b="1" dirty="0" smtClean="0">
                <a:solidFill>
                  <a:schemeClr val="dk1"/>
                </a:solidFill>
              </a:rPr>
              <a:t> </a:t>
            </a:r>
            <a:r>
              <a:rPr lang="en-US" sz="2600" b="1" dirty="0" err="1" smtClean="0">
                <a:solidFill>
                  <a:schemeClr val="dk1"/>
                </a:solidFill>
              </a:rPr>
              <a:t>matu</a:t>
            </a:r>
            <a:r>
              <a:rPr lang="en-US" sz="2600" b="1" dirty="0" smtClean="0">
                <a:solidFill>
                  <a:schemeClr val="dk1"/>
                </a:solidFill>
              </a:rPr>
              <a:t> </a:t>
            </a:r>
            <a:r>
              <a:rPr lang="en-US" sz="2600" b="1" dirty="0" err="1" smtClean="0">
                <a:solidFill>
                  <a:schemeClr val="dk1"/>
                </a:solidFill>
              </a:rPr>
              <a:t>mung</a:t>
            </a:r>
            <a:r>
              <a:rPr lang="en-US" sz="2600" b="1" dirty="0" smtClean="0">
                <a:solidFill>
                  <a:schemeClr val="dk1"/>
                </a:solidFill>
              </a:rPr>
              <a:t> </a:t>
            </a:r>
            <a:r>
              <a:rPr lang="en-US" sz="2600" b="1" dirty="0" err="1" smtClean="0">
                <a:solidFill>
                  <a:schemeClr val="dk1"/>
                </a:solidFill>
              </a:rPr>
              <a:t>ahkyak</a:t>
            </a:r>
            <a:r>
              <a:rPr lang="en-US" sz="2600" b="1" dirty="0" smtClean="0">
                <a:solidFill>
                  <a:schemeClr val="dk1"/>
                </a:solidFill>
              </a:rPr>
              <a:t> </a:t>
            </a:r>
            <a:r>
              <a:rPr lang="en-US" sz="2600" b="1" dirty="0" err="1" smtClean="0">
                <a:solidFill>
                  <a:schemeClr val="dk1"/>
                </a:solidFill>
              </a:rPr>
              <a:t>nga</a:t>
            </a:r>
            <a:r>
              <a:rPr lang="en-US" sz="2600" b="1" dirty="0" smtClean="0">
                <a:solidFill>
                  <a:schemeClr val="dk1"/>
                </a:solidFill>
              </a:rPr>
              <a:t> </a:t>
            </a:r>
            <a:r>
              <a:rPr lang="en-US" sz="2600" b="1" dirty="0" err="1" smtClean="0">
                <a:solidFill>
                  <a:schemeClr val="dk1"/>
                </a:solidFill>
              </a:rPr>
              <a:t>ai</a:t>
            </a:r>
            <a:r>
              <a:rPr lang="en-US" sz="2600" b="1" dirty="0" smtClean="0">
                <a:solidFill>
                  <a:schemeClr val="dk1"/>
                </a:solidFill>
              </a:rPr>
              <a:t>. </a:t>
            </a:r>
            <a:r>
              <a:rPr lang="en-US" sz="2600" b="1" dirty="0" err="1" smtClean="0">
                <a:solidFill>
                  <a:schemeClr val="dk1"/>
                </a:solidFill>
              </a:rPr>
              <a:t>Ndai</a:t>
            </a:r>
            <a:r>
              <a:rPr lang="en-US" sz="2600" b="1" dirty="0" smtClean="0">
                <a:solidFill>
                  <a:schemeClr val="dk1"/>
                </a:solidFill>
              </a:rPr>
              <a:t> </a:t>
            </a:r>
            <a:r>
              <a:rPr lang="en-US" sz="2600" b="1" dirty="0" err="1" smtClean="0">
                <a:solidFill>
                  <a:schemeClr val="dk1"/>
                </a:solidFill>
              </a:rPr>
              <a:t>gaw</a:t>
            </a:r>
            <a:r>
              <a:rPr lang="en-US" sz="2600" b="1" dirty="0" smtClean="0">
                <a:solidFill>
                  <a:schemeClr val="dk1"/>
                </a:solidFill>
              </a:rPr>
              <a:t> </a:t>
            </a:r>
            <a:r>
              <a:rPr lang="en-US" sz="2600" b="1" dirty="0" err="1" smtClean="0">
                <a:solidFill>
                  <a:schemeClr val="dk1"/>
                </a:solidFill>
              </a:rPr>
              <a:t>byin</a:t>
            </a:r>
            <a:r>
              <a:rPr lang="en-US" sz="2600" b="1" dirty="0" smtClean="0">
                <a:solidFill>
                  <a:schemeClr val="dk1"/>
                </a:solidFill>
              </a:rPr>
              <a:t> </a:t>
            </a:r>
            <a:r>
              <a:rPr lang="en-US" sz="2600" b="1" dirty="0" err="1" smtClean="0">
                <a:solidFill>
                  <a:schemeClr val="dk1"/>
                </a:solidFill>
              </a:rPr>
              <a:t>chye</a:t>
            </a:r>
            <a:r>
              <a:rPr lang="en-US" sz="2600" b="1" dirty="0" smtClean="0">
                <a:solidFill>
                  <a:schemeClr val="dk1"/>
                </a:solidFill>
              </a:rPr>
              <a:t> </a:t>
            </a:r>
            <a:r>
              <a:rPr lang="en-US" sz="2600" b="1" dirty="0" err="1" smtClean="0">
                <a:solidFill>
                  <a:schemeClr val="dk1"/>
                </a:solidFill>
              </a:rPr>
              <a:t>ai</a:t>
            </a:r>
            <a:r>
              <a:rPr lang="en-US" sz="2600" b="1" dirty="0" smtClean="0">
                <a:solidFill>
                  <a:schemeClr val="dk1"/>
                </a:solidFill>
              </a:rPr>
              <a:t> lam </a:t>
            </a:r>
            <a:r>
              <a:rPr lang="en-US" sz="2600" b="1" dirty="0" err="1" smtClean="0">
                <a:solidFill>
                  <a:schemeClr val="dk1"/>
                </a:solidFill>
              </a:rPr>
              <a:t>ni</a:t>
            </a:r>
            <a:r>
              <a:rPr lang="en-US" sz="2600" b="1" dirty="0" smtClean="0">
                <a:solidFill>
                  <a:schemeClr val="dk1"/>
                </a:solidFill>
              </a:rPr>
              <a:t> </a:t>
            </a:r>
            <a:r>
              <a:rPr lang="en-US" sz="2600" b="1" dirty="0" err="1" smtClean="0">
                <a:solidFill>
                  <a:schemeClr val="dk1"/>
                </a:solidFill>
              </a:rPr>
              <a:t>rai</a:t>
            </a:r>
            <a:r>
              <a:rPr lang="en-US" sz="2600" b="1" dirty="0" smtClean="0">
                <a:solidFill>
                  <a:schemeClr val="dk1"/>
                </a:solidFill>
              </a:rPr>
              <a:t> n-</a:t>
            </a:r>
            <a:r>
              <a:rPr lang="en-US" sz="2600" b="1" dirty="0" err="1" smtClean="0">
                <a:solidFill>
                  <a:schemeClr val="dk1"/>
                </a:solidFill>
              </a:rPr>
              <a:t>na</a:t>
            </a:r>
            <a:r>
              <a:rPr lang="en-US" sz="2600" b="1" dirty="0" smtClean="0">
                <a:solidFill>
                  <a:schemeClr val="dk1"/>
                </a:solidFill>
              </a:rPr>
              <a:t> </a:t>
            </a:r>
            <a:r>
              <a:rPr lang="en-US" sz="2600" b="1" dirty="0" err="1" smtClean="0">
                <a:solidFill>
                  <a:schemeClr val="dk1"/>
                </a:solidFill>
              </a:rPr>
              <a:t>galaw</a:t>
            </a:r>
            <a:r>
              <a:rPr lang="en-US" sz="2600" b="1" dirty="0" smtClean="0">
                <a:solidFill>
                  <a:schemeClr val="dk1"/>
                </a:solidFill>
              </a:rPr>
              <a:t> </a:t>
            </a:r>
            <a:r>
              <a:rPr lang="en-US" sz="2600" b="1" dirty="0" err="1" smtClean="0">
                <a:solidFill>
                  <a:schemeClr val="dk1"/>
                </a:solidFill>
              </a:rPr>
              <a:t>na</a:t>
            </a:r>
            <a:r>
              <a:rPr lang="en-US" sz="2600" b="1" dirty="0" smtClean="0">
                <a:solidFill>
                  <a:schemeClr val="dk1"/>
                </a:solidFill>
              </a:rPr>
              <a:t> </a:t>
            </a:r>
            <a:r>
              <a:rPr lang="en-US" sz="2600" b="1" dirty="0" err="1" smtClean="0">
                <a:solidFill>
                  <a:schemeClr val="dk1"/>
                </a:solidFill>
              </a:rPr>
              <a:t>matu</a:t>
            </a:r>
            <a:r>
              <a:rPr lang="en-US" sz="2600" b="1" dirty="0" smtClean="0">
                <a:solidFill>
                  <a:schemeClr val="dk1"/>
                </a:solidFill>
              </a:rPr>
              <a:t> lit </a:t>
            </a:r>
            <a:r>
              <a:rPr lang="en-US" sz="2600" b="1" dirty="0" err="1" smtClean="0">
                <a:solidFill>
                  <a:schemeClr val="dk1"/>
                </a:solidFill>
              </a:rPr>
              <a:t>nga</a:t>
            </a:r>
            <a:r>
              <a:rPr lang="en-US" sz="2600" b="1" dirty="0" smtClean="0">
                <a:solidFill>
                  <a:schemeClr val="dk1"/>
                </a:solidFill>
              </a:rPr>
              <a:t> </a:t>
            </a:r>
            <a:r>
              <a:rPr lang="en-US" sz="2600" b="1" dirty="0" err="1" smtClean="0">
                <a:solidFill>
                  <a:schemeClr val="dk1"/>
                </a:solidFill>
              </a:rPr>
              <a:t>ai</a:t>
            </a:r>
            <a:r>
              <a:rPr lang="en-US" sz="2600" b="1" dirty="0" smtClean="0">
                <a:solidFill>
                  <a:schemeClr val="dk1"/>
                </a:solidFill>
              </a:rPr>
              <a:t> lam </a:t>
            </a:r>
            <a:r>
              <a:rPr lang="en-US" sz="2600" b="1" dirty="0" err="1" smtClean="0">
                <a:solidFill>
                  <a:schemeClr val="dk1"/>
                </a:solidFill>
              </a:rPr>
              <a:t>ni</a:t>
            </a:r>
            <a:r>
              <a:rPr lang="en-US" sz="2600" b="1" dirty="0" smtClean="0">
                <a:solidFill>
                  <a:schemeClr val="dk1"/>
                </a:solidFill>
              </a:rPr>
              <a:t> </a:t>
            </a:r>
            <a:r>
              <a:rPr lang="en-US" sz="2600" b="1" dirty="0" err="1" smtClean="0">
                <a:solidFill>
                  <a:schemeClr val="dk1"/>
                </a:solidFill>
              </a:rPr>
              <a:t>rai</a:t>
            </a:r>
            <a:r>
              <a:rPr lang="en-US" sz="2600" b="1" dirty="0" smtClean="0">
                <a:solidFill>
                  <a:schemeClr val="dk1"/>
                </a:solidFill>
              </a:rPr>
              <a:t> </a:t>
            </a:r>
            <a:r>
              <a:rPr lang="en-US" sz="2600" b="1" dirty="0" err="1" smtClean="0">
                <a:solidFill>
                  <a:schemeClr val="dk1"/>
                </a:solidFill>
              </a:rPr>
              <a:t>nga</a:t>
            </a:r>
            <a:r>
              <a:rPr lang="en-US" sz="2600" b="1" dirty="0" smtClean="0">
                <a:solidFill>
                  <a:schemeClr val="dk1"/>
                </a:solidFill>
              </a:rPr>
              <a:t> </a:t>
            </a:r>
            <a:r>
              <a:rPr lang="en-US" sz="2600" b="1" dirty="0" err="1" smtClean="0">
                <a:solidFill>
                  <a:schemeClr val="dk1"/>
                </a:solidFill>
              </a:rPr>
              <a:t>ai</a:t>
            </a:r>
            <a:r>
              <a:rPr lang="en-US" sz="2600" b="1" dirty="0" smtClean="0">
                <a:solidFill>
                  <a:schemeClr val="dk1"/>
                </a:solidFill>
              </a:rPr>
              <a:t>.</a:t>
            </a:r>
            <a:r>
              <a:rPr lang="en-US" sz="900" b="1" i="0" u="none" strike="noStrike" cap="none" dirty="0">
                <a:solidFill>
                  <a:schemeClr val="dk1"/>
                </a:solidFill>
                <a:latin typeface="Arial"/>
                <a:ea typeface="Arial"/>
                <a:cs typeface="Arial"/>
                <a:sym typeface="Arial"/>
              </a:rPr>
              <a:t/>
            </a:r>
            <a:br>
              <a:rPr lang="en-US" sz="900" b="1" i="0" u="none" strike="noStrike" cap="none" dirty="0">
                <a:solidFill>
                  <a:schemeClr val="dk1"/>
                </a:solidFill>
                <a:latin typeface="Arial"/>
                <a:ea typeface="Arial"/>
                <a:cs typeface="Arial"/>
                <a:sym typeface="Arial"/>
              </a:rPr>
            </a:br>
            <a:endParaRPr sz="900" b="1"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500"/>
                                        <p:tgtEl>
                                          <p:spTgt spid="50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
                                            <p:txEl>
                                              <p:pRg st="0" end="0"/>
                                            </p:txEl>
                                          </p:spTgt>
                                        </p:tgtEl>
                                        <p:attrNameLst>
                                          <p:attrName>style.visibility</p:attrName>
                                        </p:attrNameLst>
                                      </p:cBhvr>
                                      <p:to>
                                        <p:strVal val="visible"/>
                                      </p:to>
                                    </p:set>
                                    <p:animEffect transition="in" filter="fade">
                                      <p:cBhvr>
                                        <p:cTn id="10" dur="500"/>
                                        <p:tgtEl>
                                          <p:spTgt spid="5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55" descr="A close up of a beach&#10;&#10;Description automatically generated"/>
          <p:cNvPicPr preferRelativeResize="0"/>
          <p:nvPr/>
        </p:nvPicPr>
        <p:blipFill rotWithShape="1">
          <a:blip r:embed="rId3">
            <a:alphaModFix amt="50000"/>
          </a:blip>
          <a:srcRect r="-1" b="16023"/>
          <a:stretch/>
        </p:blipFill>
        <p:spPr>
          <a:xfrm>
            <a:off x="0" y="-10301"/>
            <a:ext cx="12188930" cy="6857990"/>
          </a:xfrm>
          <a:prstGeom prst="rect">
            <a:avLst/>
          </a:prstGeom>
          <a:noFill/>
          <a:ln>
            <a:noFill/>
          </a:ln>
        </p:spPr>
      </p:pic>
      <p:sp>
        <p:nvSpPr>
          <p:cNvPr id="519" name="Google Shape;519;p55"/>
          <p:cNvSpPr txBox="1">
            <a:spLocks noGrp="1"/>
          </p:cNvSpPr>
          <p:nvPr>
            <p:ph type="subTitle" idx="1"/>
          </p:nvPr>
        </p:nvSpPr>
        <p:spPr>
          <a:xfrm>
            <a:off x="429746" y="697617"/>
            <a:ext cx="11759184" cy="226503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chemeClr val="dk1"/>
              </a:buClr>
              <a:buSzPts val="2400"/>
              <a:buNone/>
            </a:pPr>
            <a:r>
              <a:rPr lang="en-US">
                <a:latin typeface="Arial"/>
                <a:ea typeface="Arial"/>
                <a:cs typeface="Arial"/>
                <a:sym typeface="Arial"/>
              </a:rPr>
              <a:t/>
            </a:r>
            <a:br>
              <a:rPr lang="en-US">
                <a:latin typeface="Arial"/>
                <a:ea typeface="Arial"/>
                <a:cs typeface="Arial"/>
                <a:sym typeface="Arial"/>
              </a:rPr>
            </a:br>
            <a:endParaRPr>
              <a:latin typeface="Arial"/>
              <a:ea typeface="Arial"/>
              <a:cs typeface="Arial"/>
              <a:sym typeface="Arial"/>
            </a:endParaRPr>
          </a:p>
        </p:txBody>
      </p:sp>
      <p:sp>
        <p:nvSpPr>
          <p:cNvPr id="520" name="Google Shape;520;p55"/>
          <p:cNvSpPr txBox="1"/>
          <p:nvPr/>
        </p:nvSpPr>
        <p:spPr>
          <a:xfrm>
            <a:off x="429746" y="2738067"/>
            <a:ext cx="10911095" cy="299018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2400"/>
              <a:buFont typeface="Arial"/>
              <a:buNone/>
            </a:pPr>
            <a:r>
              <a:rPr lang="en-US" sz="2800" b="0" i="0" u="none" strike="noStrike" cap="none" dirty="0" err="1" smtClean="0">
                <a:solidFill>
                  <a:schemeClr val="dk1"/>
                </a:solidFill>
                <a:latin typeface="Arial"/>
                <a:ea typeface="Arial"/>
                <a:cs typeface="Arial"/>
                <a:sym typeface="Arial"/>
              </a:rPr>
              <a:t>Myit</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tsam</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pu</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ba</a:t>
            </a:r>
            <a:r>
              <a:rPr lang="en-US" sz="2800" b="0" i="0" u="none" strike="noStrike" cap="none" dirty="0" smtClean="0">
                <a:solidFill>
                  <a:schemeClr val="dk1"/>
                </a:solidFill>
                <a:latin typeface="Arial"/>
                <a:ea typeface="Arial"/>
                <a:cs typeface="Arial"/>
                <a:sym typeface="Arial"/>
              </a:rPr>
              <a:t> lam </a:t>
            </a:r>
            <a:r>
              <a:rPr lang="en-US" sz="2800" b="0" i="0" u="none" strike="noStrike" cap="none" dirty="0" err="1" smtClean="0">
                <a:solidFill>
                  <a:schemeClr val="dk1"/>
                </a:solidFill>
                <a:latin typeface="Arial"/>
                <a:ea typeface="Arial"/>
                <a:cs typeface="Arial"/>
                <a:sym typeface="Arial"/>
              </a:rPr>
              <a:t>laja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lana</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hkam</a:t>
            </a:r>
            <a:r>
              <a:rPr lang="en-US" sz="2800" b="0" i="0" u="none" strike="noStrike" cap="none" dirty="0" smtClean="0">
                <a:solidFill>
                  <a:schemeClr val="dk1"/>
                </a:solidFill>
                <a:latin typeface="Arial"/>
                <a:ea typeface="Arial"/>
                <a:cs typeface="Arial"/>
                <a:sym typeface="Arial"/>
              </a:rPr>
              <a:t> </a:t>
            </a:r>
            <a:r>
              <a:rPr lang="en-US" sz="2800" b="0" i="0" u="none" strike="noStrike" cap="none" dirty="0" err="1" smtClean="0">
                <a:solidFill>
                  <a:schemeClr val="dk1"/>
                </a:solidFill>
                <a:latin typeface="Arial"/>
                <a:ea typeface="Arial"/>
                <a:cs typeface="Arial"/>
                <a:sym typeface="Arial"/>
              </a:rPr>
              <a:t>sha</a:t>
            </a:r>
            <a:r>
              <a:rPr lang="en-US" sz="2800" b="0" i="0" u="none" strike="noStrike" cap="none" dirty="0" smtClean="0">
                <a:solidFill>
                  <a:schemeClr val="dk1"/>
                </a:solidFill>
                <a:latin typeface="Arial"/>
                <a:ea typeface="Arial"/>
                <a:cs typeface="Arial"/>
                <a:sym typeface="Arial"/>
              </a:rPr>
              <a:t> </a:t>
            </a:r>
            <a:r>
              <a:rPr lang="en-US" sz="2800" dirty="0" err="1" smtClean="0">
                <a:solidFill>
                  <a:schemeClr val="dk1"/>
                </a:solidFill>
              </a:rPr>
              <a:t>nga</a:t>
            </a:r>
            <a:r>
              <a:rPr lang="en-US" sz="2800" dirty="0" smtClean="0">
                <a:solidFill>
                  <a:schemeClr val="dk1"/>
                </a:solidFill>
              </a:rPr>
              <a:t> </a:t>
            </a:r>
            <a:r>
              <a:rPr lang="en-US" sz="2800" dirty="0" err="1" smtClean="0">
                <a:solidFill>
                  <a:schemeClr val="dk1"/>
                </a:solidFill>
              </a:rPr>
              <a:t>ai</a:t>
            </a:r>
            <a:r>
              <a:rPr lang="en-US" sz="2800" dirty="0" smtClean="0">
                <a:solidFill>
                  <a:schemeClr val="dk1"/>
                </a:solidFill>
              </a:rPr>
              <a:t> </a:t>
            </a:r>
            <a:r>
              <a:rPr lang="en-US" sz="2800" dirty="0" err="1" smtClean="0">
                <a:solidFill>
                  <a:schemeClr val="dk1"/>
                </a:solidFill>
              </a:rPr>
              <a:t>ni</a:t>
            </a:r>
            <a:r>
              <a:rPr lang="en-US" sz="2800" dirty="0" smtClean="0">
                <a:solidFill>
                  <a:schemeClr val="dk1"/>
                </a:solidFill>
              </a:rPr>
              <a:t> </a:t>
            </a:r>
            <a:r>
              <a:rPr lang="en-US" sz="2800" dirty="0" err="1" smtClean="0">
                <a:solidFill>
                  <a:schemeClr val="dk1"/>
                </a:solidFill>
              </a:rPr>
              <a:t>hpe</a:t>
            </a:r>
            <a:r>
              <a:rPr lang="en-US" sz="2800" dirty="0" smtClean="0">
                <a:solidFill>
                  <a:schemeClr val="dk1"/>
                </a:solidFill>
              </a:rPr>
              <a:t> </a:t>
            </a:r>
            <a:r>
              <a:rPr lang="en-US" sz="2800" dirty="0" err="1" smtClean="0">
                <a:solidFill>
                  <a:schemeClr val="dk1"/>
                </a:solidFill>
              </a:rPr>
              <a:t>garum</a:t>
            </a:r>
            <a:r>
              <a:rPr lang="en-US" sz="2800" dirty="0" smtClean="0">
                <a:solidFill>
                  <a:schemeClr val="dk1"/>
                </a:solidFill>
              </a:rPr>
              <a:t> </a:t>
            </a:r>
            <a:r>
              <a:rPr lang="en-US" sz="2800" dirty="0" err="1" smtClean="0">
                <a:solidFill>
                  <a:schemeClr val="dk1"/>
                </a:solidFill>
              </a:rPr>
              <a:t>ya</a:t>
            </a:r>
            <a:r>
              <a:rPr lang="en-US" sz="2800" dirty="0" smtClean="0">
                <a:solidFill>
                  <a:schemeClr val="dk1"/>
                </a:solidFill>
              </a:rPr>
              <a:t> </a:t>
            </a:r>
            <a:r>
              <a:rPr lang="en-US" sz="2800" dirty="0" err="1" smtClean="0">
                <a:solidFill>
                  <a:schemeClr val="dk1"/>
                </a:solidFill>
              </a:rPr>
              <a:t>ngut</a:t>
            </a:r>
            <a:r>
              <a:rPr lang="en-US" sz="2800" dirty="0" smtClean="0">
                <a:solidFill>
                  <a:schemeClr val="dk1"/>
                </a:solidFill>
              </a:rPr>
              <a:t> </a:t>
            </a:r>
            <a:r>
              <a:rPr lang="en-US" sz="2800" dirty="0" err="1" smtClean="0">
                <a:solidFill>
                  <a:schemeClr val="dk1"/>
                </a:solidFill>
              </a:rPr>
              <a:t>ai</a:t>
            </a:r>
            <a:r>
              <a:rPr lang="en-US" sz="2800" dirty="0" smtClean="0">
                <a:solidFill>
                  <a:schemeClr val="dk1"/>
                </a:solidFill>
              </a:rPr>
              <a:t> </a:t>
            </a:r>
            <a:r>
              <a:rPr lang="en-US" sz="2800" dirty="0" err="1" smtClean="0">
                <a:solidFill>
                  <a:schemeClr val="dk1"/>
                </a:solidFill>
              </a:rPr>
              <a:t>aten</a:t>
            </a:r>
            <a:r>
              <a:rPr lang="en-US" sz="2800" dirty="0" smtClean="0">
                <a:solidFill>
                  <a:schemeClr val="dk1"/>
                </a:solidFill>
              </a:rPr>
              <a:t> </a:t>
            </a:r>
            <a:r>
              <a:rPr lang="en-US" sz="2800" dirty="0" err="1" smtClean="0">
                <a:solidFill>
                  <a:schemeClr val="dk1"/>
                </a:solidFill>
              </a:rPr>
              <a:t>hta</a:t>
            </a:r>
            <a:r>
              <a:rPr lang="en-US" sz="2800" dirty="0" smtClean="0">
                <a:solidFill>
                  <a:schemeClr val="dk1"/>
                </a:solidFill>
              </a:rPr>
              <a:t> </a:t>
            </a:r>
            <a:r>
              <a:rPr lang="en-US" sz="2800" dirty="0" err="1" smtClean="0">
                <a:solidFill>
                  <a:schemeClr val="dk1"/>
                </a:solidFill>
              </a:rPr>
              <a:t>nsa</a:t>
            </a:r>
            <a:r>
              <a:rPr lang="en-US" sz="2800" dirty="0" smtClean="0">
                <a:solidFill>
                  <a:schemeClr val="dk1"/>
                </a:solidFill>
              </a:rPr>
              <a:t> </a:t>
            </a:r>
            <a:r>
              <a:rPr lang="en-US" sz="2800" dirty="0" err="1" smtClean="0">
                <a:solidFill>
                  <a:schemeClr val="dk1"/>
                </a:solidFill>
              </a:rPr>
              <a:t>hkru</a:t>
            </a:r>
            <a:r>
              <a:rPr lang="en-US" sz="2800" dirty="0" smtClean="0">
                <a:solidFill>
                  <a:schemeClr val="dk1"/>
                </a:solidFill>
              </a:rPr>
              <a:t> </a:t>
            </a:r>
            <a:r>
              <a:rPr lang="en-US" sz="2800" dirty="0" err="1" smtClean="0">
                <a:solidFill>
                  <a:schemeClr val="dk1"/>
                </a:solidFill>
              </a:rPr>
              <a:t>hkru</a:t>
            </a:r>
            <a:r>
              <a:rPr lang="en-US" sz="2800" dirty="0" smtClean="0">
                <a:solidFill>
                  <a:schemeClr val="dk1"/>
                </a:solidFill>
              </a:rPr>
              <a:t> </a:t>
            </a:r>
            <a:r>
              <a:rPr lang="en-US" sz="2800" dirty="0" err="1" smtClean="0">
                <a:solidFill>
                  <a:schemeClr val="dk1"/>
                </a:solidFill>
              </a:rPr>
              <a:t>sa</a:t>
            </a:r>
            <a:r>
              <a:rPr lang="en-US" sz="2800" dirty="0" smtClean="0">
                <a:solidFill>
                  <a:schemeClr val="dk1"/>
                </a:solidFill>
              </a:rPr>
              <a:t> n-</a:t>
            </a:r>
            <a:r>
              <a:rPr lang="en-US" sz="2800" dirty="0" err="1" smtClean="0">
                <a:solidFill>
                  <a:schemeClr val="dk1"/>
                </a:solidFill>
              </a:rPr>
              <a:t>na</a:t>
            </a:r>
            <a:r>
              <a:rPr lang="en-US" sz="2800" dirty="0" smtClean="0">
                <a:solidFill>
                  <a:schemeClr val="dk1"/>
                </a:solidFill>
              </a:rPr>
              <a:t> </a:t>
            </a:r>
            <a:r>
              <a:rPr lang="en-US" sz="2800" dirty="0" err="1" smtClean="0">
                <a:solidFill>
                  <a:schemeClr val="dk1"/>
                </a:solidFill>
              </a:rPr>
              <a:t>myit</a:t>
            </a:r>
            <a:r>
              <a:rPr lang="en-US" sz="2800" dirty="0" smtClean="0">
                <a:solidFill>
                  <a:schemeClr val="dk1"/>
                </a:solidFill>
              </a:rPr>
              <a:t> </a:t>
            </a:r>
            <a:r>
              <a:rPr lang="en-US" sz="2800" dirty="0" err="1" smtClean="0">
                <a:solidFill>
                  <a:schemeClr val="dk1"/>
                </a:solidFill>
              </a:rPr>
              <a:t>shalan</a:t>
            </a:r>
            <a:r>
              <a:rPr lang="en-US" sz="2800" dirty="0" smtClean="0">
                <a:solidFill>
                  <a:schemeClr val="dk1"/>
                </a:solidFill>
              </a:rPr>
              <a:t> la </a:t>
            </a:r>
            <a:r>
              <a:rPr lang="en-US" sz="2800" dirty="0" err="1" smtClean="0">
                <a:solidFill>
                  <a:schemeClr val="dk1"/>
                </a:solidFill>
              </a:rPr>
              <a:t>lu</a:t>
            </a:r>
            <a:r>
              <a:rPr lang="en-US" sz="2800" dirty="0" smtClean="0">
                <a:solidFill>
                  <a:schemeClr val="dk1"/>
                </a:solidFill>
              </a:rPr>
              <a:t> </a:t>
            </a:r>
            <a:r>
              <a:rPr lang="en-US" sz="2800" dirty="0" err="1" smtClean="0">
                <a:solidFill>
                  <a:schemeClr val="dk1"/>
                </a:solidFill>
              </a:rPr>
              <a:t>na</a:t>
            </a:r>
            <a:r>
              <a:rPr lang="en-US" sz="2800" dirty="0" smtClean="0">
                <a:solidFill>
                  <a:schemeClr val="dk1"/>
                </a:solidFill>
              </a:rPr>
              <a:t> </a:t>
            </a:r>
            <a:r>
              <a:rPr lang="en-US" sz="2800" dirty="0" err="1" smtClean="0">
                <a:solidFill>
                  <a:schemeClr val="dk1"/>
                </a:solidFill>
              </a:rPr>
              <a:t>matu</a:t>
            </a:r>
            <a:r>
              <a:rPr lang="en-US" sz="2800" dirty="0" smtClean="0">
                <a:solidFill>
                  <a:schemeClr val="dk1"/>
                </a:solidFill>
              </a:rPr>
              <a:t> </a:t>
            </a:r>
            <a:r>
              <a:rPr lang="en-US" sz="2800" dirty="0" err="1" smtClean="0">
                <a:solidFill>
                  <a:schemeClr val="dk1"/>
                </a:solidFill>
              </a:rPr>
              <a:t>hkring</a:t>
            </a:r>
            <a:r>
              <a:rPr lang="en-US" sz="2800" dirty="0" smtClean="0">
                <a:solidFill>
                  <a:schemeClr val="dk1"/>
                </a:solidFill>
              </a:rPr>
              <a:t> </a:t>
            </a:r>
            <a:r>
              <a:rPr lang="en-US" sz="2800" dirty="0" err="1" smtClean="0">
                <a:solidFill>
                  <a:schemeClr val="dk1"/>
                </a:solidFill>
              </a:rPr>
              <a:t>sa</a:t>
            </a:r>
            <a:r>
              <a:rPr lang="en-US" sz="2800" dirty="0" smtClean="0">
                <a:solidFill>
                  <a:schemeClr val="dk1"/>
                </a:solidFill>
              </a:rPr>
              <a:t> ten la u</a:t>
            </a:r>
            <a:r>
              <a:rPr lang="en-US" sz="2800" dirty="0">
                <a:solidFill>
                  <a:schemeClr val="dk1"/>
                </a:solidFill>
              </a:rPr>
              <a:t>.</a:t>
            </a:r>
            <a:r>
              <a:rPr lang="en-US" sz="2800" b="0" i="0" u="none" strike="noStrike" cap="none" dirty="0">
                <a:solidFill>
                  <a:schemeClr val="dk1"/>
                </a:solidFill>
                <a:latin typeface="Arial"/>
                <a:ea typeface="Arial"/>
                <a:cs typeface="Arial"/>
                <a:sym typeface="Arial"/>
              </a:rPr>
              <a:t> </a:t>
            </a:r>
            <a:br>
              <a:rPr lang="en-US" sz="2800" b="0" i="0" u="none" strike="noStrike" cap="none" dirty="0">
                <a:solidFill>
                  <a:schemeClr val="dk1"/>
                </a:solidFill>
                <a:latin typeface="Arial"/>
                <a:ea typeface="Arial"/>
                <a:cs typeface="Arial"/>
                <a:sym typeface="Arial"/>
              </a:rPr>
            </a:br>
            <a:r>
              <a:rPr lang="en-US" sz="2800" b="0" i="0" u="none" strike="noStrike" cap="none" dirty="0" smtClean="0">
                <a:solidFill>
                  <a:schemeClr val="dk1"/>
                </a:solidFill>
                <a:latin typeface="Arial"/>
                <a:ea typeface="Arial"/>
                <a:cs typeface="Arial"/>
                <a:sym typeface="Arial"/>
              </a:rPr>
              <a:t>(</a:t>
            </a:r>
            <a:r>
              <a:rPr lang="en-US" sz="2800" b="0" i="0" u="none" strike="noStrike" cap="none" dirty="0" err="1" smtClean="0">
                <a:solidFill>
                  <a:schemeClr val="dk1"/>
                </a:solidFill>
                <a:latin typeface="Arial"/>
                <a:ea typeface="Arial"/>
                <a:cs typeface="Arial"/>
                <a:sym typeface="Arial"/>
              </a:rPr>
              <a:t>hpa</a:t>
            </a:r>
            <a:r>
              <a:rPr lang="en-US" sz="2800" b="0" i="0" u="none" strike="noStrike" cap="none" dirty="0" smtClean="0">
                <a:solidFill>
                  <a:schemeClr val="dk1"/>
                </a:solidFill>
                <a:latin typeface="Arial"/>
                <a:ea typeface="Arial"/>
                <a:cs typeface="Arial"/>
                <a:sym typeface="Arial"/>
              </a:rPr>
              <a:t> lap, </a:t>
            </a:r>
            <a:r>
              <a:rPr lang="en-US" sz="2800" dirty="0" err="1" smtClean="0">
                <a:solidFill>
                  <a:schemeClr val="dk1"/>
                </a:solidFill>
              </a:rPr>
              <a:t>kahpi</a:t>
            </a:r>
            <a:r>
              <a:rPr lang="en-US" sz="2800" dirty="0" smtClean="0">
                <a:solidFill>
                  <a:schemeClr val="dk1"/>
                </a:solidFill>
              </a:rPr>
              <a:t> (</a:t>
            </a:r>
            <a:r>
              <a:rPr lang="en-US" sz="2800" dirty="0" err="1" smtClean="0">
                <a:solidFill>
                  <a:schemeClr val="dk1"/>
                </a:solidFill>
              </a:rPr>
              <a:t>shr</a:t>
            </a:r>
            <a:r>
              <a:rPr lang="en-US" sz="2800" dirty="0" smtClean="0">
                <a:solidFill>
                  <a:schemeClr val="dk1"/>
                </a:solidFill>
              </a:rPr>
              <a:t>) </a:t>
            </a:r>
            <a:r>
              <a:rPr lang="en-US" sz="2800" dirty="0" err="1" smtClean="0">
                <a:solidFill>
                  <a:schemeClr val="dk1"/>
                </a:solidFill>
              </a:rPr>
              <a:t>asan</a:t>
            </a:r>
            <a:r>
              <a:rPr lang="en-US" sz="2800" dirty="0" smtClean="0">
                <a:solidFill>
                  <a:schemeClr val="dk1"/>
                </a:solidFill>
              </a:rPr>
              <a:t> </a:t>
            </a:r>
            <a:r>
              <a:rPr lang="en-US" sz="2800" dirty="0" err="1" smtClean="0">
                <a:solidFill>
                  <a:schemeClr val="dk1"/>
                </a:solidFill>
              </a:rPr>
              <a:t>zeng</a:t>
            </a:r>
            <a:r>
              <a:rPr lang="en-US" sz="2800" dirty="0" smtClean="0">
                <a:solidFill>
                  <a:schemeClr val="dk1"/>
                </a:solidFill>
              </a:rPr>
              <a:t> </a:t>
            </a:r>
            <a:r>
              <a:rPr lang="en-US" sz="2800" dirty="0" err="1" smtClean="0">
                <a:solidFill>
                  <a:schemeClr val="dk1"/>
                </a:solidFill>
              </a:rPr>
              <a:t>nga</a:t>
            </a:r>
            <a:r>
              <a:rPr lang="en-US" sz="2800" dirty="0" smtClean="0">
                <a:solidFill>
                  <a:schemeClr val="dk1"/>
                </a:solidFill>
              </a:rPr>
              <a:t> </a:t>
            </a:r>
            <a:r>
              <a:rPr lang="en-US" sz="2800" dirty="0" err="1" smtClean="0">
                <a:solidFill>
                  <a:schemeClr val="dk1"/>
                </a:solidFill>
              </a:rPr>
              <a:t>lu</a:t>
            </a:r>
            <a:r>
              <a:rPr lang="en-US" sz="2800" dirty="0" smtClean="0">
                <a:solidFill>
                  <a:schemeClr val="dk1"/>
                </a:solidFill>
              </a:rPr>
              <a:t> </a:t>
            </a:r>
            <a:r>
              <a:rPr lang="en-US" sz="2800" dirty="0" err="1" smtClean="0">
                <a:solidFill>
                  <a:schemeClr val="dk1"/>
                </a:solidFill>
              </a:rPr>
              <a:t>na</a:t>
            </a:r>
            <a:r>
              <a:rPr lang="en-US" sz="2800" dirty="0" smtClean="0">
                <a:solidFill>
                  <a:schemeClr val="dk1"/>
                </a:solidFill>
              </a:rPr>
              <a:t> </a:t>
            </a:r>
            <a:r>
              <a:rPr lang="en-US" sz="2800" dirty="0" err="1" smtClean="0">
                <a:solidFill>
                  <a:schemeClr val="dk1"/>
                </a:solidFill>
              </a:rPr>
              <a:t>malu</a:t>
            </a:r>
            <a:r>
              <a:rPr lang="en-US" sz="2800" dirty="0" smtClean="0">
                <a:solidFill>
                  <a:schemeClr val="dk1"/>
                </a:solidFill>
              </a:rPr>
              <a:t> </a:t>
            </a:r>
            <a:r>
              <a:rPr lang="en-US" sz="2800" dirty="0" err="1" smtClean="0">
                <a:solidFill>
                  <a:schemeClr val="dk1"/>
                </a:solidFill>
              </a:rPr>
              <a:t>masha</a:t>
            </a:r>
            <a:r>
              <a:rPr lang="en-US" sz="2800" dirty="0" smtClean="0">
                <a:solidFill>
                  <a:schemeClr val="dk1"/>
                </a:solidFill>
              </a:rPr>
              <a:t> </a:t>
            </a:r>
            <a:r>
              <a:rPr lang="en-US" sz="2800" dirty="0" err="1" smtClean="0">
                <a:solidFill>
                  <a:schemeClr val="dk1"/>
                </a:solidFill>
              </a:rPr>
              <a:t>langai</a:t>
            </a:r>
            <a:r>
              <a:rPr lang="en-US" sz="2800" dirty="0" smtClean="0">
                <a:solidFill>
                  <a:schemeClr val="dk1"/>
                </a:solidFill>
              </a:rPr>
              <a:t> </a:t>
            </a:r>
            <a:r>
              <a:rPr lang="en-US" sz="2800" dirty="0" err="1" smtClean="0">
                <a:solidFill>
                  <a:schemeClr val="dk1"/>
                </a:solidFill>
              </a:rPr>
              <a:t>ngai</a:t>
            </a:r>
            <a:r>
              <a:rPr lang="en-US" sz="2800" dirty="0" smtClean="0">
                <a:solidFill>
                  <a:schemeClr val="dk1"/>
                </a:solidFill>
              </a:rPr>
              <a:t> </a:t>
            </a:r>
            <a:r>
              <a:rPr lang="en-US" sz="2800" dirty="0" err="1" smtClean="0">
                <a:solidFill>
                  <a:schemeClr val="dk1"/>
                </a:solidFill>
              </a:rPr>
              <a:t>sha</a:t>
            </a:r>
            <a:r>
              <a:rPr lang="en-US" sz="2800" dirty="0" smtClean="0">
                <a:solidFill>
                  <a:schemeClr val="dk1"/>
                </a:solidFill>
              </a:rPr>
              <a:t> n-</a:t>
            </a:r>
            <a:r>
              <a:rPr lang="en-US" sz="2800" dirty="0" err="1" smtClean="0">
                <a:solidFill>
                  <a:schemeClr val="dk1"/>
                </a:solidFill>
              </a:rPr>
              <a:t>na</a:t>
            </a:r>
            <a:r>
              <a:rPr lang="en-US" sz="2800" dirty="0" smtClean="0">
                <a:solidFill>
                  <a:schemeClr val="dk1"/>
                </a:solidFill>
              </a:rPr>
              <a:t> </a:t>
            </a:r>
            <a:r>
              <a:rPr lang="en-US" sz="2800" dirty="0" err="1" smtClean="0">
                <a:solidFill>
                  <a:schemeClr val="dk1"/>
                </a:solidFill>
              </a:rPr>
              <a:t>aten</a:t>
            </a:r>
            <a:r>
              <a:rPr lang="en-US" sz="2800" dirty="0" smtClean="0">
                <a:solidFill>
                  <a:schemeClr val="dk1"/>
                </a:solidFill>
              </a:rPr>
              <a:t> </a:t>
            </a:r>
            <a:r>
              <a:rPr lang="en-US" sz="2800" dirty="0" err="1" smtClean="0">
                <a:solidFill>
                  <a:schemeClr val="dk1"/>
                </a:solidFill>
              </a:rPr>
              <a:t>chyanhkring</a:t>
            </a:r>
            <a:r>
              <a:rPr lang="en-US" sz="2800" dirty="0" smtClean="0">
                <a:solidFill>
                  <a:schemeClr val="dk1"/>
                </a:solidFill>
              </a:rPr>
              <a:t> mi </a:t>
            </a:r>
            <a:r>
              <a:rPr lang="en-US" sz="2800" dirty="0" err="1" smtClean="0">
                <a:solidFill>
                  <a:schemeClr val="dk1"/>
                </a:solidFill>
              </a:rPr>
              <a:t>azim</a:t>
            </a:r>
            <a:r>
              <a:rPr lang="en-US" sz="2800" dirty="0" smtClean="0">
                <a:solidFill>
                  <a:schemeClr val="dk1"/>
                </a:solidFill>
              </a:rPr>
              <a:t> </a:t>
            </a:r>
            <a:r>
              <a:rPr lang="en-US" sz="2800" dirty="0" err="1" smtClean="0">
                <a:solidFill>
                  <a:schemeClr val="dk1"/>
                </a:solidFill>
              </a:rPr>
              <a:t>sha</a:t>
            </a:r>
            <a:r>
              <a:rPr lang="en-US" sz="2800" dirty="0" smtClean="0">
                <a:solidFill>
                  <a:schemeClr val="dk1"/>
                </a:solidFill>
              </a:rPr>
              <a:t> </a:t>
            </a:r>
            <a:r>
              <a:rPr lang="en-US" sz="2800" dirty="0" err="1" smtClean="0">
                <a:solidFill>
                  <a:schemeClr val="dk1"/>
                </a:solidFill>
              </a:rPr>
              <a:t>nga</a:t>
            </a:r>
            <a:r>
              <a:rPr lang="en-US" sz="2800" dirty="0" smtClean="0">
                <a:solidFill>
                  <a:schemeClr val="dk1"/>
                </a:solidFill>
              </a:rPr>
              <a:t> </a:t>
            </a:r>
            <a:r>
              <a:rPr lang="en-US" sz="2800" dirty="0" err="1" smtClean="0">
                <a:solidFill>
                  <a:schemeClr val="dk1"/>
                </a:solidFill>
              </a:rPr>
              <a:t>ai</a:t>
            </a:r>
            <a:r>
              <a:rPr lang="en-US" sz="2800" dirty="0" smtClean="0">
                <a:solidFill>
                  <a:schemeClr val="dk1"/>
                </a:solidFill>
              </a:rPr>
              <a:t> , lam </a:t>
            </a:r>
            <a:r>
              <a:rPr lang="en-US" sz="2800" dirty="0" err="1" smtClean="0">
                <a:solidFill>
                  <a:schemeClr val="dk1"/>
                </a:solidFill>
              </a:rPr>
              <a:t>hkawm</a:t>
            </a:r>
            <a:r>
              <a:rPr lang="en-US" sz="2800" dirty="0" smtClean="0">
                <a:solidFill>
                  <a:schemeClr val="dk1"/>
                </a:solidFill>
              </a:rPr>
              <a:t> </a:t>
            </a:r>
            <a:r>
              <a:rPr lang="en-US" sz="2800" dirty="0" err="1" smtClean="0">
                <a:solidFill>
                  <a:schemeClr val="dk1"/>
                </a:solidFill>
              </a:rPr>
              <a:t>ai</a:t>
            </a:r>
            <a:r>
              <a:rPr lang="en-US" sz="2800" dirty="0" smtClean="0">
                <a:solidFill>
                  <a:schemeClr val="dk1"/>
                </a:solidFill>
              </a:rPr>
              <a:t>, </a:t>
            </a:r>
            <a:r>
              <a:rPr lang="en-US" sz="2800" dirty="0" err="1" smtClean="0">
                <a:solidFill>
                  <a:schemeClr val="dk1"/>
                </a:solidFill>
              </a:rPr>
              <a:t>mahkawn</a:t>
            </a:r>
            <a:r>
              <a:rPr lang="en-US" sz="2800" dirty="0" smtClean="0">
                <a:solidFill>
                  <a:schemeClr val="dk1"/>
                </a:solidFill>
              </a:rPr>
              <a:t> </a:t>
            </a:r>
            <a:r>
              <a:rPr lang="en-US" sz="2800" dirty="0" err="1" smtClean="0">
                <a:solidFill>
                  <a:schemeClr val="dk1"/>
                </a:solidFill>
              </a:rPr>
              <a:t>madat</a:t>
            </a:r>
            <a:r>
              <a:rPr lang="en-US" sz="2800" dirty="0" smtClean="0">
                <a:solidFill>
                  <a:schemeClr val="dk1"/>
                </a:solidFill>
              </a:rPr>
              <a:t> </a:t>
            </a:r>
            <a:r>
              <a:rPr lang="en-US" sz="2800" dirty="0" err="1" smtClean="0">
                <a:solidFill>
                  <a:schemeClr val="dk1"/>
                </a:solidFill>
              </a:rPr>
              <a:t>ai</a:t>
            </a:r>
            <a:r>
              <a:rPr lang="en-US" sz="2800" dirty="0" smtClean="0">
                <a:solidFill>
                  <a:schemeClr val="dk1"/>
                </a:solidFill>
              </a:rPr>
              <a:t> lam </a:t>
            </a:r>
            <a:r>
              <a:rPr lang="en-US" sz="2800" dirty="0" err="1" smtClean="0">
                <a:solidFill>
                  <a:schemeClr val="dk1"/>
                </a:solidFill>
              </a:rPr>
              <a:t>galaw</a:t>
            </a:r>
            <a:r>
              <a:rPr lang="en-US" sz="2800" dirty="0" smtClean="0">
                <a:solidFill>
                  <a:schemeClr val="dk1"/>
                </a:solidFill>
              </a:rPr>
              <a:t> u.)</a:t>
            </a:r>
            <a:r>
              <a:rPr lang="en-US" sz="2800" b="0" i="0" u="none" strike="noStrike" cap="none" dirty="0">
                <a:solidFill>
                  <a:schemeClr val="dk1"/>
                </a:solidFill>
                <a:latin typeface="Arial"/>
                <a:ea typeface="Arial"/>
                <a:cs typeface="Arial"/>
                <a:sym typeface="Arial"/>
              </a:rPr>
              <a:t/>
            </a:r>
            <a:br>
              <a:rPr lang="en-US" sz="2800" b="0" i="0" u="none" strike="noStrike" cap="none" dirty="0">
                <a:solidFill>
                  <a:schemeClr val="dk1"/>
                </a:solidFill>
                <a:latin typeface="Arial"/>
                <a:ea typeface="Arial"/>
                <a:cs typeface="Arial"/>
                <a:sym typeface="Arial"/>
              </a:rPr>
            </a:br>
            <a:endParaRPr sz="2800" b="0" i="0" u="none" strike="noStrike" cap="none" dirty="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106ada44b9e_0_0"/>
          <p:cNvSpPr txBox="1">
            <a:spLocks noGrp="1"/>
          </p:cNvSpPr>
          <p:nvPr>
            <p:ph type="title"/>
          </p:nvPr>
        </p:nvSpPr>
        <p:spPr>
          <a:xfrm>
            <a:off x="570599" y="425939"/>
            <a:ext cx="9022580" cy="125848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rgbClr val="002060"/>
              </a:buClr>
              <a:buSzPts val="8000"/>
              <a:buFont typeface="Calibri"/>
              <a:buNone/>
            </a:pPr>
            <a:r>
              <a:rPr lang="en-US" sz="5800" b="1" dirty="0" err="1" smtClean="0">
                <a:solidFill>
                  <a:srgbClr val="002060"/>
                </a:solidFill>
                <a:latin typeface="Arial"/>
                <a:ea typeface="Arial"/>
                <a:cs typeface="Arial"/>
                <a:sym typeface="Arial"/>
              </a:rPr>
              <a:t>Mabyin</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masam</a:t>
            </a:r>
            <a:r>
              <a:rPr lang="en-US" sz="5800" b="1" dirty="0" smtClean="0">
                <a:solidFill>
                  <a:srgbClr val="002060"/>
                </a:solidFill>
                <a:latin typeface="Arial"/>
                <a:ea typeface="Arial"/>
                <a:cs typeface="Arial"/>
                <a:sym typeface="Arial"/>
              </a:rPr>
              <a:t> </a:t>
            </a:r>
            <a:r>
              <a:rPr lang="en-US" sz="5800" b="1" dirty="0" err="1" smtClean="0">
                <a:solidFill>
                  <a:srgbClr val="002060"/>
                </a:solidFill>
                <a:latin typeface="Arial"/>
                <a:ea typeface="Arial"/>
                <a:cs typeface="Arial"/>
                <a:sym typeface="Arial"/>
              </a:rPr>
              <a:t>maram</a:t>
            </a:r>
            <a:r>
              <a:rPr lang="en-US" sz="5800" b="1" dirty="0" smtClean="0">
                <a:solidFill>
                  <a:srgbClr val="002060"/>
                </a:solidFill>
                <a:latin typeface="Arial"/>
                <a:ea typeface="Arial"/>
                <a:cs typeface="Arial"/>
                <a:sym typeface="Arial"/>
              </a:rPr>
              <a:t> lam</a:t>
            </a:r>
            <a:endParaRPr sz="4000" dirty="0">
              <a:latin typeface="Arial"/>
              <a:ea typeface="Arial"/>
              <a:cs typeface="Arial"/>
              <a:sym typeface="Arial"/>
            </a:endParaRPr>
          </a:p>
        </p:txBody>
      </p:sp>
      <p:sp>
        <p:nvSpPr>
          <p:cNvPr id="527" name="Google Shape;527;g106ada44b9e_0_0"/>
          <p:cNvSpPr txBox="1">
            <a:spLocks noGrp="1"/>
          </p:cNvSpPr>
          <p:nvPr>
            <p:ph type="body" idx="1"/>
          </p:nvPr>
        </p:nvSpPr>
        <p:spPr>
          <a:xfrm>
            <a:off x="468075" y="2229853"/>
            <a:ext cx="10515600" cy="4628136"/>
          </a:xfrm>
          <a:prstGeom prst="rect">
            <a:avLst/>
          </a:prstGeom>
          <a:noFill/>
          <a:ln>
            <a:noFill/>
          </a:ln>
        </p:spPr>
        <p:txBody>
          <a:bodyPr spcFirstLastPara="1" wrap="square" lIns="91425" tIns="45700" rIns="91425" bIns="45700" anchor="t" anchorCtr="0">
            <a:normAutofit/>
          </a:bodyPr>
          <a:lstStyle/>
          <a:p>
            <a:pPr marL="0" lvl="0" indent="0">
              <a:lnSpc>
                <a:spcPct val="150000"/>
              </a:lnSpc>
              <a:spcBef>
                <a:spcPts val="0"/>
              </a:spcBef>
              <a:buClr>
                <a:srgbClr val="3F3F3F"/>
              </a:buClr>
              <a:buSzPts val="3600"/>
            </a:pPr>
            <a:r>
              <a:rPr lang="en-US" sz="3200" b="1" dirty="0" err="1">
                <a:solidFill>
                  <a:srgbClr val="002060"/>
                </a:solidFill>
              </a:rPr>
              <a:t>Myit</a:t>
            </a:r>
            <a:r>
              <a:rPr lang="en-US" sz="3200" b="1" dirty="0">
                <a:solidFill>
                  <a:srgbClr val="002060"/>
                </a:solidFill>
              </a:rPr>
              <a:t> </a:t>
            </a:r>
            <a:r>
              <a:rPr lang="en-US" sz="3200" b="1" dirty="0" err="1" smtClean="0">
                <a:solidFill>
                  <a:srgbClr val="002060"/>
                </a:solidFill>
              </a:rPr>
              <a:t>hte</a:t>
            </a:r>
            <a:r>
              <a:rPr lang="en-US" sz="3200" b="1" dirty="0" smtClean="0">
                <a:solidFill>
                  <a:srgbClr val="002060"/>
                </a:solidFill>
              </a:rPr>
              <a:t> </a:t>
            </a:r>
            <a:r>
              <a:rPr lang="en-US" sz="3200" b="1" dirty="0" err="1" smtClean="0">
                <a:solidFill>
                  <a:srgbClr val="002060"/>
                </a:solidFill>
              </a:rPr>
              <a:t>seng</a:t>
            </a:r>
            <a:r>
              <a:rPr lang="en-US" sz="3200" b="1" dirty="0" smtClean="0">
                <a:solidFill>
                  <a:srgbClr val="002060"/>
                </a:solidFill>
              </a:rPr>
              <a:t> n-</a:t>
            </a:r>
            <a:r>
              <a:rPr lang="en-US" sz="3200" b="1" dirty="0" err="1" smtClean="0">
                <a:solidFill>
                  <a:srgbClr val="002060"/>
                </a:solidFill>
              </a:rPr>
              <a:t>na</a:t>
            </a:r>
            <a:r>
              <a:rPr lang="en-US" sz="3200" b="1" dirty="0" smtClean="0">
                <a:solidFill>
                  <a:srgbClr val="002060"/>
                </a:solidFill>
              </a:rPr>
              <a:t> </a:t>
            </a:r>
            <a:r>
              <a:rPr lang="en-US" sz="3200" b="1" dirty="0" err="1" smtClean="0">
                <a:solidFill>
                  <a:srgbClr val="002060"/>
                </a:solidFill>
              </a:rPr>
              <a:t>garum</a:t>
            </a:r>
            <a:r>
              <a:rPr lang="en-US" sz="3200" b="1" dirty="0" smtClean="0">
                <a:solidFill>
                  <a:srgbClr val="002060"/>
                </a:solidFill>
              </a:rPr>
              <a:t> </a:t>
            </a:r>
            <a:r>
              <a:rPr lang="en-US" sz="3200" b="1" dirty="0" err="1">
                <a:solidFill>
                  <a:srgbClr val="002060"/>
                </a:solidFill>
              </a:rPr>
              <a:t>shingtau</a:t>
            </a:r>
            <a:r>
              <a:rPr lang="en-US" sz="3200" b="1" dirty="0">
                <a:solidFill>
                  <a:srgbClr val="002060"/>
                </a:solidFill>
              </a:rPr>
              <a:t> </a:t>
            </a:r>
            <a:r>
              <a:rPr lang="en-US" sz="3200" b="1" dirty="0" err="1">
                <a:solidFill>
                  <a:srgbClr val="002060"/>
                </a:solidFill>
              </a:rPr>
              <a:t>ya</a:t>
            </a:r>
            <a:r>
              <a:rPr lang="en-US" sz="3200" b="1" dirty="0">
                <a:solidFill>
                  <a:srgbClr val="002060"/>
                </a:solidFill>
              </a:rPr>
              <a:t> ai lam.</a:t>
            </a:r>
            <a:br>
              <a:rPr lang="en-US" sz="3200" b="1" dirty="0">
                <a:solidFill>
                  <a:srgbClr val="002060"/>
                </a:solidFill>
              </a:rPr>
            </a:br>
            <a:r>
              <a:rPr lang="en-US" sz="3200" b="1" dirty="0">
                <a:solidFill>
                  <a:srgbClr val="002060"/>
                </a:solidFill>
              </a:rPr>
              <a:t/>
            </a:r>
            <a:br>
              <a:rPr lang="en-US" sz="3200" b="1" dirty="0">
                <a:solidFill>
                  <a:srgbClr val="002060"/>
                </a:solidFill>
              </a:rPr>
            </a:br>
            <a:r>
              <a:rPr lang="en-US" sz="3200" b="1" dirty="0" err="1">
                <a:solidFill>
                  <a:srgbClr val="002060"/>
                </a:solidFill>
              </a:rPr>
              <a:t>Ningpawt</a:t>
            </a:r>
            <a:r>
              <a:rPr lang="en-US" sz="3200" b="1" dirty="0">
                <a:solidFill>
                  <a:srgbClr val="002060"/>
                </a:solidFill>
              </a:rPr>
              <a:t> </a:t>
            </a:r>
            <a:r>
              <a:rPr lang="en-US" sz="3200" b="1" dirty="0" err="1">
                <a:solidFill>
                  <a:srgbClr val="002060"/>
                </a:solidFill>
              </a:rPr>
              <a:t>madung</a:t>
            </a:r>
            <a:r>
              <a:rPr lang="en-US" sz="3200" b="1" dirty="0">
                <a:solidFill>
                  <a:srgbClr val="002060"/>
                </a:solidFill>
              </a:rPr>
              <a:t> </a:t>
            </a:r>
            <a:r>
              <a:rPr lang="en-US" sz="3200" b="1" dirty="0" err="1">
                <a:solidFill>
                  <a:srgbClr val="002060"/>
                </a:solidFill>
              </a:rPr>
              <a:t>kungkyang</a:t>
            </a:r>
            <a:r>
              <a:rPr lang="en-US" sz="3200" b="1" dirty="0">
                <a:solidFill>
                  <a:srgbClr val="002060"/>
                </a:solidFill>
              </a:rPr>
              <a:t> </a:t>
            </a:r>
            <a:r>
              <a:rPr lang="en-US" sz="3200" b="1" dirty="0" err="1" smtClean="0">
                <a:solidFill>
                  <a:srgbClr val="002060"/>
                </a:solidFill>
              </a:rPr>
              <a:t>ai</a:t>
            </a:r>
            <a:r>
              <a:rPr lang="en-US" sz="3200" b="1" dirty="0" smtClean="0">
                <a:solidFill>
                  <a:srgbClr val="002060"/>
                </a:solidFill>
              </a:rPr>
              <a:t> lam</a:t>
            </a:r>
            <a:endParaRPr sz="3200" dirty="0">
              <a:sym typeface="Arial"/>
            </a:endParaRPr>
          </a:p>
        </p:txBody>
      </p:sp>
      <p:pic>
        <p:nvPicPr>
          <p:cNvPr id="528" name="Google Shape;528;g106ada44b9e_0_0" descr="A picture containing logo&#10;&#10;Description automatically generated"/>
          <p:cNvPicPr preferRelativeResize="0"/>
          <p:nvPr/>
        </p:nvPicPr>
        <p:blipFill rotWithShape="1">
          <a:blip r:embed="rId3">
            <a:alphaModFix/>
          </a:blip>
          <a:srcRect/>
          <a:stretch/>
        </p:blipFill>
        <p:spPr>
          <a:xfrm>
            <a:off x="310474" y="5587935"/>
            <a:ext cx="1805876" cy="998415"/>
          </a:xfrm>
          <a:prstGeom prst="rect">
            <a:avLst/>
          </a:prstGeom>
          <a:noFill/>
          <a:ln>
            <a:noFill/>
          </a:ln>
        </p:spPr>
      </p:pic>
      <p:pic>
        <p:nvPicPr>
          <p:cNvPr id="529" name="Google Shape;529;g106ada44b9e_0_0"/>
          <p:cNvPicPr preferRelativeResize="0"/>
          <p:nvPr/>
        </p:nvPicPr>
        <p:blipFill>
          <a:blip r:embed="rId4">
            <a:alphaModFix/>
          </a:blip>
          <a:stretch>
            <a:fillRect/>
          </a:stretch>
        </p:blipFill>
        <p:spPr>
          <a:xfrm>
            <a:off x="5312225" y="2743200"/>
            <a:ext cx="6466123" cy="38431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g106ada44b9e_0_31"/>
          <p:cNvPicPr preferRelativeResize="0"/>
          <p:nvPr/>
        </p:nvPicPr>
        <p:blipFill>
          <a:blip r:embed="rId3">
            <a:alphaModFix/>
          </a:blip>
          <a:stretch>
            <a:fillRect/>
          </a:stretch>
        </p:blipFill>
        <p:spPr>
          <a:xfrm>
            <a:off x="152400" y="152400"/>
            <a:ext cx="5952490" cy="6553200"/>
          </a:xfrm>
          <a:prstGeom prst="rect">
            <a:avLst/>
          </a:prstGeom>
          <a:noFill/>
          <a:ln>
            <a:noFill/>
          </a:ln>
        </p:spPr>
      </p:pic>
      <p:sp>
        <p:nvSpPr>
          <p:cNvPr id="2" name="Title 1">
            <a:extLst>
              <a:ext uri="{FF2B5EF4-FFF2-40B4-BE49-F238E27FC236}">
                <a16:creationId xmlns:a16="http://schemas.microsoft.com/office/drawing/2014/main" xmlns="" id="{620C7996-89C3-9A43-8DB4-75CFBB8179E9}"/>
              </a:ext>
            </a:extLst>
          </p:cNvPr>
          <p:cNvSpPr>
            <a:spLocks noGrp="1"/>
          </p:cNvSpPr>
          <p:nvPr>
            <p:ph type="title"/>
          </p:nvPr>
        </p:nvSpPr>
        <p:spPr>
          <a:xfrm>
            <a:off x="6104890" y="1475875"/>
            <a:ext cx="5251450" cy="4150912"/>
          </a:xfrm>
        </p:spPr>
        <p:txBody>
          <a:bodyPr>
            <a:normAutofit fontScale="90000"/>
          </a:bodyPr>
          <a:lstStyle/>
          <a:p>
            <a:pPr>
              <a:lnSpc>
                <a:spcPct val="150000"/>
              </a:lnSpc>
            </a:pPr>
            <a:r>
              <a:rPr lang="en-US" sz="3000" dirty="0" smtClean="0">
                <a:latin typeface="Pyidaungsu" panose="020B0502040204020203" pitchFamily="34" charset="0"/>
                <a:cs typeface="Pyidaungsu" panose="020B0502040204020203" pitchFamily="34" charset="0"/>
              </a:rPr>
              <a:t>Linn </a:t>
            </a:r>
            <a:r>
              <a:rPr lang="en-US" sz="3000" dirty="0" err="1" smtClean="0">
                <a:latin typeface="Pyidaungsu" panose="020B0502040204020203" pitchFamily="34" charset="0"/>
                <a:cs typeface="Pyidaungsu" panose="020B0502040204020203" pitchFamily="34" charset="0"/>
              </a:rPr>
              <a:t>Linn</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gaw</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shi</a:t>
            </a:r>
            <a:r>
              <a:rPr lang="en-US" sz="3000" dirty="0" smtClean="0">
                <a:latin typeface="Pyidaungsu" panose="020B0502040204020203" pitchFamily="34" charset="0"/>
                <a:cs typeface="Pyidaungsu" panose="020B0502040204020203" pitchFamily="34" charset="0"/>
              </a:rPr>
              <a:t> a </a:t>
            </a:r>
            <a:r>
              <a:rPr lang="en-US" sz="3000" dirty="0" err="1" smtClean="0">
                <a:latin typeface="Pyidaungsu" panose="020B0502040204020203" pitchFamily="34" charset="0"/>
                <a:cs typeface="Pyidaungsu" panose="020B0502040204020203" pitchFamily="34" charset="0"/>
              </a:rPr>
              <a:t>manang</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hpe</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myit</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tsam</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pu</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ba</a:t>
            </a:r>
            <a:r>
              <a:rPr lang="en-US" sz="3000" dirty="0" smtClean="0">
                <a:latin typeface="Pyidaungsu" panose="020B0502040204020203" pitchFamily="34" charset="0"/>
                <a:cs typeface="Pyidaungsu" panose="020B0502040204020203" pitchFamily="34" charset="0"/>
              </a:rPr>
              <a:t> lam </a:t>
            </a:r>
            <a:r>
              <a:rPr lang="en-US" sz="3000" dirty="0" err="1" smtClean="0">
                <a:latin typeface="Pyidaungsu" panose="020B0502040204020203" pitchFamily="34" charset="0"/>
                <a:cs typeface="Pyidaungsu" panose="020B0502040204020203" pitchFamily="34" charset="0"/>
              </a:rPr>
              <a:t>hte</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seng</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ai</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kum</a:t>
            </a:r>
            <a:r>
              <a:rPr lang="en-US" sz="3000" dirty="0" smtClean="0">
                <a:latin typeface="Pyidaungsu" panose="020B0502040204020203" pitchFamily="34" charset="0"/>
                <a:cs typeface="Pyidaungsu" panose="020B0502040204020203" pitchFamily="34" charset="0"/>
              </a:rPr>
              <a:t> la </a:t>
            </a:r>
            <a:r>
              <a:rPr lang="en-US" sz="3000" dirty="0" err="1" smtClean="0">
                <a:latin typeface="Pyidaungsu" panose="020B0502040204020203" pitchFamily="34" charset="0"/>
                <a:cs typeface="Pyidaungsu" panose="020B0502040204020203" pitchFamily="34" charset="0"/>
              </a:rPr>
              <a:t>ni</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hpe</a:t>
            </a:r>
            <a:r>
              <a:rPr lang="en-US" sz="3000" dirty="0" smtClean="0">
                <a:latin typeface="Pyidaungsu" panose="020B0502040204020203" pitchFamily="34" charset="0"/>
                <a:cs typeface="Pyidaungsu" panose="020B0502040204020203" pitchFamily="34" charset="0"/>
              </a:rPr>
              <a:t> tam </a:t>
            </a:r>
            <a:r>
              <a:rPr lang="en-US" sz="3000" dirty="0" err="1" smtClean="0">
                <a:latin typeface="Pyidaungsu" panose="020B0502040204020203" pitchFamily="34" charset="0"/>
                <a:cs typeface="Pyidaungsu" panose="020B0502040204020203" pitchFamily="34" charset="0"/>
              </a:rPr>
              <a:t>shapraw</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lu</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na</a:t>
            </a:r>
            <a:r>
              <a:rPr lang="en-US" sz="3000" dirty="0" smtClean="0">
                <a:latin typeface="Pyidaungsu" panose="020B0502040204020203" pitchFamily="34" charset="0"/>
                <a:cs typeface="Pyidaungsu" panose="020B0502040204020203" pitchFamily="34" charset="0"/>
              </a:rPr>
              <a:t> lam </a:t>
            </a:r>
            <a:r>
              <a:rPr lang="en-US" sz="3000" dirty="0" err="1" smtClean="0">
                <a:latin typeface="Pyidaungsu" panose="020B0502040204020203" pitchFamily="34" charset="0"/>
                <a:cs typeface="Pyidaungsu" panose="020B0502040204020203" pitchFamily="34" charset="0"/>
              </a:rPr>
              <a:t>hte</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dai</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kum</a:t>
            </a:r>
            <a:r>
              <a:rPr lang="en-US" sz="3000" dirty="0" smtClean="0">
                <a:latin typeface="Pyidaungsu" panose="020B0502040204020203" pitchFamily="34" charset="0"/>
                <a:cs typeface="Pyidaungsu" panose="020B0502040204020203" pitchFamily="34" charset="0"/>
              </a:rPr>
              <a:t> la </a:t>
            </a:r>
            <a:r>
              <a:rPr lang="en-US" sz="3000" dirty="0" err="1" smtClean="0">
                <a:latin typeface="Pyidaungsu" panose="020B0502040204020203" pitchFamily="34" charset="0"/>
                <a:cs typeface="Pyidaungsu" panose="020B0502040204020203" pitchFamily="34" charset="0"/>
              </a:rPr>
              <a:t>ni</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hpe</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shayawm</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ya</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lu</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na</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matu</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gara</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hku</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garum</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wa</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ai</a:t>
            </a:r>
            <a:r>
              <a:rPr lang="en-US" sz="3000" dirty="0" smtClean="0">
                <a:latin typeface="Pyidaungsu" panose="020B0502040204020203" pitchFamily="34" charset="0"/>
                <a:cs typeface="Pyidaungsu" panose="020B0502040204020203" pitchFamily="34" charset="0"/>
              </a:rPr>
              <a:t> lam </a:t>
            </a:r>
            <a:r>
              <a:rPr lang="en-US" sz="3000" dirty="0" err="1" smtClean="0">
                <a:latin typeface="Pyidaungsu" panose="020B0502040204020203" pitchFamily="34" charset="0"/>
                <a:cs typeface="Pyidaungsu" panose="020B0502040204020203" pitchFamily="34" charset="0"/>
              </a:rPr>
              <a:t>hpe</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hka</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ja</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yu</a:t>
            </a:r>
            <a:r>
              <a:rPr lang="en-US" sz="3000" dirty="0" smtClean="0">
                <a:latin typeface="Pyidaungsu" panose="020B0502040204020203" pitchFamily="34" charset="0"/>
                <a:cs typeface="Pyidaungsu" panose="020B0502040204020203" pitchFamily="34" charset="0"/>
              </a:rPr>
              <a:t> </a:t>
            </a:r>
            <a:r>
              <a:rPr lang="en-US" sz="3000" dirty="0" err="1" smtClean="0">
                <a:latin typeface="Pyidaungsu" panose="020B0502040204020203" pitchFamily="34" charset="0"/>
                <a:cs typeface="Pyidaungsu" panose="020B0502040204020203" pitchFamily="34" charset="0"/>
              </a:rPr>
              <a:t>ga.</a:t>
            </a:r>
            <a:endParaRPr lang="en-US" sz="3000" dirty="0">
              <a:latin typeface="Pyidaungsu" panose="020B0502040204020203" pitchFamily="34" charset="0"/>
              <a:cs typeface="Pyidaungsu" panose="020B0502040204020203" pitchFamily="34" charset="0"/>
            </a:endParaRPr>
          </a:p>
        </p:txBody>
      </p:sp>
    </p:spTree>
  </p:cSld>
  <p:clrMapOvr>
    <a:masterClrMapping/>
  </p:clrMapOvr>
  <p:extLst mod="1">
    <p:ext uri="{6950BFC3-D8DA-4A85-94F7-54DA5524770B}">
      <p188:commentRel xmlns:p188="http://schemas.microsoft.com/office/powerpoint/2018/8/main" xmlns="" r:id="rId4"/>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58"/>
          <p:cNvSpPr/>
          <p:nvPr/>
        </p:nvSpPr>
        <p:spPr>
          <a:xfrm>
            <a:off x="4922923" y="3244334"/>
            <a:ext cx="2954986"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58"/>
          <p:cNvPicPr preferRelativeResize="0"/>
          <p:nvPr/>
        </p:nvPicPr>
        <p:blipFill>
          <a:blip r:embed="rId3">
            <a:alphaModFix/>
          </a:blip>
          <a:stretch>
            <a:fillRect/>
          </a:stretch>
        </p:blipFill>
        <p:spPr>
          <a:xfrm>
            <a:off x="0" y="542275"/>
            <a:ext cx="3886852" cy="2886725"/>
          </a:xfrm>
          <a:prstGeom prst="rect">
            <a:avLst/>
          </a:prstGeom>
          <a:noFill/>
          <a:ln>
            <a:noFill/>
          </a:ln>
        </p:spPr>
      </p:pic>
      <p:pic>
        <p:nvPicPr>
          <p:cNvPr id="543" name="Google Shape;543;p58"/>
          <p:cNvPicPr preferRelativeResize="0"/>
          <p:nvPr/>
        </p:nvPicPr>
        <p:blipFill>
          <a:blip r:embed="rId4">
            <a:alphaModFix/>
          </a:blip>
          <a:stretch>
            <a:fillRect/>
          </a:stretch>
        </p:blipFill>
        <p:spPr>
          <a:xfrm>
            <a:off x="2282295" y="3604591"/>
            <a:ext cx="3676282" cy="2886726"/>
          </a:xfrm>
          <a:prstGeom prst="rect">
            <a:avLst/>
          </a:prstGeom>
          <a:noFill/>
          <a:ln>
            <a:noFill/>
          </a:ln>
        </p:spPr>
      </p:pic>
      <p:pic>
        <p:nvPicPr>
          <p:cNvPr id="544" name="Google Shape;544;p58"/>
          <p:cNvPicPr preferRelativeResize="0"/>
          <p:nvPr/>
        </p:nvPicPr>
        <p:blipFill>
          <a:blip r:embed="rId5">
            <a:alphaModFix/>
          </a:blip>
          <a:stretch>
            <a:fillRect/>
          </a:stretch>
        </p:blipFill>
        <p:spPr>
          <a:xfrm>
            <a:off x="6400801" y="848140"/>
            <a:ext cx="5402476" cy="35866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9"/>
          <p:cNvSpPr txBox="1">
            <a:spLocks noGrp="1"/>
          </p:cNvSpPr>
          <p:nvPr>
            <p:ph type="title"/>
          </p:nvPr>
        </p:nvSpPr>
        <p:spPr>
          <a:xfrm>
            <a:off x="831850" y="1660973"/>
            <a:ext cx="8520698" cy="1403069"/>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002060"/>
              </a:buClr>
              <a:buSzPts val="6600"/>
              <a:buFont typeface="Calibri"/>
              <a:buNone/>
            </a:pPr>
            <a:r>
              <a:rPr lang="en-US" sz="5400" b="1" dirty="0" smtClean="0">
                <a:solidFill>
                  <a:srgbClr val="002060"/>
                </a:solidFill>
                <a:latin typeface="Arial"/>
                <a:ea typeface="Arial"/>
                <a:cs typeface="Arial"/>
                <a:sym typeface="Arial"/>
              </a:rPr>
              <a:t>Module (4) </a:t>
            </a:r>
            <a:r>
              <a:rPr lang="en-US" sz="5400" b="1" dirty="0" err="1" smtClean="0">
                <a:solidFill>
                  <a:srgbClr val="002060"/>
                </a:solidFill>
                <a:latin typeface="Arial"/>
                <a:ea typeface="Arial"/>
                <a:cs typeface="Arial"/>
                <a:sym typeface="Arial"/>
              </a:rPr>
              <a:t>ngut</a:t>
            </a:r>
            <a:r>
              <a:rPr lang="en-US" sz="5400" b="1" dirty="0" smtClean="0">
                <a:solidFill>
                  <a:srgbClr val="002060"/>
                </a:solidFill>
                <a:latin typeface="Arial"/>
                <a:ea typeface="Arial"/>
                <a:cs typeface="Arial"/>
                <a:sym typeface="Arial"/>
              </a:rPr>
              <a:t>  </a:t>
            </a:r>
            <a:r>
              <a:rPr lang="en-US" sz="5400" b="1" dirty="0" err="1" smtClean="0">
                <a:solidFill>
                  <a:srgbClr val="002060"/>
                </a:solidFill>
                <a:latin typeface="Arial"/>
                <a:ea typeface="Arial"/>
                <a:cs typeface="Arial"/>
                <a:sym typeface="Arial"/>
              </a:rPr>
              <a:t>sai</a:t>
            </a:r>
            <a:r>
              <a:rPr lang="en-US" sz="5400" b="1" dirty="0" smtClean="0">
                <a:solidFill>
                  <a:srgbClr val="002060"/>
                </a:solidFill>
                <a:latin typeface="Arial"/>
                <a:ea typeface="Arial"/>
                <a:cs typeface="Arial"/>
                <a:sym typeface="Arial"/>
              </a:rPr>
              <a:t>.</a:t>
            </a:r>
            <a:endParaRPr sz="5400" dirty="0">
              <a:latin typeface="Arial"/>
              <a:ea typeface="Arial"/>
              <a:cs typeface="Arial"/>
              <a:sym typeface="Arial"/>
            </a:endParaRPr>
          </a:p>
        </p:txBody>
      </p:sp>
      <p:sp>
        <p:nvSpPr>
          <p:cNvPr id="551" name="Google Shape;551;p59"/>
          <p:cNvSpPr txBox="1">
            <a:spLocks noGrp="1"/>
          </p:cNvSpPr>
          <p:nvPr>
            <p:ph type="body" idx="1"/>
          </p:nvPr>
        </p:nvSpPr>
        <p:spPr>
          <a:xfrm>
            <a:off x="831849" y="3712464"/>
            <a:ext cx="7951933" cy="82296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rgbClr val="595959"/>
              </a:buClr>
              <a:buSzPts val="2800"/>
              <a:buNone/>
            </a:pPr>
            <a:r>
              <a:rPr lang="en-US" sz="2800" b="1" dirty="0" smtClean="0">
                <a:solidFill>
                  <a:srgbClr val="595959"/>
                </a:solidFill>
                <a:latin typeface="Arial"/>
                <a:ea typeface="Arial"/>
                <a:cs typeface="Arial"/>
                <a:sym typeface="Arial"/>
              </a:rPr>
              <a:t>Module (5) </a:t>
            </a:r>
            <a:r>
              <a:rPr lang="en-US" sz="2800" b="1" dirty="0" err="1" smtClean="0">
                <a:solidFill>
                  <a:srgbClr val="595959"/>
                </a:solidFill>
                <a:latin typeface="Arial"/>
                <a:ea typeface="Arial"/>
                <a:cs typeface="Arial"/>
                <a:sym typeface="Arial"/>
              </a:rPr>
              <a:t>hpe</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matut</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na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hka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ja</a:t>
            </a:r>
            <a:r>
              <a:rPr lang="en-US" sz="2800" b="1" dirty="0" smtClean="0">
                <a:solidFill>
                  <a:srgbClr val="595959"/>
                </a:solidFill>
                <a:latin typeface="Arial"/>
                <a:ea typeface="Arial"/>
                <a:cs typeface="Arial"/>
                <a:sym typeface="Arial"/>
              </a:rPr>
              <a:t> mat </a:t>
            </a:r>
            <a:r>
              <a:rPr lang="en-US" sz="2800" b="1" dirty="0" err="1" smtClean="0">
                <a:solidFill>
                  <a:srgbClr val="595959"/>
                </a:solidFill>
                <a:latin typeface="Arial"/>
                <a:ea typeface="Arial"/>
                <a:cs typeface="Arial"/>
                <a:sym typeface="Arial"/>
              </a:rPr>
              <a:t>na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ga</a:t>
            </a:r>
            <a:r>
              <a:rPr lang="en-US" sz="2800" b="1" dirty="0" smtClean="0">
                <a:solidFill>
                  <a:srgbClr val="595959"/>
                </a:solidFill>
                <a:latin typeface="Arial"/>
                <a:ea typeface="Arial"/>
                <a:cs typeface="Arial"/>
                <a:sym typeface="Arial"/>
              </a:rPr>
              <a:t> </a:t>
            </a:r>
            <a:r>
              <a:rPr lang="en-US" sz="2800" b="1" dirty="0" err="1" smtClean="0">
                <a:solidFill>
                  <a:srgbClr val="595959"/>
                </a:solidFill>
                <a:latin typeface="Arial"/>
                <a:ea typeface="Arial"/>
                <a:cs typeface="Arial"/>
                <a:sym typeface="Arial"/>
              </a:rPr>
              <a:t>ai</a:t>
            </a:r>
            <a:r>
              <a:rPr lang="en-US" sz="2800" b="1" dirty="0" smtClean="0">
                <a:solidFill>
                  <a:srgbClr val="595959"/>
                </a:solidFill>
                <a:latin typeface="Arial"/>
                <a:ea typeface="Arial"/>
                <a:cs typeface="Arial"/>
                <a:sym typeface="Arial"/>
              </a:rPr>
              <a:t>.</a:t>
            </a:r>
            <a:endParaRPr sz="1600" dirty="0">
              <a:solidFill>
                <a:srgbClr val="3F3F3F"/>
              </a:solidFill>
              <a:latin typeface="Arial"/>
              <a:ea typeface="Arial"/>
              <a:cs typeface="Arial"/>
              <a:sym typeface="Arial"/>
            </a:endParaRPr>
          </a:p>
        </p:txBody>
      </p:sp>
      <p:pic>
        <p:nvPicPr>
          <p:cNvPr id="552" name="Google Shape;552;p59" descr="A picture containing logo&#10;&#10;Description automatically generated"/>
          <p:cNvPicPr preferRelativeResize="0"/>
          <p:nvPr/>
        </p:nvPicPr>
        <p:blipFill rotWithShape="1">
          <a:blip r:embed="rId3">
            <a:alphaModFix/>
          </a:blip>
          <a:srcRect/>
          <a:stretch/>
        </p:blipFill>
        <p:spPr>
          <a:xfrm>
            <a:off x="9541574" y="5091235"/>
            <a:ext cx="1805876" cy="998415"/>
          </a:xfrm>
          <a:prstGeom prst="rect">
            <a:avLst/>
          </a:prstGeom>
          <a:noFill/>
          <a:ln>
            <a:noFill/>
          </a:ln>
        </p:spPr>
      </p:pic>
      <p:sp>
        <p:nvSpPr>
          <p:cNvPr id="553" name="Google Shape;553;p59"/>
          <p:cNvSpPr txBox="1"/>
          <p:nvPr/>
        </p:nvSpPr>
        <p:spPr>
          <a:xfrm>
            <a:off x="831849" y="4535424"/>
            <a:ext cx="7309827" cy="2510693"/>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2060"/>
              </a:buClr>
              <a:buSzPts val="6600"/>
              <a:buFont typeface="Calibri"/>
              <a:buNone/>
            </a:pPr>
            <a:endParaRPr sz="6000" b="0" i="0" u="none" strike="noStrike" cap="none">
              <a:solidFill>
                <a:schemeClr val="dk1"/>
              </a:solidFill>
              <a:latin typeface="Arial"/>
              <a:ea typeface="Arial"/>
              <a:cs typeface="Arial"/>
              <a:sym typeface="Arial"/>
            </a:endParaRPr>
          </a:p>
        </p:txBody>
      </p:sp>
      <p:sp>
        <p:nvSpPr>
          <p:cNvPr id="554" name="Google Shape;554;p59"/>
          <p:cNvSpPr txBox="1"/>
          <p:nvPr/>
        </p:nvSpPr>
        <p:spPr>
          <a:xfrm>
            <a:off x="629970" y="5353068"/>
            <a:ext cx="7951933" cy="822960"/>
          </a:xfrm>
          <a:prstGeom prst="rect">
            <a:avLst/>
          </a:prstGeom>
          <a:noFill/>
          <a:ln>
            <a:noFill/>
          </a:ln>
        </p:spPr>
        <p:txBody>
          <a:bodyPr spcFirstLastPara="1" wrap="square" lIns="91425" tIns="45700" rIns="91425" bIns="45700" anchor="t" anchorCtr="0">
            <a:normAutofit/>
          </a:bodyPr>
          <a:lstStyle/>
          <a:p>
            <a:pPr marL="0" marR="0" lvl="0" indent="0" algn="l" rtl="0">
              <a:lnSpc>
                <a:spcPct val="110000"/>
              </a:lnSpc>
              <a:spcBef>
                <a:spcPts val="0"/>
              </a:spcBef>
              <a:spcAft>
                <a:spcPts val="0"/>
              </a:spcAft>
              <a:buClr>
                <a:srgbClr val="595959"/>
              </a:buClr>
              <a:buSzPts val="2800"/>
              <a:buFont typeface="Arial"/>
              <a:buNone/>
            </a:pPr>
            <a:endParaRPr sz="2400" b="0" i="0" u="none" strike="noStrike" cap="none">
              <a:solidFill>
                <a:srgbClr val="3F3F3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0C1EB"/>
        </a:solidFill>
        <a:effectLst/>
      </p:bgPr>
    </p:bg>
    <p:spTree>
      <p:nvGrpSpPr>
        <p:cNvPr id="1" name="Shape 94"/>
        <p:cNvGrpSpPr/>
        <p:nvPr/>
      </p:nvGrpSpPr>
      <p:grpSpPr>
        <a:xfrm>
          <a:off x="0" y="0"/>
          <a:ext cx="0" cy="0"/>
          <a:chOff x="0" y="0"/>
          <a:chExt cx="0" cy="0"/>
        </a:xfrm>
      </p:grpSpPr>
      <p:sp>
        <p:nvSpPr>
          <p:cNvPr id="95" name="Google Shape;95;p6"/>
          <p:cNvSpPr txBox="1">
            <a:spLocks noGrp="1"/>
          </p:cNvSpPr>
          <p:nvPr>
            <p:ph type="ctrTitle"/>
          </p:nvPr>
        </p:nvSpPr>
        <p:spPr>
          <a:xfrm>
            <a:off x="269823" y="448056"/>
            <a:ext cx="11087025" cy="406908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9600"/>
              <a:buFont typeface="Arial"/>
              <a:buNone/>
            </a:pPr>
            <a:r>
              <a:rPr lang="en-US" sz="5400" dirty="0" err="1" smtClean="0">
                <a:latin typeface="Arial"/>
                <a:ea typeface="Arial"/>
                <a:cs typeface="Arial"/>
                <a:sym typeface="Arial"/>
              </a:rPr>
              <a:t>Myit</a:t>
            </a:r>
            <a:r>
              <a:rPr lang="en-US" sz="5400" dirty="0" smtClean="0">
                <a:latin typeface="Arial"/>
                <a:ea typeface="Arial"/>
                <a:cs typeface="Arial"/>
                <a:sym typeface="Arial"/>
              </a:rPr>
              <a:t> </a:t>
            </a:r>
            <a:r>
              <a:rPr lang="en-US" sz="5400" dirty="0" err="1" smtClean="0">
                <a:latin typeface="Arial"/>
                <a:ea typeface="Arial"/>
                <a:cs typeface="Arial"/>
                <a:sym typeface="Arial"/>
              </a:rPr>
              <a:t>tsam</a:t>
            </a:r>
            <a:r>
              <a:rPr lang="en-US" sz="5400" dirty="0" smtClean="0">
                <a:latin typeface="Arial"/>
                <a:ea typeface="Arial"/>
                <a:cs typeface="Arial"/>
                <a:sym typeface="Arial"/>
              </a:rPr>
              <a:t> </a:t>
            </a:r>
            <a:r>
              <a:rPr lang="en-US" sz="5400" dirty="0" err="1" smtClean="0">
                <a:latin typeface="Arial"/>
                <a:ea typeface="Arial"/>
                <a:cs typeface="Arial"/>
                <a:sym typeface="Arial"/>
              </a:rPr>
              <a:t>pu</a:t>
            </a:r>
            <a:r>
              <a:rPr lang="en-US" sz="5400" dirty="0" smtClean="0">
                <a:latin typeface="Arial"/>
                <a:ea typeface="Arial"/>
                <a:cs typeface="Arial"/>
                <a:sym typeface="Arial"/>
              </a:rPr>
              <a:t> </a:t>
            </a:r>
            <a:r>
              <a:rPr lang="en-US" sz="5400" dirty="0" err="1" smtClean="0">
                <a:latin typeface="Arial"/>
                <a:ea typeface="Arial"/>
                <a:cs typeface="Arial"/>
                <a:sym typeface="Arial"/>
              </a:rPr>
              <a:t>ba</a:t>
            </a:r>
            <a:r>
              <a:rPr lang="en-US" sz="5400" dirty="0" smtClean="0">
                <a:latin typeface="Arial"/>
                <a:ea typeface="Arial"/>
                <a:cs typeface="Arial"/>
                <a:sym typeface="Arial"/>
              </a:rPr>
              <a:t> lam </a:t>
            </a:r>
            <a:r>
              <a:rPr lang="en-US" sz="5400" dirty="0" err="1" smtClean="0">
                <a:latin typeface="Arial"/>
                <a:ea typeface="Arial"/>
                <a:cs typeface="Arial"/>
                <a:sym typeface="Arial"/>
              </a:rPr>
              <a:t>ngu</a:t>
            </a:r>
            <a:r>
              <a:rPr lang="en-US" sz="5400" dirty="0" smtClean="0">
                <a:latin typeface="Arial"/>
                <a:ea typeface="Arial"/>
                <a:cs typeface="Arial"/>
                <a:sym typeface="Arial"/>
              </a:rPr>
              <a:t> </a:t>
            </a:r>
            <a:r>
              <a:rPr lang="en-US" sz="5400" dirty="0" err="1" smtClean="0">
                <a:latin typeface="Arial"/>
                <a:ea typeface="Arial"/>
                <a:cs typeface="Arial"/>
                <a:sym typeface="Arial"/>
              </a:rPr>
              <a:t>gaw</a:t>
            </a:r>
            <a:r>
              <a:rPr lang="en-US" sz="5400" dirty="0" smtClean="0">
                <a:latin typeface="Arial"/>
                <a:ea typeface="Arial"/>
                <a:cs typeface="Arial"/>
                <a:sym typeface="Arial"/>
              </a:rPr>
              <a:t> </a:t>
            </a:r>
            <a:r>
              <a:rPr lang="en-US" sz="5400" dirty="0" err="1" smtClean="0">
                <a:latin typeface="Arial"/>
                <a:ea typeface="Arial"/>
                <a:cs typeface="Arial"/>
                <a:sym typeface="Arial"/>
              </a:rPr>
              <a:t>hpa</a:t>
            </a:r>
            <a:r>
              <a:rPr lang="en-US" sz="5400" dirty="0" smtClean="0">
                <a:latin typeface="Arial"/>
                <a:ea typeface="Arial"/>
                <a:cs typeface="Arial"/>
                <a:sym typeface="Arial"/>
              </a:rPr>
              <a:t> </a:t>
            </a:r>
            <a:r>
              <a:rPr lang="en-US" sz="5400" dirty="0" err="1" smtClean="0">
                <a:latin typeface="Arial"/>
                <a:ea typeface="Arial"/>
                <a:cs typeface="Arial"/>
                <a:sym typeface="Arial"/>
              </a:rPr>
              <a:t>rai</a:t>
            </a:r>
            <a:r>
              <a:rPr lang="en-US" sz="5400" dirty="0" smtClean="0">
                <a:latin typeface="Arial"/>
                <a:ea typeface="Arial"/>
                <a:cs typeface="Arial"/>
                <a:sym typeface="Arial"/>
              </a:rPr>
              <a:t> ta?</a:t>
            </a:r>
            <a:endParaRPr sz="5400" dirty="0">
              <a:latin typeface="Arial"/>
              <a:ea typeface="Arial"/>
              <a:cs typeface="Arial"/>
              <a:sym typeface="Arial"/>
            </a:endParaRPr>
          </a:p>
        </p:txBody>
      </p:sp>
      <p:sp>
        <p:nvSpPr>
          <p:cNvPr id="96" name="Google Shape;96;p6"/>
          <p:cNvSpPr txBox="1"/>
          <p:nvPr/>
        </p:nvSpPr>
        <p:spPr>
          <a:xfrm>
            <a:off x="705781" y="1659466"/>
            <a:ext cx="10515600" cy="136753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96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p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3" name="Google Shape;103;p7" descr="A picture containing person, indoor, person, sitting&#10;&#10;Description automatically generated"/>
          <p:cNvPicPr preferRelativeResize="0"/>
          <p:nvPr/>
        </p:nvPicPr>
        <p:blipFill rotWithShape="1">
          <a:blip r:embed="rId3">
            <a:alphaModFix amt="73000"/>
          </a:blip>
          <a:srcRect t="7025" r="-1" b="8366"/>
          <a:stretch/>
        </p:blipFill>
        <p:spPr>
          <a:xfrm>
            <a:off x="20" y="10"/>
            <a:ext cx="12188930" cy="6857990"/>
          </a:xfrm>
          <a:prstGeom prst="rect">
            <a:avLst/>
          </a:prstGeom>
          <a:noFill/>
          <a:ln>
            <a:noFill/>
          </a:ln>
        </p:spPr>
      </p:pic>
      <p:sp>
        <p:nvSpPr>
          <p:cNvPr id="104" name="Google Shape;104;p7"/>
          <p:cNvSpPr/>
          <p:nvPr/>
        </p:nvSpPr>
        <p:spPr>
          <a:xfrm rot="10800000" flipH="1">
            <a:off x="603482" y="643094"/>
            <a:ext cx="10981988" cy="5637125"/>
          </a:xfrm>
          <a:custGeom>
            <a:avLst/>
            <a:gdLst/>
            <a:ahLst/>
            <a:cxnLst/>
            <a:rect l="l" t="t" r="r" b="b"/>
            <a:pathLst>
              <a:path w="10515600" h="5416094" fill="none" extrusionOk="0">
                <a:moveTo>
                  <a:pt x="0" y="902700"/>
                </a:moveTo>
                <a:cubicBezTo>
                  <a:pt x="-19339" y="382027"/>
                  <a:pt x="461614" y="-62174"/>
                  <a:pt x="902700" y="0"/>
                </a:cubicBezTo>
                <a:cubicBezTo>
                  <a:pt x="1262668" y="8044"/>
                  <a:pt x="1440695" y="-31846"/>
                  <a:pt x="1746919" y="0"/>
                </a:cubicBezTo>
                <a:cubicBezTo>
                  <a:pt x="2053143" y="31846"/>
                  <a:pt x="2032928" y="-12671"/>
                  <a:pt x="2242731" y="0"/>
                </a:cubicBezTo>
                <a:cubicBezTo>
                  <a:pt x="2452534" y="12671"/>
                  <a:pt x="2641794" y="-21752"/>
                  <a:pt x="2912746" y="0"/>
                </a:cubicBezTo>
                <a:cubicBezTo>
                  <a:pt x="3183699" y="21752"/>
                  <a:pt x="3189987" y="20419"/>
                  <a:pt x="3321456" y="0"/>
                </a:cubicBezTo>
                <a:cubicBezTo>
                  <a:pt x="3452925" y="-20419"/>
                  <a:pt x="3775727" y="742"/>
                  <a:pt x="4165675" y="0"/>
                </a:cubicBezTo>
                <a:cubicBezTo>
                  <a:pt x="4555623" y="-742"/>
                  <a:pt x="4540466" y="25386"/>
                  <a:pt x="4835690" y="0"/>
                </a:cubicBezTo>
                <a:cubicBezTo>
                  <a:pt x="5130914" y="-25386"/>
                  <a:pt x="5430015" y="14537"/>
                  <a:pt x="5679910" y="0"/>
                </a:cubicBezTo>
                <a:cubicBezTo>
                  <a:pt x="5929805" y="-14537"/>
                  <a:pt x="5992815" y="15277"/>
                  <a:pt x="6262823" y="0"/>
                </a:cubicBezTo>
                <a:cubicBezTo>
                  <a:pt x="6532831" y="-15277"/>
                  <a:pt x="6584465" y="-1217"/>
                  <a:pt x="6758634" y="0"/>
                </a:cubicBezTo>
                <a:cubicBezTo>
                  <a:pt x="6932803" y="1217"/>
                  <a:pt x="7223295" y="29394"/>
                  <a:pt x="7428650" y="0"/>
                </a:cubicBezTo>
                <a:cubicBezTo>
                  <a:pt x="7634005" y="-29394"/>
                  <a:pt x="7995773" y="8897"/>
                  <a:pt x="8185767" y="0"/>
                </a:cubicBezTo>
                <a:cubicBezTo>
                  <a:pt x="8375761" y="-8897"/>
                  <a:pt x="8805707" y="34597"/>
                  <a:pt x="9029987" y="0"/>
                </a:cubicBezTo>
                <a:cubicBezTo>
                  <a:pt x="9254267" y="-34597"/>
                  <a:pt x="9324614" y="-16829"/>
                  <a:pt x="9612900" y="0"/>
                </a:cubicBezTo>
                <a:cubicBezTo>
                  <a:pt x="10155739" y="86128"/>
                  <a:pt x="10564208" y="390468"/>
                  <a:pt x="10515600" y="902700"/>
                </a:cubicBezTo>
                <a:cubicBezTo>
                  <a:pt x="10506536" y="1129738"/>
                  <a:pt x="10511576" y="1179574"/>
                  <a:pt x="10515600" y="1396162"/>
                </a:cubicBezTo>
                <a:cubicBezTo>
                  <a:pt x="10519624" y="1612750"/>
                  <a:pt x="10523491" y="1748819"/>
                  <a:pt x="10515600" y="2034051"/>
                </a:cubicBezTo>
                <a:cubicBezTo>
                  <a:pt x="10507709" y="2319283"/>
                  <a:pt x="10516247" y="2386435"/>
                  <a:pt x="10515600" y="2599726"/>
                </a:cubicBezTo>
                <a:cubicBezTo>
                  <a:pt x="10514953" y="2813018"/>
                  <a:pt x="10537663" y="2917734"/>
                  <a:pt x="10515600" y="3129295"/>
                </a:cubicBezTo>
                <a:cubicBezTo>
                  <a:pt x="10493537" y="3340856"/>
                  <a:pt x="10505648" y="3444110"/>
                  <a:pt x="10515600" y="3622756"/>
                </a:cubicBezTo>
                <a:cubicBezTo>
                  <a:pt x="10525552" y="3801402"/>
                  <a:pt x="10536187" y="4161567"/>
                  <a:pt x="10515600" y="4513394"/>
                </a:cubicBezTo>
                <a:cubicBezTo>
                  <a:pt x="10500032" y="5008650"/>
                  <a:pt x="10187846" y="5431372"/>
                  <a:pt x="9612900" y="5416094"/>
                </a:cubicBezTo>
                <a:cubicBezTo>
                  <a:pt x="9285478" y="5425165"/>
                  <a:pt x="9106842" y="5381882"/>
                  <a:pt x="8855783" y="5416094"/>
                </a:cubicBezTo>
                <a:cubicBezTo>
                  <a:pt x="8604724" y="5450306"/>
                  <a:pt x="8395568" y="5391734"/>
                  <a:pt x="8272869" y="5416094"/>
                </a:cubicBezTo>
                <a:cubicBezTo>
                  <a:pt x="8150170" y="5440454"/>
                  <a:pt x="7650175" y="5418370"/>
                  <a:pt x="7428650" y="5416094"/>
                </a:cubicBezTo>
                <a:cubicBezTo>
                  <a:pt x="7207125" y="5413818"/>
                  <a:pt x="7054368" y="5412852"/>
                  <a:pt x="6932838" y="5416094"/>
                </a:cubicBezTo>
                <a:cubicBezTo>
                  <a:pt x="6811308" y="5419336"/>
                  <a:pt x="6283286" y="5378872"/>
                  <a:pt x="6088619" y="5416094"/>
                </a:cubicBezTo>
                <a:cubicBezTo>
                  <a:pt x="5893952" y="5453316"/>
                  <a:pt x="5785181" y="5416866"/>
                  <a:pt x="5592808" y="5416094"/>
                </a:cubicBezTo>
                <a:cubicBezTo>
                  <a:pt x="5400435" y="5415322"/>
                  <a:pt x="5118546" y="5450296"/>
                  <a:pt x="4835690" y="5416094"/>
                </a:cubicBezTo>
                <a:cubicBezTo>
                  <a:pt x="4552834" y="5381892"/>
                  <a:pt x="4334158" y="5455657"/>
                  <a:pt x="3991471" y="5416094"/>
                </a:cubicBezTo>
                <a:cubicBezTo>
                  <a:pt x="3648784" y="5376531"/>
                  <a:pt x="3714393" y="5419602"/>
                  <a:pt x="3582762" y="5416094"/>
                </a:cubicBezTo>
                <a:cubicBezTo>
                  <a:pt x="3451131" y="5412586"/>
                  <a:pt x="3139831" y="5440765"/>
                  <a:pt x="2738542" y="5416094"/>
                </a:cubicBezTo>
                <a:cubicBezTo>
                  <a:pt x="2337253" y="5391423"/>
                  <a:pt x="2190895" y="5414277"/>
                  <a:pt x="1894323" y="5416094"/>
                </a:cubicBezTo>
                <a:cubicBezTo>
                  <a:pt x="1597751" y="5417911"/>
                  <a:pt x="1581359" y="5415686"/>
                  <a:pt x="1485613" y="5416094"/>
                </a:cubicBezTo>
                <a:cubicBezTo>
                  <a:pt x="1389867" y="5416503"/>
                  <a:pt x="1024032" y="5431199"/>
                  <a:pt x="902700" y="5416094"/>
                </a:cubicBezTo>
                <a:cubicBezTo>
                  <a:pt x="528543" y="5413384"/>
                  <a:pt x="72262" y="4937846"/>
                  <a:pt x="0" y="4513394"/>
                </a:cubicBezTo>
                <a:cubicBezTo>
                  <a:pt x="19061" y="4384908"/>
                  <a:pt x="-14688" y="4099856"/>
                  <a:pt x="0" y="3983826"/>
                </a:cubicBezTo>
                <a:cubicBezTo>
                  <a:pt x="14688" y="3867796"/>
                  <a:pt x="23320" y="3727066"/>
                  <a:pt x="0" y="3490364"/>
                </a:cubicBezTo>
                <a:cubicBezTo>
                  <a:pt x="-23320" y="3253662"/>
                  <a:pt x="28367" y="3042836"/>
                  <a:pt x="0" y="2816368"/>
                </a:cubicBezTo>
                <a:cubicBezTo>
                  <a:pt x="-28367" y="2589900"/>
                  <a:pt x="26490" y="2414375"/>
                  <a:pt x="0" y="2142372"/>
                </a:cubicBezTo>
                <a:cubicBezTo>
                  <a:pt x="-26490" y="1870369"/>
                  <a:pt x="-12149" y="1868714"/>
                  <a:pt x="0" y="1648910"/>
                </a:cubicBezTo>
                <a:cubicBezTo>
                  <a:pt x="12149" y="1429106"/>
                  <a:pt x="-30083" y="1234771"/>
                  <a:pt x="0" y="902700"/>
                </a:cubicBezTo>
                <a:close/>
              </a:path>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gradFill>
            <a:gsLst>
              <a:gs pos="0">
                <a:srgbClr val="000000">
                  <a:alpha val="0"/>
                </a:srgbClr>
              </a:gs>
              <a:gs pos="20000">
                <a:srgbClr val="000000">
                  <a:alpha val="14509"/>
                </a:srgbClr>
              </a:gs>
              <a:gs pos="50000">
                <a:srgbClr val="000000">
                  <a:alpha val="29411"/>
                </a:srgbClr>
              </a:gs>
              <a:gs pos="80000">
                <a:srgbClr val="000000">
                  <a:alpha val="14509"/>
                </a:srgbClr>
              </a:gs>
              <a:gs pos="100000">
                <a:srgbClr val="000000">
                  <a:alpha val="0"/>
                </a:srgbClr>
              </a:gs>
            </a:gsLst>
            <a:lin ang="16200000" scaled="0"/>
          </a:gradFill>
          <a:ln w="60325"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7"/>
          <p:cNvSpPr txBox="1">
            <a:spLocks noGrp="1"/>
          </p:cNvSpPr>
          <p:nvPr>
            <p:ph type="subTitle" idx="1"/>
          </p:nvPr>
        </p:nvSpPr>
        <p:spPr>
          <a:xfrm>
            <a:off x="6524223" y="843693"/>
            <a:ext cx="4494784" cy="268179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000"/>
              </a:spcBef>
              <a:spcAft>
                <a:spcPts val="0"/>
              </a:spcAft>
              <a:buClr>
                <a:schemeClr val="dk1"/>
              </a:buClr>
              <a:buSzPts val="1300"/>
              <a:buNone/>
            </a:pPr>
            <a:endParaRPr sz="1300" dirty="0">
              <a:solidFill>
                <a:schemeClr val="lt1"/>
              </a:solidFill>
              <a:latin typeface="Arial"/>
              <a:ea typeface="Arial"/>
              <a:cs typeface="Arial"/>
              <a:sym typeface="Arial"/>
            </a:endParaRPr>
          </a:p>
        </p:txBody>
      </p:sp>
      <p:sp>
        <p:nvSpPr>
          <p:cNvPr id="106" name="Google Shape;106;p7"/>
          <p:cNvSpPr/>
          <p:nvPr/>
        </p:nvSpPr>
        <p:spPr>
          <a:xfrm>
            <a:off x="1665201" y="3498055"/>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w="38100" cap="rnd"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7" name="Google Shape;107;p7"/>
          <p:cNvSpPr txBox="1"/>
          <p:nvPr/>
        </p:nvSpPr>
        <p:spPr>
          <a:xfrm>
            <a:off x="836676" y="3498055"/>
            <a:ext cx="10748794" cy="2673164"/>
          </a:xfrm>
          <a:prstGeom prst="rect">
            <a:avLst/>
          </a:prstGeom>
          <a:noFill/>
          <a:ln>
            <a:noFill/>
          </a:ln>
        </p:spPr>
        <p:txBody>
          <a:bodyPr spcFirstLastPara="1" wrap="square" lIns="91425" tIns="45700" rIns="91425" bIns="45700" anchor="t" anchorCtr="0">
            <a:normAutofit/>
          </a:bodyPr>
          <a:lstStyle/>
          <a:p>
            <a:pPr marL="0" marR="0" lvl="0" indent="0" algn="l" rtl="0">
              <a:lnSpc>
                <a:spcPct val="160000"/>
              </a:lnSpc>
              <a:spcBef>
                <a:spcPts val="0"/>
              </a:spcBef>
              <a:spcAft>
                <a:spcPts val="0"/>
              </a:spcAft>
              <a:buClr>
                <a:schemeClr val="lt1"/>
              </a:buClr>
              <a:buSzPct val="108108"/>
              <a:buFont typeface="Arial"/>
              <a:buNone/>
            </a:pP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Myit</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tsam</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pu</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ba</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lam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ngu</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gaw</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shinggra</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ginhtang</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ai</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lam </a:t>
            </a:r>
            <a:r>
              <a:rPr lang="en-US" sz="2400" b="0" i="0" u="none" strike="noStrike" cap="none" dirty="0" err="1" smtClean="0">
                <a:solidFill>
                  <a:schemeClr val="lt1"/>
                </a:solidFill>
                <a:latin typeface="Pyidaungsu" panose="020B0502040204020203" pitchFamily="34" charset="0"/>
                <a:cs typeface="Pyidaungsu" panose="020B0502040204020203" pitchFamily="34" charset="0"/>
                <a:sym typeface="Arial"/>
              </a:rPr>
              <a:t>langai</a:t>
            </a:r>
            <a:r>
              <a:rPr lang="en-US" sz="2400" b="0" i="0" u="none" strike="noStrike" cap="none" dirty="0" smtClean="0">
                <a:solidFill>
                  <a:schemeClr val="lt1"/>
                </a:solidFill>
                <a:latin typeface="Pyidaungsu" panose="020B0502040204020203" pitchFamily="34" charset="0"/>
                <a:cs typeface="Pyidaungsu" panose="020B0502040204020203" pitchFamily="34" charset="0"/>
                <a:sym typeface="Arial"/>
              </a:rPr>
              <a:t> </a:t>
            </a:r>
            <a:r>
              <a:rPr lang="en-US" sz="2400" dirty="0" err="1" smtClean="0">
                <a:solidFill>
                  <a:schemeClr val="lt1"/>
                </a:solidFill>
                <a:latin typeface="Pyidaungsu" panose="020B0502040204020203" pitchFamily="34" charset="0"/>
                <a:cs typeface="Pyidaungsu" panose="020B0502040204020203" pitchFamily="34" charset="0"/>
              </a:rPr>
              <a:t>rai</a:t>
            </a:r>
            <a:r>
              <a:rPr lang="en-US" sz="2400" dirty="0" smtClean="0">
                <a:solidFill>
                  <a:schemeClr val="lt1"/>
                </a:solidFill>
                <a:latin typeface="Pyidaungsu" panose="020B0502040204020203" pitchFamily="34" charset="0"/>
                <a:cs typeface="Pyidaungsu" panose="020B0502040204020203" pitchFamily="34" charset="0"/>
              </a:rPr>
              <a:t> n-</a:t>
            </a:r>
            <a:r>
              <a:rPr lang="en-US" sz="2400" dirty="0" err="1" smtClean="0">
                <a:solidFill>
                  <a:schemeClr val="lt1"/>
                </a:solidFill>
                <a:latin typeface="Pyidaungsu" panose="020B0502040204020203" pitchFamily="34" charset="0"/>
                <a:cs typeface="Pyidaungsu" panose="020B0502040204020203" pitchFamily="34" charset="0"/>
              </a:rPr>
              <a:t>na</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masha</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shagu</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hta</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byin</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chye</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ai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Ndai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gaw</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laksan</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masha</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langai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ngai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shr</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laklai</a:t>
            </a:r>
            <a:r>
              <a:rPr lang="en-US" sz="2400" dirty="0" smtClean="0">
                <a:solidFill>
                  <a:schemeClr val="lt1"/>
                </a:solidFill>
                <a:latin typeface="Pyidaungsu" panose="020B0502040204020203" pitchFamily="34" charset="0"/>
                <a:cs typeface="Pyidaungsu" panose="020B0502040204020203" pitchFamily="34" charset="0"/>
              </a:rPr>
              <a:t> ai </a:t>
            </a:r>
            <a:r>
              <a:rPr lang="en-US" sz="2400" dirty="0" err="1" smtClean="0">
                <a:solidFill>
                  <a:schemeClr val="lt1"/>
                </a:solidFill>
                <a:latin typeface="Pyidaungsu" panose="020B0502040204020203" pitchFamily="34" charset="0"/>
                <a:cs typeface="Pyidaungsu" panose="020B0502040204020203" pitchFamily="34" charset="0"/>
              </a:rPr>
              <a:t>mabyin</a:t>
            </a:r>
            <a:r>
              <a:rPr lang="en-US" sz="2400" dirty="0" smtClean="0">
                <a:solidFill>
                  <a:schemeClr val="lt1"/>
                </a:solidFill>
                <a:latin typeface="Pyidaungsu" panose="020B0502040204020203" pitchFamily="34" charset="0"/>
                <a:cs typeface="Pyidaungsu" panose="020B0502040204020203" pitchFamily="34" charset="0"/>
              </a:rPr>
              <a:t> a </a:t>
            </a:r>
            <a:r>
              <a:rPr lang="en-US" sz="2400" dirty="0" err="1" smtClean="0">
                <a:solidFill>
                  <a:schemeClr val="lt1"/>
                </a:solidFill>
                <a:latin typeface="Pyidaungsu" panose="020B0502040204020203" pitchFamily="34" charset="0"/>
                <a:cs typeface="Pyidaungsu" panose="020B0502040204020203" pitchFamily="34" charset="0"/>
              </a:rPr>
              <a:t>majaw</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myit</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npyaw</a:t>
            </a:r>
            <a:r>
              <a:rPr lang="en-US" sz="2400" dirty="0" smtClean="0">
                <a:solidFill>
                  <a:schemeClr val="lt1"/>
                </a:solidFill>
                <a:latin typeface="Pyidaungsu" panose="020B0502040204020203" pitchFamily="34" charset="0"/>
                <a:cs typeface="Pyidaungsu" panose="020B0502040204020203" pitchFamily="34" charset="0"/>
              </a:rPr>
              <a:t> ai lam </a:t>
            </a:r>
            <a:r>
              <a:rPr lang="en-US" sz="2400" dirty="0" err="1" smtClean="0">
                <a:solidFill>
                  <a:schemeClr val="lt1"/>
                </a:solidFill>
                <a:latin typeface="Pyidaungsu" panose="020B0502040204020203" pitchFamily="34" charset="0"/>
                <a:cs typeface="Pyidaungsu" panose="020B0502040204020203" pitchFamily="34" charset="0"/>
              </a:rPr>
              <a:t>hkam</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sha</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nga</a:t>
            </a:r>
            <a:r>
              <a:rPr lang="en-US" sz="2400" dirty="0" smtClean="0">
                <a:solidFill>
                  <a:schemeClr val="lt1"/>
                </a:solidFill>
                <a:latin typeface="Pyidaungsu" panose="020B0502040204020203" pitchFamily="34" charset="0"/>
                <a:cs typeface="Pyidaungsu" panose="020B0502040204020203" pitchFamily="34" charset="0"/>
              </a:rPr>
              <a:t> ai </a:t>
            </a:r>
            <a:r>
              <a:rPr lang="en-US" sz="2400" dirty="0" err="1" smtClean="0">
                <a:solidFill>
                  <a:schemeClr val="lt1"/>
                </a:solidFill>
                <a:latin typeface="Pyidaungsu" panose="020B0502040204020203" pitchFamily="34" charset="0"/>
                <a:cs typeface="Pyidaungsu" panose="020B0502040204020203" pitchFamily="34" charset="0"/>
              </a:rPr>
              <a:t>kumla</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rai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nga</a:t>
            </a:r>
            <a:r>
              <a:rPr lang="en-US" sz="2400" dirty="0" smtClean="0">
                <a:solidFill>
                  <a:schemeClr val="lt1"/>
                </a:solidFill>
                <a:latin typeface="Pyidaungsu" panose="020B0502040204020203" pitchFamily="34" charset="0"/>
                <a:cs typeface="Pyidaungsu" panose="020B0502040204020203" pitchFamily="34" charset="0"/>
              </a:rPr>
              <a:t> ai. </a:t>
            </a:r>
            <a:r>
              <a:rPr lang="en-US" sz="2400" dirty="0" err="1" smtClean="0">
                <a:solidFill>
                  <a:schemeClr val="lt1"/>
                </a:solidFill>
                <a:latin typeface="Pyidaungsu" panose="020B0502040204020203" pitchFamily="34" charset="0"/>
                <a:cs typeface="Pyidaungsu" panose="020B0502040204020203" pitchFamily="34" charset="0"/>
              </a:rPr>
              <a:t>Rai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tim</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anhte</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ni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yawng</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gaw</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myit</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tsam</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pu</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ba</a:t>
            </a:r>
            <a:r>
              <a:rPr lang="en-US" sz="2400" dirty="0" smtClean="0">
                <a:solidFill>
                  <a:schemeClr val="lt1"/>
                </a:solidFill>
                <a:latin typeface="Pyidaungsu" panose="020B0502040204020203" pitchFamily="34" charset="0"/>
                <a:cs typeface="Pyidaungsu" panose="020B0502040204020203" pitchFamily="34" charset="0"/>
              </a:rPr>
              <a:t> lam </a:t>
            </a:r>
            <a:r>
              <a:rPr lang="en-US" sz="2400" dirty="0" err="1" smtClean="0">
                <a:solidFill>
                  <a:schemeClr val="lt1"/>
                </a:solidFill>
                <a:latin typeface="Pyidaungsu" panose="020B0502040204020203" pitchFamily="34" charset="0"/>
                <a:cs typeface="Pyidaungsu" panose="020B0502040204020203" pitchFamily="34" charset="0"/>
              </a:rPr>
              <a:t>ni</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hpe</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shai</a:t>
            </a:r>
            <a:r>
              <a:rPr lang="en-US" sz="2400" dirty="0" smtClean="0">
                <a:solidFill>
                  <a:schemeClr val="lt1"/>
                </a:solidFill>
                <a:latin typeface="Pyidaungsu" panose="020B0502040204020203" pitchFamily="34" charset="0"/>
                <a:cs typeface="Pyidaungsu" panose="020B0502040204020203" pitchFamily="34" charset="0"/>
              </a:rPr>
              <a:t> n-</a:t>
            </a:r>
            <a:r>
              <a:rPr lang="en-US" sz="2400" dirty="0" err="1" smtClean="0">
                <a:solidFill>
                  <a:schemeClr val="lt1"/>
                </a:solidFill>
                <a:latin typeface="Pyidaungsu" panose="020B0502040204020203" pitchFamily="34" charset="0"/>
                <a:cs typeface="Pyidaungsu" panose="020B0502040204020203" pitchFamily="34" charset="0"/>
              </a:rPr>
              <a:t>na</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shapraw</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madun</a:t>
            </a:r>
            <a:r>
              <a:rPr lang="en-US" sz="2400" dirty="0" smtClean="0">
                <a:solidFill>
                  <a:schemeClr val="lt1"/>
                </a:solidFill>
                <a:latin typeface="Pyidaungsu" panose="020B0502040204020203" pitchFamily="34" charset="0"/>
                <a:cs typeface="Pyidaungsu" panose="020B0502040204020203" pitchFamily="34" charset="0"/>
              </a:rPr>
              <a:t> </a:t>
            </a:r>
            <a:r>
              <a:rPr lang="en-US" sz="2400" dirty="0" err="1" smtClean="0">
                <a:solidFill>
                  <a:schemeClr val="lt1"/>
                </a:solidFill>
                <a:latin typeface="Pyidaungsu" panose="020B0502040204020203" pitchFamily="34" charset="0"/>
                <a:cs typeface="Pyidaungsu" panose="020B0502040204020203" pitchFamily="34" charset="0"/>
              </a:rPr>
              <a:t>chye</a:t>
            </a:r>
            <a:r>
              <a:rPr lang="en-US" sz="2400" dirty="0" smtClean="0">
                <a:solidFill>
                  <a:schemeClr val="lt1"/>
                </a:solidFill>
                <a:latin typeface="Pyidaungsu" panose="020B0502040204020203" pitchFamily="34" charset="0"/>
                <a:cs typeface="Pyidaungsu" panose="020B0502040204020203" pitchFamily="34" charset="0"/>
              </a:rPr>
              <a:t> ma </a:t>
            </a:r>
            <a:r>
              <a:rPr lang="en-US" sz="2400" dirty="0" err="1" smtClean="0">
                <a:solidFill>
                  <a:schemeClr val="lt1"/>
                </a:solidFill>
                <a:latin typeface="Pyidaungsu" panose="020B0502040204020203" pitchFamily="34" charset="0"/>
                <a:cs typeface="Pyidaungsu" panose="020B0502040204020203" pitchFamily="34" charset="0"/>
              </a:rPr>
              <a:t>ai</a:t>
            </a:r>
            <a:r>
              <a:rPr lang="en-US" sz="2400" dirty="0" smtClean="0">
                <a:solidFill>
                  <a:schemeClr val="lt1"/>
                </a:solidFill>
                <a:latin typeface="Pyidaungsu" panose="020B0502040204020203" pitchFamily="34" charset="0"/>
                <a:cs typeface="Pyidaungsu" panose="020B0502040204020203" pitchFamily="34" charset="0"/>
              </a:rPr>
              <a:t>.</a:t>
            </a:r>
            <a:endParaRPr sz="2400" b="0" i="0" u="none" strike="noStrike" cap="none" dirty="0">
              <a:solidFill>
                <a:schemeClr val="lt1"/>
              </a:solidFill>
              <a:latin typeface="Pyidaungsu" panose="020B0502040204020203" pitchFamily="34" charset="0"/>
              <a:cs typeface="Pyidaungsu" panose="020B0502040204020203"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0C1EB"/>
        </a:solidFill>
        <a:effectLst/>
      </p:bgPr>
    </p:bg>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671915" y="1295865"/>
            <a:ext cx="10515600" cy="3094736"/>
          </a:xfrm>
          <a:prstGeom prst="rect">
            <a:avLst/>
          </a:prstGeom>
          <a:noFill/>
          <a:ln>
            <a:noFill/>
          </a:ln>
        </p:spPr>
        <p:txBody>
          <a:bodyPr spcFirstLastPara="1" wrap="square" lIns="91425" tIns="45700" rIns="91425" bIns="45700" anchor="b" anchorCtr="0">
            <a:noAutofit/>
          </a:bodyPr>
          <a:lstStyle/>
          <a:p>
            <a:pPr marL="0" marR="0" lvl="0" indent="0" rtl="0">
              <a:lnSpc>
                <a:spcPct val="100000"/>
              </a:lnSpc>
              <a:spcBef>
                <a:spcPts val="0"/>
              </a:spcBef>
              <a:spcAft>
                <a:spcPts val="0"/>
              </a:spcAft>
            </a:pP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60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60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60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6000" b="0" i="0" u="none" strike="noStrike" cap="none" dirty="0" smtClean="0">
                <a:solidFill>
                  <a:schemeClr val="dk1"/>
                </a:solidFill>
                <a:latin typeface="Pyidaungsu" panose="020B0502040204020203" pitchFamily="34" charset="0"/>
                <a:cs typeface="Pyidaungsu" panose="020B0502040204020203" pitchFamily="34" charset="0"/>
                <a:sym typeface="Arial"/>
              </a:rPr>
              <a:t> lam a </a:t>
            </a: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majaw</a:t>
            </a:r>
            <a:r>
              <a:rPr lang="en-US" sz="60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ginhtang</a:t>
            </a:r>
            <a:r>
              <a:rPr lang="en-US" sz="6000" b="0"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6000" b="0"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6000" b="0" i="0" u="none" strike="noStrike" cap="none" dirty="0" err="1" smtClean="0">
                <a:solidFill>
                  <a:schemeClr val="dk1"/>
                </a:solidFill>
                <a:latin typeface="Pyidaungsu" panose="020B0502040204020203" pitchFamily="34" charset="0"/>
                <a:cs typeface="Pyidaungsu" panose="020B0502040204020203" pitchFamily="34" charset="0"/>
                <a:sym typeface="Arial"/>
              </a:rPr>
              <a:t>ni</a:t>
            </a:r>
            <a:endParaRPr lang="my-MM" sz="6000" b="0" i="0" u="none" strike="noStrike" cap="none" dirty="0">
              <a:solidFill>
                <a:schemeClr val="dk1"/>
              </a:solidFill>
              <a:latin typeface="Pyidaungsu" panose="020B0502040204020203" pitchFamily="34" charset="0"/>
              <a:cs typeface="Pyidaungsu" panose="020B0502040204020203" pitchFamily="34" charset="0"/>
              <a:sym typeface="Arial"/>
            </a:endParaRPr>
          </a:p>
        </p:txBody>
      </p:sp>
      <p:sp>
        <p:nvSpPr>
          <p:cNvPr id="114" name="Google Shape;114;p8"/>
          <p:cNvSpPr txBox="1"/>
          <p:nvPr/>
        </p:nvSpPr>
        <p:spPr>
          <a:xfrm>
            <a:off x="731855" y="5562135"/>
            <a:ext cx="10515600" cy="3094736"/>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9600"/>
              <a:buFont typeface="Arial"/>
              <a:buNone/>
            </a:pPr>
            <a:endParaRPr sz="5400" b="0" i="0" u="none" strike="noStrike" cap="none" dirty="0">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9"/>
          <p:cNvSpPr/>
          <p:nvPr/>
        </p:nvSpPr>
        <p:spPr>
          <a:xfrm>
            <a:off x="-45716" y="-2279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9"/>
          <p:cNvSpPr txBox="1">
            <a:spLocks noGrp="1"/>
          </p:cNvSpPr>
          <p:nvPr>
            <p:ph type="subTitle" idx="1"/>
          </p:nvPr>
        </p:nvSpPr>
        <p:spPr>
          <a:xfrm>
            <a:off x="438407" y="2010771"/>
            <a:ext cx="6881365" cy="238975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600"/>
              <a:buFont typeface="Arial"/>
              <a:buNone/>
            </a:pP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mayu</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maya</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laja</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lana</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dirty="0" err="1" smtClean="0">
                <a:latin typeface="Pyidaungsu" panose="020B0502040204020203" pitchFamily="34" charset="0"/>
                <a:cs typeface="Pyidaungsu" panose="020B0502040204020203" pitchFamily="34" charset="0"/>
              </a:rPr>
              <a:t>tsam</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pu</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ba</a:t>
            </a:r>
            <a:r>
              <a:rPr lang="en-US" sz="2000" b="1" dirty="0" smtClean="0">
                <a:latin typeface="Pyidaungsu" panose="020B0502040204020203" pitchFamily="34" charset="0"/>
                <a:cs typeface="Pyidaungsu" panose="020B0502040204020203" pitchFamily="34" charset="0"/>
              </a:rPr>
              <a:t> lam </a:t>
            </a:r>
            <a:r>
              <a:rPr lang="en-US" sz="2000" b="1" dirty="0" err="1" smtClean="0">
                <a:latin typeface="Pyidaungsu" panose="020B0502040204020203" pitchFamily="34" charset="0"/>
                <a:cs typeface="Pyidaungsu" panose="020B0502040204020203" pitchFamily="34" charset="0"/>
              </a:rPr>
              <a:t>ngu</a:t>
            </a:r>
            <a:r>
              <a:rPr lang="en-US" sz="2000" b="1" dirty="0" smtClean="0">
                <a:latin typeface="Pyidaungsu" panose="020B0502040204020203" pitchFamily="34" charset="0"/>
                <a:cs typeface="Pyidaungsu" panose="020B0502040204020203" pitchFamily="34" charset="0"/>
              </a:rPr>
              <a:t> n-</a:t>
            </a:r>
            <a:r>
              <a:rPr lang="en-US" sz="2000" b="1" dirty="0" err="1" smtClean="0">
                <a:latin typeface="Pyidaungsu" panose="020B0502040204020203" pitchFamily="34" charset="0"/>
                <a:cs typeface="Pyidaungsu" panose="020B0502040204020203" pitchFamily="34" charset="0"/>
              </a:rPr>
              <a:t>na</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shai</a:t>
            </a:r>
            <a:r>
              <a:rPr lang="en-US" sz="2000" b="1" dirty="0" smtClean="0">
                <a:latin typeface="Pyidaungsu" panose="020B0502040204020203" pitchFamily="34" charset="0"/>
                <a:cs typeface="Pyidaungsu" panose="020B0502040204020203" pitchFamily="34" charset="0"/>
              </a:rPr>
              <a:t> ai lam </a:t>
            </a:r>
            <a:r>
              <a:rPr lang="en-US" sz="2000" b="1" dirty="0" err="1" smtClean="0">
                <a:latin typeface="Pyidaungsu" panose="020B0502040204020203" pitchFamily="34" charset="0"/>
                <a:cs typeface="Pyidaungsu" panose="020B0502040204020203" pitchFamily="34" charset="0"/>
              </a:rPr>
              <a:t>hpe</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ka</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madun</a:t>
            </a:r>
            <a:r>
              <a:rPr lang="en-US" sz="2000" b="1" dirty="0" smtClean="0">
                <a:latin typeface="Pyidaungsu" panose="020B0502040204020203" pitchFamily="34" charset="0"/>
                <a:cs typeface="Pyidaungsu" panose="020B0502040204020203" pitchFamily="34" charset="0"/>
              </a:rPr>
              <a:t> da ai.</a:t>
            </a:r>
            <a:endParaRPr lang="en-US" sz="2000" b="1" dirty="0">
              <a:latin typeface="Pyidaungsu" panose="020B0502040204020203" pitchFamily="34" charset="0"/>
              <a:cs typeface="Pyidaungsu" panose="020B0502040204020203" pitchFamily="34" charset="0"/>
            </a:endParaRPr>
          </a:p>
          <a:p>
            <a:pPr marL="0" marR="0" lvl="0" indent="0" algn="l" rtl="0">
              <a:lnSpc>
                <a:spcPct val="120000"/>
              </a:lnSpc>
              <a:spcBef>
                <a:spcPts val="0"/>
              </a:spcBef>
              <a:spcAft>
                <a:spcPts val="0"/>
              </a:spcAft>
              <a:buClr>
                <a:schemeClr val="dk1"/>
              </a:buClr>
              <a:buSzPts val="2600"/>
              <a:buFont typeface="Arial"/>
              <a:buNone/>
            </a:pP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tsam</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pu</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ba</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lam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hpe</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2000" b="1" dirty="0" err="1" smtClean="0">
                <a:latin typeface="Pyidaungsu" panose="020B0502040204020203" pitchFamily="34" charset="0"/>
                <a:cs typeface="Pyidaungsu" panose="020B0502040204020203" pitchFamily="34" charset="0"/>
              </a:rPr>
              <a:t>Hkm</a:t>
            </a:r>
            <a:r>
              <a:rPr lang="en-US" sz="2000" b="1" dirty="0" smtClean="0">
                <a:latin typeface="Pyidaungsu" panose="020B0502040204020203" pitchFamily="34" charset="0"/>
                <a:cs typeface="Pyidaungsu" panose="020B0502040204020203" pitchFamily="34" charset="0"/>
              </a:rPr>
              <a:t> </a:t>
            </a:r>
            <a:r>
              <a:rPr lang="en-US" sz="2000" b="1" dirty="0" err="1">
                <a:latin typeface="Pyidaungsu" panose="020B0502040204020203" pitchFamily="34" charset="0"/>
                <a:cs typeface="Pyidaungsu" panose="020B0502040204020203" pitchFamily="34" charset="0"/>
              </a:rPr>
              <a:t>h</a:t>
            </a:r>
            <a:r>
              <a:rPr lang="en-US" sz="2000" b="1" dirty="0" err="1" smtClean="0">
                <a:latin typeface="Pyidaungsu" panose="020B0502040204020203" pitchFamily="34" charset="0"/>
                <a:cs typeface="Pyidaungsu" panose="020B0502040204020203" pitchFamily="34" charset="0"/>
              </a:rPr>
              <a:t>krang</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hte</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seng</a:t>
            </a:r>
            <a:r>
              <a:rPr lang="en-US" sz="2000" b="1" dirty="0" smtClean="0">
                <a:latin typeface="Pyidaungsu" panose="020B0502040204020203" pitchFamily="34" charset="0"/>
                <a:cs typeface="Pyidaungsu" panose="020B0502040204020203" pitchFamily="34" charset="0"/>
              </a:rPr>
              <a:t> ai lam</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Myit</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hte</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seng</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a:t>
            </a:r>
            <a:r>
              <a:rPr lang="en-US" sz="2000" b="1" i="0" u="none" strike="noStrike" cap="none" dirty="0" err="1" smtClean="0">
                <a:solidFill>
                  <a:schemeClr val="dk1"/>
                </a:solidFill>
                <a:latin typeface="Pyidaungsu" panose="020B0502040204020203" pitchFamily="34" charset="0"/>
                <a:cs typeface="Pyidaungsu" panose="020B0502040204020203" pitchFamily="34" charset="0"/>
                <a:sym typeface="Arial"/>
              </a:rPr>
              <a:t>ai</a:t>
            </a:r>
            <a:r>
              <a:rPr lang="en-US" sz="2000" b="1" i="0" u="none" strike="noStrike" cap="none" dirty="0" smtClean="0">
                <a:solidFill>
                  <a:schemeClr val="dk1"/>
                </a:solidFill>
                <a:latin typeface="Pyidaungsu" panose="020B0502040204020203" pitchFamily="34" charset="0"/>
                <a:cs typeface="Pyidaungsu" panose="020B0502040204020203" pitchFamily="34" charset="0"/>
                <a:sym typeface="Arial"/>
              </a:rPr>
              <a:t> lam</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2000" b="1" dirty="0" err="1" smtClean="0">
                <a:latin typeface="Pyidaungsu" panose="020B0502040204020203" pitchFamily="34" charset="0"/>
                <a:cs typeface="Pyidaungsu" panose="020B0502040204020203" pitchFamily="34" charset="0"/>
              </a:rPr>
              <a:t>Myit</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hkam</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sha</a:t>
            </a:r>
            <a:r>
              <a:rPr lang="en-US" sz="2000" b="1" dirty="0" smtClean="0">
                <a:latin typeface="Pyidaungsu" panose="020B0502040204020203" pitchFamily="34" charset="0"/>
                <a:cs typeface="Pyidaungsu" panose="020B0502040204020203" pitchFamily="34" charset="0"/>
              </a:rPr>
              <a:t> lam </a:t>
            </a:r>
            <a:r>
              <a:rPr lang="en-US" sz="2000" b="1" dirty="0" err="1" smtClean="0">
                <a:latin typeface="Pyidaungsu" panose="020B0502040204020203" pitchFamily="34" charset="0"/>
                <a:cs typeface="Pyidaungsu" panose="020B0502040204020203" pitchFamily="34" charset="0"/>
              </a:rPr>
              <a:t>hte</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seng</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ai</a:t>
            </a:r>
            <a:r>
              <a:rPr lang="en-US" sz="2000" b="1" dirty="0" smtClean="0">
                <a:latin typeface="Pyidaungsu" panose="020B0502040204020203" pitchFamily="34" charset="0"/>
                <a:cs typeface="Pyidaungsu" panose="020B0502040204020203" pitchFamily="34" charset="0"/>
              </a:rPr>
              <a:t> lam </a:t>
            </a:r>
          </a:p>
          <a:p>
            <a:pPr marL="342900" marR="0" lvl="0" indent="-342900" algn="l" rtl="0">
              <a:lnSpc>
                <a:spcPct val="120000"/>
              </a:lnSpc>
              <a:spcBef>
                <a:spcPts val="0"/>
              </a:spcBef>
              <a:spcAft>
                <a:spcPts val="0"/>
              </a:spcAft>
              <a:buClr>
                <a:schemeClr val="dk1"/>
              </a:buClr>
              <a:buSzPts val="2600"/>
              <a:buFont typeface="Arial" pitchFamily="34" charset="0"/>
              <a:buChar char="•"/>
            </a:pPr>
            <a:r>
              <a:rPr lang="en-US" sz="2000" b="1" dirty="0" smtClean="0">
                <a:latin typeface="Pyidaungsu" panose="020B0502040204020203" pitchFamily="34" charset="0"/>
                <a:cs typeface="Pyidaungsu" panose="020B0502040204020203" pitchFamily="34" charset="0"/>
              </a:rPr>
              <a:t>Lai </a:t>
            </a:r>
            <a:r>
              <a:rPr lang="en-US" sz="2000" b="1" dirty="0" err="1" smtClean="0">
                <a:latin typeface="Pyidaungsu" panose="020B0502040204020203" pitchFamily="34" charset="0"/>
                <a:cs typeface="Pyidaungsu" panose="020B0502040204020203" pitchFamily="34" charset="0"/>
              </a:rPr>
              <a:t>nsam</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hte</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seng</a:t>
            </a:r>
            <a:r>
              <a:rPr lang="en-US" sz="2000" b="1" dirty="0" smtClean="0">
                <a:latin typeface="Pyidaungsu" panose="020B0502040204020203" pitchFamily="34" charset="0"/>
                <a:cs typeface="Pyidaungsu" panose="020B0502040204020203" pitchFamily="34" charset="0"/>
              </a:rPr>
              <a:t> ai  </a:t>
            </a:r>
            <a:r>
              <a:rPr lang="en-US" sz="2000" b="1" dirty="0" err="1" smtClean="0">
                <a:latin typeface="Pyidaungsu" panose="020B0502040204020203" pitchFamily="34" charset="0"/>
                <a:cs typeface="Pyidaungsu" panose="020B0502040204020203" pitchFamily="34" charset="0"/>
              </a:rPr>
              <a:t>kumla</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ni</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hte</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madun</a:t>
            </a:r>
            <a:r>
              <a:rPr lang="en-US" sz="2000" b="1" dirty="0" smtClean="0">
                <a:latin typeface="Pyidaungsu" panose="020B0502040204020203" pitchFamily="34" charset="0"/>
                <a:cs typeface="Pyidaungsu" panose="020B0502040204020203" pitchFamily="34" charset="0"/>
              </a:rPr>
              <a:t> </a:t>
            </a:r>
            <a:r>
              <a:rPr lang="en-US" sz="2000" b="1" dirty="0" err="1" smtClean="0">
                <a:latin typeface="Pyidaungsu" panose="020B0502040204020203" pitchFamily="34" charset="0"/>
                <a:cs typeface="Pyidaungsu" panose="020B0502040204020203" pitchFamily="34" charset="0"/>
              </a:rPr>
              <a:t>mai</a:t>
            </a:r>
            <a:r>
              <a:rPr lang="en-US" sz="2000" b="1" dirty="0" smtClean="0">
                <a:latin typeface="Pyidaungsu" panose="020B0502040204020203" pitchFamily="34" charset="0"/>
                <a:cs typeface="Pyidaungsu" panose="020B0502040204020203" pitchFamily="34" charset="0"/>
              </a:rPr>
              <a:t> ai.</a:t>
            </a:r>
          </a:p>
        </p:txBody>
      </p:sp>
      <p:sp>
        <p:nvSpPr>
          <p:cNvPr id="122" name="Google Shape;122;p9"/>
          <p:cNvSpPr/>
          <p:nvPr/>
        </p:nvSpPr>
        <p:spPr>
          <a:xfrm>
            <a:off x="1174523" y="5616484"/>
            <a:ext cx="3474720" cy="27432"/>
          </a:xfrm>
          <a:custGeom>
            <a:avLst/>
            <a:gdLst/>
            <a:ahLst/>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chemeClr val="accent1"/>
          </a:solidFill>
          <a:ln w="3810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3" name="Google Shape;123;p9" descr="A silhouette of a person&#10;&#10;Description automatically generated"/>
          <p:cNvPicPr preferRelativeResize="0"/>
          <p:nvPr/>
        </p:nvPicPr>
        <p:blipFill rotWithShape="1">
          <a:blip r:embed="rId3">
            <a:alphaModFix/>
          </a:blip>
          <a:srcRect t="4290" r="-3" b="-3"/>
          <a:stretch/>
        </p:blipFill>
        <p:spPr>
          <a:xfrm>
            <a:off x="6851867" y="269823"/>
            <a:ext cx="5332477" cy="6272774"/>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theme/theme1.xml><?xml version="1.0" encoding="utf-8"?>
<a:theme xmlns:a="http://schemas.openxmlformats.org/drawingml/2006/main"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1588</TotalTime>
  <Words>6099</Words>
  <Application>Microsoft Office PowerPoint</Application>
  <PresentationFormat>Custom</PresentationFormat>
  <Paragraphs>336</Paragraphs>
  <Slides>58</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Pyidaungsu</vt:lpstr>
      <vt:lpstr>Quattrocento Sans</vt:lpstr>
      <vt:lpstr>SketchyVTI</vt:lpstr>
      <vt:lpstr>Myit hte seng n-na garum shingtau ya ai lam  Ningpawt madung kungkyang ai lam+</vt:lpstr>
      <vt:lpstr>PowerPoint Presentation</vt:lpstr>
      <vt:lpstr>PowerPoint Presentation</vt:lpstr>
      <vt:lpstr>Module (4) </vt:lpstr>
      <vt:lpstr>PowerPoint Presentation</vt:lpstr>
      <vt:lpstr>Myit tsam pu ba lam ngu gaw hpa rai ta?</vt:lpstr>
      <vt:lpstr>PowerPoint Presentation</vt:lpstr>
      <vt:lpstr>Myit tsam pu ba lam a majaw ginhtang ai lam ni</vt:lpstr>
      <vt:lpstr>PowerPoint Presentation</vt:lpstr>
      <vt:lpstr>Myit tsam pu ba lam a majaw byin chye ai ginhtang lam ni</vt:lpstr>
      <vt:lpstr>PowerPoint Presentation</vt:lpstr>
      <vt:lpstr>PowerPoint Presentation</vt:lpstr>
      <vt:lpstr>PowerPoint Presentation</vt:lpstr>
      <vt:lpstr>PowerPoint Presentation</vt:lpstr>
      <vt:lpstr>Module (4)</vt:lpstr>
      <vt:lpstr>Myit tsam pu ba lam a majaw byin chye ai ginhtang lam  hkam sha nga ai ni hpe garum shingtau ya ai lam.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(4)</vt:lpstr>
      <vt:lpstr>Laja lana hkam sha nga ai myit tsam pu ba lam a majaw ginhtang ai lam ni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Module(4)</vt:lpstr>
      <vt:lpstr>Myit tsam pu ba lam laja lana hkam sha nga ai masha langai hte hkrum wa yang gara hku galaw na rai?</vt:lpstr>
      <vt:lpstr>PowerPoint Presentation</vt:lpstr>
      <vt:lpstr>2. Tinang gadai rai/ hpa rai ngu hpe maga mi na masha chye na ahkyak ai.</vt:lpstr>
      <vt:lpstr>3. Sim sa lam nga u. </vt:lpstr>
      <vt:lpstr>4. Madat u.</vt:lpstr>
      <vt:lpstr>PowerPoint Presentation</vt:lpstr>
      <vt:lpstr>6. Danleng ai shiga lamang dawsang ni jaw u.</vt:lpstr>
      <vt:lpstr>7. Rau sha nga ya u.</vt:lpstr>
      <vt:lpstr>PowerPoint Presentation</vt:lpstr>
      <vt:lpstr>Module (4) </vt:lpstr>
      <vt:lpstr>Myit dum nga u. </vt:lpstr>
      <vt:lpstr>PowerPoint Presentation</vt:lpstr>
      <vt:lpstr>PowerPoint Presentation</vt:lpstr>
      <vt:lpstr>PowerPoint Presentation</vt:lpstr>
      <vt:lpstr>Mabyin masam maram lam</vt:lpstr>
      <vt:lpstr>Linn Linn gaw shi a manang hpe myit tsam pu ba lam hte seng ai  kum la ni hpe tam shapraw lu na lam hte dai kum la ni hpe shayawm ya lu na matu gara hku garum wa ai lam hpe hka ja yu ga.</vt:lpstr>
      <vt:lpstr>PowerPoint Presentation</vt:lpstr>
      <vt:lpstr>Module (4) ngut  sai.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Psychosocial Skills + </dc:title>
  <dc:creator>TUCKER Maya</dc:creator>
  <cp:lastModifiedBy>Acer</cp:lastModifiedBy>
  <cp:revision>98</cp:revision>
  <dcterms:created xsi:type="dcterms:W3CDTF">2021-08-06T02:47:06Z</dcterms:created>
  <dcterms:modified xsi:type="dcterms:W3CDTF">2022-11-15T07:51:21Z</dcterms:modified>
</cp:coreProperties>
</file>